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90" r:id="rId7"/>
    <p:sldMasterId id="2147483704" r:id="rId8"/>
    <p:sldMasterId id="2147483718" r:id="rId9"/>
  </p:sldMasterIdLst>
  <p:notesMasterIdLst>
    <p:notesMasterId r:id="rId314"/>
  </p:notesMasterIdLst>
  <p:sldIdLst>
    <p:sldId id="257" r:id="rId10"/>
    <p:sldId id="4728" r:id="rId11"/>
    <p:sldId id="4834" r:id="rId12"/>
    <p:sldId id="353" r:id="rId13"/>
    <p:sldId id="418" r:id="rId14"/>
    <p:sldId id="976" r:id="rId15"/>
    <p:sldId id="4557" r:id="rId16"/>
    <p:sldId id="4511" r:id="rId17"/>
    <p:sldId id="4512" r:id="rId18"/>
    <p:sldId id="4154" r:id="rId19"/>
    <p:sldId id="4514" r:id="rId20"/>
    <p:sldId id="4156" r:id="rId21"/>
    <p:sldId id="4780" r:id="rId22"/>
    <p:sldId id="275" r:id="rId23"/>
    <p:sldId id="922" r:id="rId24"/>
    <p:sldId id="925" r:id="rId25"/>
    <p:sldId id="926" r:id="rId26"/>
    <p:sldId id="927" r:id="rId27"/>
    <p:sldId id="928" r:id="rId28"/>
    <p:sldId id="1022" r:id="rId29"/>
    <p:sldId id="1067" r:id="rId30"/>
    <p:sldId id="1019" r:id="rId31"/>
    <p:sldId id="4744" r:id="rId32"/>
    <p:sldId id="4781" r:id="rId33"/>
    <p:sldId id="4782" r:id="rId34"/>
    <p:sldId id="4783" r:id="rId35"/>
    <p:sldId id="4784" r:id="rId36"/>
    <p:sldId id="4785" r:id="rId37"/>
    <p:sldId id="4786" r:id="rId38"/>
    <p:sldId id="4787" r:id="rId39"/>
    <p:sldId id="948" r:id="rId40"/>
    <p:sldId id="988" r:id="rId41"/>
    <p:sldId id="929" r:id="rId42"/>
    <p:sldId id="4789" r:id="rId43"/>
    <p:sldId id="930" r:id="rId44"/>
    <p:sldId id="1020" r:id="rId45"/>
    <p:sldId id="1023" r:id="rId46"/>
    <p:sldId id="1021" r:id="rId47"/>
    <p:sldId id="4790" r:id="rId48"/>
    <p:sldId id="947" r:id="rId49"/>
    <p:sldId id="4245" r:id="rId50"/>
    <p:sldId id="4768" r:id="rId51"/>
    <p:sldId id="4791" r:id="rId52"/>
    <p:sldId id="4792" r:id="rId53"/>
    <p:sldId id="949" r:id="rId54"/>
    <p:sldId id="4793" r:id="rId55"/>
    <p:sldId id="4794" r:id="rId56"/>
    <p:sldId id="4795" r:id="rId57"/>
    <p:sldId id="4796" r:id="rId58"/>
    <p:sldId id="4797" r:id="rId59"/>
    <p:sldId id="4798" r:id="rId60"/>
    <p:sldId id="4799" r:id="rId61"/>
    <p:sldId id="4800" r:id="rId62"/>
    <p:sldId id="956" r:id="rId63"/>
    <p:sldId id="987" r:id="rId64"/>
    <p:sldId id="958" r:id="rId65"/>
    <p:sldId id="989" r:id="rId66"/>
    <p:sldId id="990" r:id="rId67"/>
    <p:sldId id="991" r:id="rId68"/>
    <p:sldId id="992" r:id="rId69"/>
    <p:sldId id="1026" r:id="rId70"/>
    <p:sldId id="961" r:id="rId71"/>
    <p:sldId id="4808" r:id="rId72"/>
    <p:sldId id="4806" r:id="rId73"/>
    <p:sldId id="4641" r:id="rId74"/>
    <p:sldId id="993" r:id="rId75"/>
    <p:sldId id="4809" r:id="rId76"/>
    <p:sldId id="4810" r:id="rId77"/>
    <p:sldId id="4811" r:id="rId78"/>
    <p:sldId id="4812" r:id="rId79"/>
    <p:sldId id="4813" r:id="rId80"/>
    <p:sldId id="4814" r:id="rId81"/>
    <p:sldId id="4815" r:id="rId82"/>
    <p:sldId id="4816" r:id="rId83"/>
    <p:sldId id="4817" r:id="rId84"/>
    <p:sldId id="1001" r:id="rId85"/>
    <p:sldId id="1002" r:id="rId86"/>
    <p:sldId id="1003" r:id="rId87"/>
    <p:sldId id="1010" r:id="rId88"/>
    <p:sldId id="1008" r:id="rId89"/>
    <p:sldId id="4612" r:id="rId90"/>
    <p:sldId id="1027" r:id="rId91"/>
    <p:sldId id="1017" r:id="rId92"/>
    <p:sldId id="2142533825" r:id="rId93"/>
    <p:sldId id="293" r:id="rId94"/>
    <p:sldId id="1024" r:id="rId95"/>
    <p:sldId id="4762" r:id="rId96"/>
    <p:sldId id="4819" r:id="rId97"/>
    <p:sldId id="4820" r:id="rId98"/>
    <p:sldId id="4821" r:id="rId99"/>
    <p:sldId id="4822" r:id="rId100"/>
    <p:sldId id="4823" r:id="rId101"/>
    <p:sldId id="4824" r:id="rId102"/>
    <p:sldId id="4825" r:id="rId103"/>
    <p:sldId id="4826" r:id="rId104"/>
    <p:sldId id="1025" r:id="rId105"/>
    <p:sldId id="1011" r:id="rId106"/>
    <p:sldId id="1012" r:id="rId107"/>
    <p:sldId id="1015" r:id="rId108"/>
    <p:sldId id="1013" r:id="rId109"/>
    <p:sldId id="4827" r:id="rId110"/>
    <p:sldId id="1028" r:id="rId111"/>
    <p:sldId id="4828" r:id="rId112"/>
    <p:sldId id="4829" r:id="rId113"/>
    <p:sldId id="4830" r:id="rId114"/>
    <p:sldId id="4833" r:id="rId115"/>
    <p:sldId id="4832" r:id="rId116"/>
    <p:sldId id="1029" r:id="rId117"/>
    <p:sldId id="4604" r:id="rId118"/>
    <p:sldId id="4835" r:id="rId119"/>
    <p:sldId id="4836" r:id="rId120"/>
    <p:sldId id="4837" r:id="rId121"/>
    <p:sldId id="4838" r:id="rId122"/>
    <p:sldId id="4839" r:id="rId123"/>
    <p:sldId id="4840" r:id="rId124"/>
    <p:sldId id="4841" r:id="rId125"/>
    <p:sldId id="4846" r:id="rId126"/>
    <p:sldId id="1037" r:id="rId127"/>
    <p:sldId id="1038" r:id="rId128"/>
    <p:sldId id="1039" r:id="rId129"/>
    <p:sldId id="1040" r:id="rId130"/>
    <p:sldId id="1041" r:id="rId131"/>
    <p:sldId id="1043" r:id="rId132"/>
    <p:sldId id="268" r:id="rId133"/>
    <p:sldId id="4863" r:id="rId134"/>
    <p:sldId id="4862" r:id="rId135"/>
    <p:sldId id="4865" r:id="rId136"/>
    <p:sldId id="4867" r:id="rId137"/>
    <p:sldId id="4866" r:id="rId138"/>
    <p:sldId id="4868" r:id="rId139"/>
    <p:sldId id="4869" r:id="rId140"/>
    <p:sldId id="4613" r:id="rId141"/>
    <p:sldId id="4614" r:id="rId142"/>
    <p:sldId id="4848" r:id="rId143"/>
    <p:sldId id="4849" r:id="rId144"/>
    <p:sldId id="4850" r:id="rId145"/>
    <p:sldId id="4851" r:id="rId146"/>
    <p:sldId id="4852" r:id="rId147"/>
    <p:sldId id="4853" r:id="rId148"/>
    <p:sldId id="4854" r:id="rId149"/>
    <p:sldId id="4620" r:id="rId150"/>
    <p:sldId id="1042" r:id="rId151"/>
    <p:sldId id="4621" r:id="rId152"/>
    <p:sldId id="4622" r:id="rId153"/>
    <p:sldId id="4623" r:id="rId154"/>
    <p:sldId id="4624" r:id="rId155"/>
    <p:sldId id="4626" r:id="rId156"/>
    <p:sldId id="4870" r:id="rId157"/>
    <p:sldId id="4871" r:id="rId158"/>
    <p:sldId id="4872" r:id="rId159"/>
    <p:sldId id="4875" r:id="rId160"/>
    <p:sldId id="4873" r:id="rId161"/>
    <p:sldId id="4874" r:id="rId162"/>
    <p:sldId id="4788" r:id="rId163"/>
    <p:sldId id="4627" r:id="rId164"/>
    <p:sldId id="4628" r:id="rId165"/>
    <p:sldId id="4855" r:id="rId166"/>
    <p:sldId id="4856" r:id="rId167"/>
    <p:sldId id="4857" r:id="rId168"/>
    <p:sldId id="4858" r:id="rId169"/>
    <p:sldId id="4859" r:id="rId170"/>
    <p:sldId id="4860" r:id="rId171"/>
    <p:sldId id="4861" r:id="rId172"/>
    <p:sldId id="4634" r:id="rId173"/>
    <p:sldId id="4635" r:id="rId174"/>
    <p:sldId id="4636" r:id="rId175"/>
    <p:sldId id="4637" r:id="rId176"/>
    <p:sldId id="4640" r:id="rId177"/>
    <p:sldId id="4876" r:id="rId178"/>
    <p:sldId id="4654" r:id="rId179"/>
    <p:sldId id="4639" r:id="rId180"/>
    <p:sldId id="4385" r:id="rId181"/>
    <p:sldId id="266" r:id="rId182"/>
    <p:sldId id="267" r:id="rId183"/>
    <p:sldId id="2142533794" r:id="rId184"/>
    <p:sldId id="271" r:id="rId185"/>
    <p:sldId id="272" r:id="rId186"/>
    <p:sldId id="2142533799" r:id="rId187"/>
    <p:sldId id="4925" r:id="rId188"/>
    <p:sldId id="4655" r:id="rId189"/>
    <p:sldId id="4656" r:id="rId190"/>
    <p:sldId id="4878" r:id="rId191"/>
    <p:sldId id="4879" r:id="rId192"/>
    <p:sldId id="4880" r:id="rId193"/>
    <p:sldId id="4881" r:id="rId194"/>
    <p:sldId id="4882" r:id="rId195"/>
    <p:sldId id="4883" r:id="rId196"/>
    <p:sldId id="4884" r:id="rId197"/>
    <p:sldId id="4662" r:id="rId198"/>
    <p:sldId id="4663" r:id="rId199"/>
    <p:sldId id="4664" r:id="rId200"/>
    <p:sldId id="4665" r:id="rId201"/>
    <p:sldId id="4666" r:id="rId202"/>
    <p:sldId id="4667" r:id="rId203"/>
    <p:sldId id="4668" r:id="rId204"/>
    <p:sldId id="2142533821" r:id="rId205"/>
    <p:sldId id="2142533818" r:id="rId206"/>
    <p:sldId id="2142533819" r:id="rId207"/>
    <p:sldId id="2142533820" r:id="rId208"/>
    <p:sldId id="4669" r:id="rId209"/>
    <p:sldId id="4670" r:id="rId210"/>
    <p:sldId id="4886" r:id="rId211"/>
    <p:sldId id="4887" r:id="rId212"/>
    <p:sldId id="4888" r:id="rId213"/>
    <p:sldId id="4889" r:id="rId214"/>
    <p:sldId id="4890" r:id="rId215"/>
    <p:sldId id="4891" r:id="rId216"/>
    <p:sldId id="4892" r:id="rId217"/>
    <p:sldId id="4676" r:id="rId218"/>
    <p:sldId id="4677" r:id="rId219"/>
    <p:sldId id="4678" r:id="rId220"/>
    <p:sldId id="4729" r:id="rId221"/>
    <p:sldId id="4679" r:id="rId222"/>
    <p:sldId id="4730" r:id="rId223"/>
    <p:sldId id="4680" r:id="rId224"/>
    <p:sldId id="4682" r:id="rId225"/>
    <p:sldId id="2142533807" r:id="rId226"/>
    <p:sldId id="2142533811" r:id="rId227"/>
    <p:sldId id="2142533812" r:id="rId228"/>
    <p:sldId id="2142533813" r:id="rId229"/>
    <p:sldId id="2142533814" r:id="rId230"/>
    <p:sldId id="2142533815" r:id="rId231"/>
    <p:sldId id="2142533816" r:id="rId232"/>
    <p:sldId id="4683" r:id="rId233"/>
    <p:sldId id="4684" r:id="rId234"/>
    <p:sldId id="4894" r:id="rId235"/>
    <p:sldId id="4895" r:id="rId236"/>
    <p:sldId id="4896" r:id="rId237"/>
    <p:sldId id="4897" r:id="rId238"/>
    <p:sldId id="4898" r:id="rId239"/>
    <p:sldId id="4899" r:id="rId240"/>
    <p:sldId id="4900" r:id="rId241"/>
    <p:sldId id="4690" r:id="rId242"/>
    <p:sldId id="4691" r:id="rId243"/>
    <p:sldId id="4692" r:id="rId244"/>
    <p:sldId id="4693" r:id="rId245"/>
    <p:sldId id="4694" r:id="rId246"/>
    <p:sldId id="4696" r:id="rId247"/>
    <p:sldId id="2142533800" r:id="rId248"/>
    <p:sldId id="2142533801" r:id="rId249"/>
    <p:sldId id="2142533802" r:id="rId250"/>
    <p:sldId id="2142533806" r:id="rId251"/>
    <p:sldId id="2142533805" r:id="rId252"/>
    <p:sldId id="4697" r:id="rId253"/>
    <p:sldId id="4698" r:id="rId254"/>
    <p:sldId id="4902" r:id="rId255"/>
    <p:sldId id="4903" r:id="rId256"/>
    <p:sldId id="4904" r:id="rId257"/>
    <p:sldId id="4905" r:id="rId258"/>
    <p:sldId id="4906" r:id="rId259"/>
    <p:sldId id="4907" r:id="rId260"/>
    <p:sldId id="4908" r:id="rId261"/>
    <p:sldId id="4704" r:id="rId262"/>
    <p:sldId id="4705" r:id="rId263"/>
    <p:sldId id="4706" r:id="rId264"/>
    <p:sldId id="4707" r:id="rId265"/>
    <p:sldId id="4708" r:id="rId266"/>
    <p:sldId id="2142533817" r:id="rId267"/>
    <p:sldId id="4709" r:id="rId268"/>
    <p:sldId id="4710" r:id="rId269"/>
    <p:sldId id="2142533822" r:id="rId270"/>
    <p:sldId id="4711" r:id="rId271"/>
    <p:sldId id="4712" r:id="rId272"/>
    <p:sldId id="4910" r:id="rId273"/>
    <p:sldId id="4911" r:id="rId274"/>
    <p:sldId id="4912" r:id="rId275"/>
    <p:sldId id="4913" r:id="rId276"/>
    <p:sldId id="4914" r:id="rId277"/>
    <p:sldId id="4915" r:id="rId278"/>
    <p:sldId id="4916" r:id="rId279"/>
    <p:sldId id="4718" r:id="rId280"/>
    <p:sldId id="4720" r:id="rId281"/>
    <p:sldId id="4721" r:id="rId282"/>
    <p:sldId id="4722" r:id="rId283"/>
    <p:sldId id="4723" r:id="rId284"/>
    <p:sldId id="4757" r:id="rId285"/>
    <p:sldId id="4758" r:id="rId286"/>
    <p:sldId id="4759" r:id="rId287"/>
    <p:sldId id="4724" r:id="rId288"/>
    <p:sldId id="2142533824" r:id="rId289"/>
    <p:sldId id="1127" r:id="rId290"/>
    <p:sldId id="1158" r:id="rId291"/>
    <p:sldId id="4725" r:id="rId292"/>
    <p:sldId id="4917" r:id="rId293"/>
    <p:sldId id="4918" r:id="rId294"/>
    <p:sldId id="4919" r:id="rId295"/>
    <p:sldId id="4920" r:id="rId296"/>
    <p:sldId id="4921" r:id="rId297"/>
    <p:sldId id="4922" r:id="rId298"/>
    <p:sldId id="4923" r:id="rId299"/>
    <p:sldId id="4924" r:id="rId300"/>
    <p:sldId id="4750" r:id="rId301"/>
    <p:sldId id="4751" r:id="rId302"/>
    <p:sldId id="4760" r:id="rId303"/>
    <p:sldId id="4752" r:id="rId304"/>
    <p:sldId id="4753" r:id="rId305"/>
    <p:sldId id="4754" r:id="rId306"/>
    <p:sldId id="4755" r:id="rId307"/>
    <p:sldId id="4756" r:id="rId308"/>
    <p:sldId id="2142533830" r:id="rId309"/>
    <p:sldId id="2142533826" r:id="rId310"/>
    <p:sldId id="2142533827" r:id="rId311"/>
    <p:sldId id="2142533831" r:id="rId312"/>
    <p:sldId id="2142533829" r:id="rId3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CFF7C4-366F-425C-9965-39D7735AED38}">
          <p14:sldIdLst>
            <p14:sldId id="257"/>
            <p14:sldId id="4728"/>
            <p14:sldId id="4834"/>
            <p14:sldId id="353"/>
          </p14:sldIdLst>
        </p14:section>
        <p14:section name="Lesson 1" id="{13810310-66B3-4B4A-B3A5-FC126C3DF58C}">
          <p14:sldIdLst>
            <p14:sldId id="418"/>
            <p14:sldId id="976"/>
            <p14:sldId id="4557"/>
            <p14:sldId id="4511"/>
            <p14:sldId id="4512"/>
            <p14:sldId id="4154"/>
            <p14:sldId id="4514"/>
            <p14:sldId id="4156"/>
            <p14:sldId id="4780"/>
            <p14:sldId id="275"/>
            <p14:sldId id="922"/>
            <p14:sldId id="925"/>
            <p14:sldId id="926"/>
            <p14:sldId id="927"/>
            <p14:sldId id="928"/>
            <p14:sldId id="1022"/>
            <p14:sldId id="1067"/>
          </p14:sldIdLst>
        </p14:section>
        <p14:section name="Lesson 2" id="{B947A0A7-AF55-43A0-8A8B-E9409ACD9284}">
          <p14:sldIdLst>
            <p14:sldId id="1019"/>
            <p14:sldId id="4744"/>
            <p14:sldId id="4781"/>
            <p14:sldId id="4782"/>
            <p14:sldId id="4783"/>
            <p14:sldId id="4784"/>
            <p14:sldId id="4785"/>
            <p14:sldId id="4786"/>
            <p14:sldId id="4787"/>
            <p14:sldId id="948"/>
            <p14:sldId id="988"/>
            <p14:sldId id="929"/>
            <p14:sldId id="4789"/>
            <p14:sldId id="930"/>
            <p14:sldId id="1020"/>
            <p14:sldId id="1023"/>
            <p14:sldId id="1021"/>
            <p14:sldId id="4790"/>
            <p14:sldId id="947"/>
            <p14:sldId id="4245"/>
            <p14:sldId id="4768"/>
            <p14:sldId id="4791"/>
            <p14:sldId id="4792"/>
          </p14:sldIdLst>
        </p14:section>
        <p14:section name="Lesson 3" id="{F84F8456-7F10-4C7D-A645-D97B206B197F}">
          <p14:sldIdLst>
            <p14:sldId id="949"/>
            <p14:sldId id="4793"/>
            <p14:sldId id="4794"/>
            <p14:sldId id="4795"/>
            <p14:sldId id="4796"/>
            <p14:sldId id="4797"/>
            <p14:sldId id="4798"/>
            <p14:sldId id="4799"/>
            <p14:sldId id="4800"/>
            <p14:sldId id="956"/>
            <p14:sldId id="987"/>
            <p14:sldId id="958"/>
            <p14:sldId id="989"/>
            <p14:sldId id="990"/>
            <p14:sldId id="991"/>
            <p14:sldId id="992"/>
            <p14:sldId id="1026"/>
            <p14:sldId id="961"/>
            <p14:sldId id="4808"/>
            <p14:sldId id="4806"/>
            <p14:sldId id="4641"/>
          </p14:sldIdLst>
        </p14:section>
        <p14:section name="Lesson 4" id="{98407241-A37D-4456-86F5-039752F4F034}">
          <p14:sldIdLst>
            <p14:sldId id="993"/>
            <p14:sldId id="4809"/>
            <p14:sldId id="4810"/>
            <p14:sldId id="4811"/>
            <p14:sldId id="4812"/>
            <p14:sldId id="4813"/>
            <p14:sldId id="4814"/>
            <p14:sldId id="4815"/>
            <p14:sldId id="4816"/>
            <p14:sldId id="4817"/>
            <p14:sldId id="1001"/>
            <p14:sldId id="1002"/>
            <p14:sldId id="1003"/>
            <p14:sldId id="1010"/>
            <p14:sldId id="1008"/>
            <p14:sldId id="4612"/>
            <p14:sldId id="1027"/>
            <p14:sldId id="1017"/>
            <p14:sldId id="2142533825"/>
            <p14:sldId id="293"/>
          </p14:sldIdLst>
        </p14:section>
        <p14:section name="Lesson 5" id="{C49C41AF-7ACE-4C0D-AB53-F908F7252615}">
          <p14:sldIdLst>
            <p14:sldId id="1024"/>
            <p14:sldId id="4762"/>
            <p14:sldId id="4819"/>
            <p14:sldId id="4820"/>
            <p14:sldId id="4821"/>
            <p14:sldId id="4822"/>
            <p14:sldId id="4823"/>
            <p14:sldId id="4824"/>
            <p14:sldId id="4825"/>
            <p14:sldId id="4826"/>
            <p14:sldId id="1025"/>
            <p14:sldId id="1011"/>
            <p14:sldId id="1012"/>
            <p14:sldId id="1015"/>
            <p14:sldId id="1013"/>
            <p14:sldId id="4827"/>
            <p14:sldId id="1028"/>
            <p14:sldId id="4828"/>
            <p14:sldId id="4829"/>
            <p14:sldId id="4830"/>
            <p14:sldId id="4833"/>
            <p14:sldId id="4832"/>
          </p14:sldIdLst>
        </p14:section>
        <p14:section name="Lesson 6" id="{3A3EA3D5-78A7-4583-A7BC-2E4B518F165E}">
          <p14:sldIdLst>
            <p14:sldId id="1029"/>
            <p14:sldId id="4604"/>
            <p14:sldId id="4835"/>
            <p14:sldId id="4836"/>
            <p14:sldId id="4837"/>
            <p14:sldId id="4838"/>
            <p14:sldId id="4839"/>
            <p14:sldId id="4840"/>
            <p14:sldId id="4841"/>
            <p14:sldId id="4846"/>
            <p14:sldId id="1037"/>
            <p14:sldId id="1038"/>
            <p14:sldId id="1039"/>
            <p14:sldId id="1040"/>
            <p14:sldId id="1041"/>
            <p14:sldId id="1043"/>
            <p14:sldId id="268"/>
            <p14:sldId id="4863"/>
            <p14:sldId id="4862"/>
            <p14:sldId id="4865"/>
            <p14:sldId id="4867"/>
            <p14:sldId id="4866"/>
            <p14:sldId id="4868"/>
            <p14:sldId id="4869"/>
          </p14:sldIdLst>
        </p14:section>
        <p14:section name="Lesson 7" id="{333D3A09-7B80-4625-A1C0-9429555EA119}">
          <p14:sldIdLst>
            <p14:sldId id="4613"/>
            <p14:sldId id="4614"/>
            <p14:sldId id="4848"/>
            <p14:sldId id="4849"/>
            <p14:sldId id="4850"/>
            <p14:sldId id="4851"/>
            <p14:sldId id="4852"/>
            <p14:sldId id="4853"/>
            <p14:sldId id="4854"/>
            <p14:sldId id="4620"/>
            <p14:sldId id="1042"/>
            <p14:sldId id="4621"/>
            <p14:sldId id="4622"/>
            <p14:sldId id="4623"/>
            <p14:sldId id="4624"/>
            <p14:sldId id="4626"/>
            <p14:sldId id="4870"/>
            <p14:sldId id="4871"/>
            <p14:sldId id="4872"/>
            <p14:sldId id="4875"/>
            <p14:sldId id="4873"/>
            <p14:sldId id="4874"/>
            <p14:sldId id="4788"/>
          </p14:sldIdLst>
        </p14:section>
        <p14:section name="Lesson 8" id="{C8330A2B-B1D4-4749-99AA-8164DC63C846}">
          <p14:sldIdLst>
            <p14:sldId id="4627"/>
            <p14:sldId id="4628"/>
            <p14:sldId id="4855"/>
            <p14:sldId id="4856"/>
            <p14:sldId id="4857"/>
            <p14:sldId id="4858"/>
            <p14:sldId id="4859"/>
            <p14:sldId id="4860"/>
            <p14:sldId id="4861"/>
            <p14:sldId id="4634"/>
            <p14:sldId id="4635"/>
            <p14:sldId id="4636"/>
            <p14:sldId id="4637"/>
            <p14:sldId id="4640"/>
            <p14:sldId id="4876"/>
            <p14:sldId id="4654"/>
            <p14:sldId id="4639"/>
            <p14:sldId id="4385"/>
            <p14:sldId id="266"/>
            <p14:sldId id="267"/>
            <p14:sldId id="2142533794"/>
            <p14:sldId id="271"/>
            <p14:sldId id="272"/>
            <p14:sldId id="2142533799"/>
            <p14:sldId id="4925"/>
          </p14:sldIdLst>
        </p14:section>
        <p14:section name="Lesson 9" id="{5EA72403-CFAA-4CFF-BA5C-82D9943488E7}">
          <p14:sldIdLst>
            <p14:sldId id="4655"/>
            <p14:sldId id="4656"/>
            <p14:sldId id="4878"/>
            <p14:sldId id="4879"/>
            <p14:sldId id="4880"/>
            <p14:sldId id="4881"/>
            <p14:sldId id="4882"/>
            <p14:sldId id="4883"/>
            <p14:sldId id="4884"/>
            <p14:sldId id="4662"/>
            <p14:sldId id="4663"/>
            <p14:sldId id="4664"/>
            <p14:sldId id="4665"/>
            <p14:sldId id="4666"/>
            <p14:sldId id="4667"/>
            <p14:sldId id="4668"/>
            <p14:sldId id="2142533821"/>
            <p14:sldId id="2142533818"/>
            <p14:sldId id="2142533819"/>
            <p14:sldId id="2142533820"/>
          </p14:sldIdLst>
        </p14:section>
        <p14:section name="Lesson 10" id="{8E23F640-B9A2-4006-87B5-FA134179FB4D}">
          <p14:sldIdLst>
            <p14:sldId id="4669"/>
            <p14:sldId id="4670"/>
            <p14:sldId id="4886"/>
            <p14:sldId id="4887"/>
            <p14:sldId id="4888"/>
            <p14:sldId id="4889"/>
            <p14:sldId id="4890"/>
            <p14:sldId id="4891"/>
            <p14:sldId id="4892"/>
            <p14:sldId id="4676"/>
            <p14:sldId id="4677"/>
            <p14:sldId id="4678"/>
            <p14:sldId id="4729"/>
            <p14:sldId id="4679"/>
            <p14:sldId id="4730"/>
            <p14:sldId id="4680"/>
            <p14:sldId id="4682"/>
            <p14:sldId id="2142533807"/>
            <p14:sldId id="2142533811"/>
            <p14:sldId id="2142533812"/>
            <p14:sldId id="2142533813"/>
            <p14:sldId id="2142533814"/>
            <p14:sldId id="2142533815"/>
            <p14:sldId id="2142533816"/>
          </p14:sldIdLst>
        </p14:section>
        <p14:section name="Lesson 11" id="{4E0EB5E1-8389-435A-BF9F-E192DF8E9F83}">
          <p14:sldIdLst>
            <p14:sldId id="4683"/>
            <p14:sldId id="4684"/>
            <p14:sldId id="4894"/>
            <p14:sldId id="4895"/>
            <p14:sldId id="4896"/>
            <p14:sldId id="4897"/>
            <p14:sldId id="4898"/>
            <p14:sldId id="4899"/>
            <p14:sldId id="4900"/>
            <p14:sldId id="4690"/>
            <p14:sldId id="4691"/>
            <p14:sldId id="4692"/>
            <p14:sldId id="4693"/>
            <p14:sldId id="4694"/>
            <p14:sldId id="4696"/>
            <p14:sldId id="2142533800"/>
            <p14:sldId id="2142533801"/>
            <p14:sldId id="2142533802"/>
            <p14:sldId id="2142533806"/>
            <p14:sldId id="2142533805"/>
          </p14:sldIdLst>
        </p14:section>
        <p14:section name="Lesson 12" id="{F935F2F5-81DC-4339-A94C-2440B40C4930}">
          <p14:sldIdLst>
            <p14:sldId id="4697"/>
            <p14:sldId id="4698"/>
            <p14:sldId id="4902"/>
            <p14:sldId id="4903"/>
            <p14:sldId id="4904"/>
            <p14:sldId id="4905"/>
            <p14:sldId id="4906"/>
            <p14:sldId id="4907"/>
            <p14:sldId id="4908"/>
            <p14:sldId id="4704"/>
            <p14:sldId id="4705"/>
            <p14:sldId id="4706"/>
            <p14:sldId id="4707"/>
            <p14:sldId id="4708"/>
            <p14:sldId id="2142533817"/>
            <p14:sldId id="4709"/>
            <p14:sldId id="4710"/>
            <p14:sldId id="2142533822"/>
          </p14:sldIdLst>
        </p14:section>
        <p14:section name="Lesson 13" id="{13B3E246-4FE4-4CBB-8FF9-31BD3B25E455}">
          <p14:sldIdLst>
            <p14:sldId id="4711"/>
            <p14:sldId id="4712"/>
            <p14:sldId id="4910"/>
            <p14:sldId id="4911"/>
            <p14:sldId id="4912"/>
            <p14:sldId id="4913"/>
            <p14:sldId id="4914"/>
            <p14:sldId id="4915"/>
            <p14:sldId id="4916"/>
            <p14:sldId id="4718"/>
            <p14:sldId id="4720"/>
            <p14:sldId id="4721"/>
            <p14:sldId id="4722"/>
            <p14:sldId id="4723"/>
            <p14:sldId id="4757"/>
            <p14:sldId id="4758"/>
            <p14:sldId id="4759"/>
            <p14:sldId id="4724"/>
            <p14:sldId id="2142533824"/>
            <p14:sldId id="1127"/>
            <p14:sldId id="1158"/>
          </p14:sldIdLst>
        </p14:section>
        <p14:section name="Lesson 14" id="{67E162B2-00AA-4515-95BB-3145B2849B11}">
          <p14:sldIdLst>
            <p14:sldId id="4725"/>
            <p14:sldId id="4917"/>
            <p14:sldId id="4918"/>
            <p14:sldId id="4919"/>
            <p14:sldId id="4920"/>
            <p14:sldId id="4921"/>
            <p14:sldId id="4922"/>
            <p14:sldId id="4923"/>
            <p14:sldId id="4924"/>
            <p14:sldId id="4750"/>
            <p14:sldId id="4751"/>
            <p14:sldId id="4760"/>
            <p14:sldId id="4752"/>
            <p14:sldId id="4753"/>
            <p14:sldId id="4754"/>
            <p14:sldId id="4755"/>
            <p14:sldId id="4756"/>
            <p14:sldId id="2142533830"/>
            <p14:sldId id="2142533826"/>
            <p14:sldId id="2142533827"/>
            <p14:sldId id="2142533831"/>
            <p14:sldId id="2142533829"/>
          </p14:sldIdLst>
        </p14:section>
      </p14:sectionLst>
    </p:ext>
    <p:ext uri="{EFAFB233-063F-42B5-8137-9DF3F51BA10A}">
      <p15:sldGuideLst xmlns:p15="http://schemas.microsoft.com/office/powerpoint/2012/main">
        <p15:guide id="1" orient="horz" pos="2205"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792"/>
    <a:srgbClr val="B51B06"/>
    <a:srgbClr val="E9D8A6"/>
    <a:srgbClr val="003A47"/>
    <a:srgbClr val="E15500"/>
    <a:srgbClr val="930001"/>
    <a:srgbClr val="FF8402"/>
    <a:srgbClr val="39000D"/>
    <a:srgbClr val="897800"/>
    <a:srgbClr val="DA8E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F653EC-B760-4F49-8F88-2FDCB3C9F8BB}" v="4" dt="2023-08-08T05:22:44.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205"/>
        <p:guide pos="3795"/>
      </p:guideLst>
    </p:cSldViewPr>
  </p:slideViewPr>
  <p:notesTextViewPr>
    <p:cViewPr>
      <p:scale>
        <a:sx n="1" d="1"/>
        <a:sy n="1" d="1"/>
      </p:scale>
      <p:origin x="0" y="0"/>
    </p:cViewPr>
  </p:notesTextViewPr>
  <p:sorterViewPr>
    <p:cViewPr>
      <p:scale>
        <a:sx n="100" d="100"/>
        <a:sy n="100" d="100"/>
      </p:scale>
      <p:origin x="0" y="-1571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slide" Target="slides/slide290.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2.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304" Type="http://schemas.openxmlformats.org/officeDocument/2006/relationships/slide" Target="slides/slide295.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315" Type="http://schemas.openxmlformats.org/officeDocument/2006/relationships/presProps" Target="presProps.xml"/><Relationship Id="rId54" Type="http://schemas.openxmlformats.org/officeDocument/2006/relationships/slide" Target="slides/slide45.xml"/><Relationship Id="rId96" Type="http://schemas.openxmlformats.org/officeDocument/2006/relationships/slide" Target="slides/slide87.xml"/><Relationship Id="rId161" Type="http://schemas.openxmlformats.org/officeDocument/2006/relationships/slide" Target="slides/slide152.xml"/><Relationship Id="rId217" Type="http://schemas.openxmlformats.org/officeDocument/2006/relationships/slide" Target="slides/slide208.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65" Type="http://schemas.openxmlformats.org/officeDocument/2006/relationships/slide" Target="slides/slide56.xml"/><Relationship Id="rId130" Type="http://schemas.openxmlformats.org/officeDocument/2006/relationships/slide" Target="slides/slide121.xml"/><Relationship Id="rId172" Type="http://schemas.openxmlformats.org/officeDocument/2006/relationships/slide" Target="slides/slide163.xml"/><Relationship Id="rId228" Type="http://schemas.openxmlformats.org/officeDocument/2006/relationships/slide" Target="slides/slide219.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16" Type="http://schemas.openxmlformats.org/officeDocument/2006/relationships/viewProps" Target="viewProps.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4.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306" Type="http://schemas.openxmlformats.org/officeDocument/2006/relationships/slide" Target="slides/slide297.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17" Type="http://schemas.openxmlformats.org/officeDocument/2006/relationships/theme" Target="theme/theme1.xml"/><Relationship Id="rId8" Type="http://schemas.openxmlformats.org/officeDocument/2006/relationships/slideMaster" Target="slideMasters/slideMaster5.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307" Type="http://schemas.openxmlformats.org/officeDocument/2006/relationships/slide" Target="slides/slide298.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262" Type="http://schemas.openxmlformats.org/officeDocument/2006/relationships/slide" Target="slides/slide253.xml"/><Relationship Id="rId283" Type="http://schemas.openxmlformats.org/officeDocument/2006/relationships/slide" Target="slides/slide274.xml"/><Relationship Id="rId318" Type="http://schemas.openxmlformats.org/officeDocument/2006/relationships/tableStyles" Target="tableStyles.xml"/><Relationship Id="rId78" Type="http://schemas.openxmlformats.org/officeDocument/2006/relationships/slide" Target="slides/slide69.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64" Type="http://schemas.openxmlformats.org/officeDocument/2006/relationships/slide" Target="slides/slide155.xml"/><Relationship Id="rId185" Type="http://schemas.openxmlformats.org/officeDocument/2006/relationships/slide" Target="slides/slide176.xml"/><Relationship Id="rId9" Type="http://schemas.openxmlformats.org/officeDocument/2006/relationships/slideMaster" Target="slideMasters/slideMaster6.xml"/><Relationship Id="rId210" Type="http://schemas.openxmlformats.org/officeDocument/2006/relationships/slide" Target="slides/slide20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308" Type="http://schemas.openxmlformats.org/officeDocument/2006/relationships/slide" Target="slides/slide299.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19" Type="http://schemas.microsoft.com/office/2016/11/relationships/changesInfo" Target="changesInfos/changesInfo1.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309" Type="http://schemas.openxmlformats.org/officeDocument/2006/relationships/slide" Target="slides/slide300.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320" Type="http://schemas.microsoft.com/office/2015/10/relationships/revisionInfo" Target="revisionInfo.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310" Type="http://schemas.openxmlformats.org/officeDocument/2006/relationships/slide" Target="slides/slide301.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customXml" Target="../customXml/item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slide" Target="slides/slide291.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311" Type="http://schemas.openxmlformats.org/officeDocument/2006/relationships/slide" Target="slides/slide302.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customXml" Target="../customXml/item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slide" Target="slides/slide292.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312" Type="http://schemas.openxmlformats.org/officeDocument/2006/relationships/slide" Target="slides/slide303.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customXml" Target="../customXml/item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slide" Target="slides/slide293.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313" Type="http://schemas.openxmlformats.org/officeDocument/2006/relationships/slide" Target="slides/slide304.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4" Type="http://schemas.openxmlformats.org/officeDocument/2006/relationships/slideMaster" Target="slideMasters/slideMaster1.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303" Type="http://schemas.openxmlformats.org/officeDocument/2006/relationships/slide" Target="slides/slide294.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314" Type="http://schemas.openxmlformats.org/officeDocument/2006/relationships/notesMaster" Target="notesMasters/notesMaster1.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 Id="rId6" Type="http://schemas.openxmlformats.org/officeDocument/2006/relationships/slideMaster" Target="slideMasters/slideMaster3.xml"/><Relationship Id="rId238" Type="http://schemas.openxmlformats.org/officeDocument/2006/relationships/slide" Target="slides/slide229.xml"/><Relationship Id="rId291" Type="http://schemas.openxmlformats.org/officeDocument/2006/relationships/slide" Target="slides/slide282.xml"/><Relationship Id="rId305" Type="http://schemas.openxmlformats.org/officeDocument/2006/relationships/slide" Target="slides/slide296.xml"/><Relationship Id="rId44" Type="http://schemas.openxmlformats.org/officeDocument/2006/relationships/slide" Target="slides/slide35.xml"/><Relationship Id="rId86" Type="http://schemas.openxmlformats.org/officeDocument/2006/relationships/slide" Target="slides/slide77.xml"/><Relationship Id="rId151" Type="http://schemas.openxmlformats.org/officeDocument/2006/relationships/slide" Target="slides/slide142.xml"/><Relationship Id="rId193" Type="http://schemas.openxmlformats.org/officeDocument/2006/relationships/slide" Target="slides/slide184.xml"/><Relationship Id="rId207" Type="http://schemas.openxmlformats.org/officeDocument/2006/relationships/slide" Target="slides/slide198.xml"/><Relationship Id="rId249" Type="http://schemas.openxmlformats.org/officeDocument/2006/relationships/slide" Target="slides/slide2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DONGEN Lauren [Serpentine Primary School]" userId="5bc39a8c-b07f-42cc-b7cc-beb494723086" providerId="ADAL" clId="{F5751A89-B948-460A-8488-83E519D184AD}"/>
    <pc:docChg chg="modSld">
      <pc:chgData name="VAN DONGEN Lauren [Serpentine Primary School]" userId="5bc39a8c-b07f-42cc-b7cc-beb494723086" providerId="ADAL" clId="{F5751A89-B948-460A-8488-83E519D184AD}" dt="2023-04-15T10:31:16.513" v="5" actId="14100"/>
      <pc:docMkLst>
        <pc:docMk/>
      </pc:docMkLst>
      <pc:sldChg chg="modSp mod">
        <pc:chgData name="VAN DONGEN Lauren [Serpentine Primary School]" userId="5bc39a8c-b07f-42cc-b7cc-beb494723086" providerId="ADAL" clId="{F5751A89-B948-460A-8488-83E519D184AD}" dt="2023-04-15T10:30:50.479" v="1" actId="1076"/>
        <pc:sldMkLst>
          <pc:docMk/>
          <pc:sldMk cId="4247000353" sldId="927"/>
        </pc:sldMkLst>
        <pc:spChg chg="mod">
          <ac:chgData name="VAN DONGEN Lauren [Serpentine Primary School]" userId="5bc39a8c-b07f-42cc-b7cc-beb494723086" providerId="ADAL" clId="{F5751A89-B948-460A-8488-83E519D184AD}" dt="2023-04-15T10:30:50.479" v="1" actId="1076"/>
          <ac:spMkLst>
            <pc:docMk/>
            <pc:sldMk cId="4247000353" sldId="927"/>
            <ac:spMk id="2" creationId="{B3324665-6B8F-433E-9F83-8E4DD29D84DE}"/>
          </ac:spMkLst>
        </pc:spChg>
      </pc:sldChg>
      <pc:sldChg chg="modSp mod">
        <pc:chgData name="VAN DONGEN Lauren [Serpentine Primary School]" userId="5bc39a8c-b07f-42cc-b7cc-beb494723086" providerId="ADAL" clId="{F5751A89-B948-460A-8488-83E519D184AD}" dt="2023-04-15T10:30:59.328" v="2" actId="255"/>
        <pc:sldMkLst>
          <pc:docMk/>
          <pc:sldMk cId="689859624" sldId="928"/>
        </pc:sldMkLst>
        <pc:spChg chg="mod">
          <ac:chgData name="VAN DONGEN Lauren [Serpentine Primary School]" userId="5bc39a8c-b07f-42cc-b7cc-beb494723086" providerId="ADAL" clId="{F5751A89-B948-460A-8488-83E519D184AD}" dt="2023-04-15T10:30:59.328" v="2" actId="255"/>
          <ac:spMkLst>
            <pc:docMk/>
            <pc:sldMk cId="689859624" sldId="928"/>
            <ac:spMk id="2" creationId="{B3324665-6B8F-433E-9F83-8E4DD29D84DE}"/>
          </ac:spMkLst>
        </pc:spChg>
      </pc:sldChg>
      <pc:sldChg chg="modSp mod">
        <pc:chgData name="VAN DONGEN Lauren [Serpentine Primary School]" userId="5bc39a8c-b07f-42cc-b7cc-beb494723086" providerId="ADAL" clId="{F5751A89-B948-460A-8488-83E519D184AD}" dt="2023-04-15T10:31:16.513" v="5" actId="14100"/>
        <pc:sldMkLst>
          <pc:docMk/>
          <pc:sldMk cId="2915088526" sldId="929"/>
        </pc:sldMkLst>
        <pc:spChg chg="mod">
          <ac:chgData name="VAN DONGEN Lauren [Serpentine Primary School]" userId="5bc39a8c-b07f-42cc-b7cc-beb494723086" providerId="ADAL" clId="{F5751A89-B948-460A-8488-83E519D184AD}" dt="2023-04-15T10:31:12.780" v="3" actId="255"/>
          <ac:spMkLst>
            <pc:docMk/>
            <pc:sldMk cId="2915088526" sldId="929"/>
            <ac:spMk id="2" creationId="{B3324665-6B8F-433E-9F83-8E4DD29D84DE}"/>
          </ac:spMkLst>
        </pc:spChg>
        <pc:picChg chg="mod">
          <ac:chgData name="VAN DONGEN Lauren [Serpentine Primary School]" userId="5bc39a8c-b07f-42cc-b7cc-beb494723086" providerId="ADAL" clId="{F5751A89-B948-460A-8488-83E519D184AD}" dt="2023-04-15T10:31:16.513" v="5" actId="14100"/>
          <ac:picMkLst>
            <pc:docMk/>
            <pc:sldMk cId="2915088526" sldId="929"/>
            <ac:picMk id="8" creationId="{6D8A32C7-AB69-4BC6-BABF-5C8FE979AF1F}"/>
          </ac:picMkLst>
        </pc:picChg>
      </pc:sldChg>
    </pc:docChg>
  </pc:docChgLst>
  <pc:docChgLst>
    <pc:chgData name="VAN DONGEN Lauren [Serpentine Primary School]" userId="5bc39a8c-b07f-42cc-b7cc-beb494723086" providerId="ADAL" clId="{A2D8EC36-1537-4830-9C56-70659850B27D}"/>
    <pc:docChg chg="undo custSel addSld delSld modSld sldOrd modSection">
      <pc:chgData name="VAN DONGEN Lauren [Serpentine Primary School]" userId="5bc39a8c-b07f-42cc-b7cc-beb494723086" providerId="ADAL" clId="{A2D8EC36-1537-4830-9C56-70659850B27D}" dt="2023-07-06T07:13:36.672" v="41877" actId="13926"/>
      <pc:docMkLst>
        <pc:docMk/>
      </pc:docMkLst>
      <pc:sldChg chg="modSp mod">
        <pc:chgData name="VAN DONGEN Lauren [Serpentine Primary School]" userId="5bc39a8c-b07f-42cc-b7cc-beb494723086" providerId="ADAL" clId="{A2D8EC36-1537-4830-9C56-70659850B27D}" dt="2023-07-06T07:13:36.672" v="41877" actId="13926"/>
        <pc:sldMkLst>
          <pc:docMk/>
          <pc:sldMk cId="4153116967" sldId="257"/>
        </pc:sldMkLst>
        <pc:spChg chg="mod">
          <ac:chgData name="VAN DONGEN Lauren [Serpentine Primary School]" userId="5bc39a8c-b07f-42cc-b7cc-beb494723086" providerId="ADAL" clId="{A2D8EC36-1537-4830-9C56-70659850B27D}" dt="2023-07-06T07:13:36.672" v="41877" actId="13926"/>
          <ac:spMkLst>
            <pc:docMk/>
            <pc:sldMk cId="4153116967" sldId="257"/>
            <ac:spMk id="8" creationId="{9E321D6C-FB69-449C-B537-DA9D0AE2DB3B}"/>
          </ac:spMkLst>
        </pc:spChg>
      </pc:sldChg>
      <pc:sldChg chg="del">
        <pc:chgData name="VAN DONGEN Lauren [Serpentine Primary School]" userId="5bc39a8c-b07f-42cc-b7cc-beb494723086" providerId="ADAL" clId="{A2D8EC36-1537-4830-9C56-70659850B27D}" dt="2023-07-05T06:55:26.280" v="21405" actId="47"/>
        <pc:sldMkLst>
          <pc:docMk/>
          <pc:sldMk cId="2613984458" sldId="259"/>
        </pc:sldMkLst>
      </pc:sldChg>
      <pc:sldChg chg="del">
        <pc:chgData name="VAN DONGEN Lauren [Serpentine Primary School]" userId="5bc39a8c-b07f-42cc-b7cc-beb494723086" providerId="ADAL" clId="{A2D8EC36-1537-4830-9C56-70659850B27D}" dt="2023-07-05T12:53:23.971" v="30394" actId="47"/>
        <pc:sldMkLst>
          <pc:docMk/>
          <pc:sldMk cId="678982747" sldId="260"/>
        </pc:sldMkLst>
      </pc:sldChg>
      <pc:sldChg chg="del">
        <pc:chgData name="VAN DONGEN Lauren [Serpentine Primary School]" userId="5bc39a8c-b07f-42cc-b7cc-beb494723086" providerId="ADAL" clId="{A2D8EC36-1537-4830-9C56-70659850B27D}" dt="2023-07-05T12:53:26.168" v="30398" actId="47"/>
        <pc:sldMkLst>
          <pc:docMk/>
          <pc:sldMk cId="1417955442" sldId="264"/>
        </pc:sldMkLst>
      </pc:sldChg>
      <pc:sldChg chg="addSp modSp mod">
        <pc:chgData name="VAN DONGEN Lauren [Serpentine Primary School]" userId="5bc39a8c-b07f-42cc-b7cc-beb494723086" providerId="ADAL" clId="{A2D8EC36-1537-4830-9C56-70659850B27D}" dt="2023-07-05T07:20:28.131" v="21875" actId="1076"/>
        <pc:sldMkLst>
          <pc:docMk/>
          <pc:sldMk cId="0" sldId="266"/>
        </pc:sldMkLst>
        <pc:spChg chg="mod">
          <ac:chgData name="VAN DONGEN Lauren [Serpentine Primary School]" userId="5bc39a8c-b07f-42cc-b7cc-beb494723086" providerId="ADAL" clId="{A2D8EC36-1537-4830-9C56-70659850B27D}" dt="2023-07-05T07:19:07.920" v="21783" actId="20577"/>
          <ac:spMkLst>
            <pc:docMk/>
            <pc:sldMk cId="0" sldId="266"/>
            <ac:spMk id="264" creationId="{00000000-0000-0000-0000-000000000000}"/>
          </ac:spMkLst>
        </pc:spChg>
        <pc:spChg chg="mod">
          <ac:chgData name="VAN DONGEN Lauren [Serpentine Primary School]" userId="5bc39a8c-b07f-42cc-b7cc-beb494723086" providerId="ADAL" clId="{A2D8EC36-1537-4830-9C56-70659850B27D}" dt="2023-07-05T07:19:16.025" v="21785" actId="20577"/>
          <ac:spMkLst>
            <pc:docMk/>
            <pc:sldMk cId="0" sldId="266"/>
            <ac:spMk id="265" creationId="{00000000-0000-0000-0000-000000000000}"/>
          </ac:spMkLst>
        </pc:spChg>
        <pc:spChg chg="mod">
          <ac:chgData name="VAN DONGEN Lauren [Serpentine Primary School]" userId="5bc39a8c-b07f-42cc-b7cc-beb494723086" providerId="ADAL" clId="{A2D8EC36-1537-4830-9C56-70659850B27D}" dt="2023-07-05T07:19:21.356" v="21788" actId="20577"/>
          <ac:spMkLst>
            <pc:docMk/>
            <pc:sldMk cId="0" sldId="266"/>
            <ac:spMk id="266" creationId="{00000000-0000-0000-0000-000000000000}"/>
          </ac:spMkLst>
        </pc:spChg>
        <pc:spChg chg="mod">
          <ac:chgData name="VAN DONGEN Lauren [Serpentine Primary School]" userId="5bc39a8c-b07f-42cc-b7cc-beb494723086" providerId="ADAL" clId="{A2D8EC36-1537-4830-9C56-70659850B27D}" dt="2023-07-05T07:20:28.131" v="21875" actId="1076"/>
          <ac:spMkLst>
            <pc:docMk/>
            <pc:sldMk cId="0" sldId="266"/>
            <ac:spMk id="268" creationId="{00000000-0000-0000-0000-000000000000}"/>
          </ac:spMkLst>
        </pc:spChg>
        <pc:graphicFrameChg chg="add mod">
          <ac:chgData name="VAN DONGEN Lauren [Serpentine Primary School]" userId="5bc39a8c-b07f-42cc-b7cc-beb494723086" providerId="ADAL" clId="{A2D8EC36-1537-4830-9C56-70659850B27D}" dt="2023-07-05T07:20:01.629" v="21790" actId="1076"/>
          <ac:graphicFrameMkLst>
            <pc:docMk/>
            <pc:sldMk cId="0" sldId="266"/>
            <ac:graphicFrameMk id="13" creationId="{5070894A-EB78-4DE2-BC9B-90C99CF18D11}"/>
          </ac:graphicFrameMkLst>
        </pc:graphicFrameChg>
      </pc:sldChg>
      <pc:sldChg chg="addSp modSp mod">
        <pc:chgData name="VAN DONGEN Lauren [Serpentine Primary School]" userId="5bc39a8c-b07f-42cc-b7cc-beb494723086" providerId="ADAL" clId="{A2D8EC36-1537-4830-9C56-70659850B27D}" dt="2023-07-05T07:23:51.334" v="21980" actId="207"/>
        <pc:sldMkLst>
          <pc:docMk/>
          <pc:sldMk cId="0" sldId="267"/>
        </pc:sldMkLst>
        <pc:spChg chg="mod">
          <ac:chgData name="VAN DONGEN Lauren [Serpentine Primary School]" userId="5bc39a8c-b07f-42cc-b7cc-beb494723086" providerId="ADAL" clId="{A2D8EC36-1537-4830-9C56-70659850B27D}" dt="2023-07-05T07:23:24.236" v="21973" actId="1076"/>
          <ac:spMkLst>
            <pc:docMk/>
            <pc:sldMk cId="0" sldId="267"/>
            <ac:spMk id="279" creationId="{00000000-0000-0000-0000-000000000000}"/>
          </ac:spMkLst>
        </pc:spChg>
        <pc:spChg chg="mod">
          <ac:chgData name="VAN DONGEN Lauren [Serpentine Primary School]" userId="5bc39a8c-b07f-42cc-b7cc-beb494723086" providerId="ADAL" clId="{A2D8EC36-1537-4830-9C56-70659850B27D}" dt="2023-07-05T07:23:51.334" v="21980" actId="207"/>
          <ac:spMkLst>
            <pc:docMk/>
            <pc:sldMk cId="0" sldId="267"/>
            <ac:spMk id="283" creationId="{00000000-0000-0000-0000-000000000000}"/>
          </ac:spMkLst>
        </pc:spChg>
        <pc:graphicFrameChg chg="add mod">
          <ac:chgData name="VAN DONGEN Lauren [Serpentine Primary School]" userId="5bc39a8c-b07f-42cc-b7cc-beb494723086" providerId="ADAL" clId="{A2D8EC36-1537-4830-9C56-70659850B27D}" dt="2023-07-05T07:20:45.157" v="21877" actId="1076"/>
          <ac:graphicFrameMkLst>
            <pc:docMk/>
            <pc:sldMk cId="0" sldId="267"/>
            <ac:graphicFrameMk id="13" creationId="{6CBFB47C-3907-4E01-B343-8D6B9F91849B}"/>
          </ac:graphicFrameMkLst>
        </pc:graphicFrameChg>
      </pc:sldChg>
      <pc:sldChg chg="addSp modSp add mod">
        <pc:chgData name="VAN DONGEN Lauren [Serpentine Primary School]" userId="5bc39a8c-b07f-42cc-b7cc-beb494723086" providerId="ADAL" clId="{A2D8EC36-1537-4830-9C56-70659850B27D}" dt="2023-07-05T04:35:38.182" v="17041" actId="20577"/>
        <pc:sldMkLst>
          <pc:docMk/>
          <pc:sldMk cId="2066091583" sldId="268"/>
        </pc:sldMkLst>
        <pc:spChg chg="mod">
          <ac:chgData name="VAN DONGEN Lauren [Serpentine Primary School]" userId="5bc39a8c-b07f-42cc-b7cc-beb494723086" providerId="ADAL" clId="{A2D8EC36-1537-4830-9C56-70659850B27D}" dt="2023-07-05T04:30:43.619" v="16866" actId="20577"/>
          <ac:spMkLst>
            <pc:docMk/>
            <pc:sldMk cId="2066091583" sldId="268"/>
            <ac:spMk id="5" creationId="{00000000-0000-0000-0000-000000000000}"/>
          </ac:spMkLst>
        </pc:spChg>
        <pc:spChg chg="mod">
          <ac:chgData name="VAN DONGEN Lauren [Serpentine Primary School]" userId="5bc39a8c-b07f-42cc-b7cc-beb494723086" providerId="ADAL" clId="{A2D8EC36-1537-4830-9C56-70659850B27D}" dt="2023-07-05T04:35:38.182" v="17041" actId="20577"/>
          <ac:spMkLst>
            <pc:docMk/>
            <pc:sldMk cId="2066091583" sldId="268"/>
            <ac:spMk id="6" creationId="{00000000-0000-0000-0000-000000000000}"/>
          </ac:spMkLst>
        </pc:spChg>
        <pc:spChg chg="mod">
          <ac:chgData name="VAN DONGEN Lauren [Serpentine Primary School]" userId="5bc39a8c-b07f-42cc-b7cc-beb494723086" providerId="ADAL" clId="{A2D8EC36-1537-4830-9C56-70659850B27D}" dt="2023-07-05T04:31:44.022" v="17027" actId="6549"/>
          <ac:spMkLst>
            <pc:docMk/>
            <pc:sldMk cId="2066091583" sldId="268"/>
            <ac:spMk id="7" creationId="{00000000-0000-0000-0000-000000000000}"/>
          </ac:spMkLst>
        </pc:spChg>
        <pc:spChg chg="mod">
          <ac:chgData name="VAN DONGEN Lauren [Serpentine Primary School]" userId="5bc39a8c-b07f-42cc-b7cc-beb494723086" providerId="ADAL" clId="{A2D8EC36-1537-4830-9C56-70659850B27D}" dt="2023-07-05T04:35:13.958" v="17037" actId="20577"/>
          <ac:spMkLst>
            <pc:docMk/>
            <pc:sldMk cId="2066091583" sldId="268"/>
            <ac:spMk id="10" creationId="{00000000-0000-0000-0000-000000000000}"/>
          </ac:spMkLst>
        </pc:spChg>
        <pc:spChg chg="mod">
          <ac:chgData name="VAN DONGEN Lauren [Serpentine Primary School]" userId="5bc39a8c-b07f-42cc-b7cc-beb494723086" providerId="ADAL" clId="{A2D8EC36-1537-4830-9C56-70659850B27D}" dt="2023-07-05T04:30:51.884" v="16871" actId="14100"/>
          <ac:spMkLst>
            <pc:docMk/>
            <pc:sldMk cId="2066091583" sldId="268"/>
            <ac:spMk id="13" creationId="{118BCB3D-9E89-4FE9-8C6A-8F66517E2490}"/>
          </ac:spMkLst>
        </pc:spChg>
        <pc:spChg chg="mod">
          <ac:chgData name="VAN DONGEN Lauren [Serpentine Primary School]" userId="5bc39a8c-b07f-42cc-b7cc-beb494723086" providerId="ADAL" clId="{A2D8EC36-1537-4830-9C56-70659850B27D}" dt="2023-07-05T04:31:48.868" v="17028" actId="1076"/>
          <ac:spMkLst>
            <pc:docMk/>
            <pc:sldMk cId="2066091583" sldId="268"/>
            <ac:spMk id="20" creationId="{C9DF6AC9-7159-4497-AD14-3B6473918F51}"/>
          </ac:spMkLst>
        </pc:spChg>
        <pc:picChg chg="add mod">
          <ac:chgData name="VAN DONGEN Lauren [Serpentine Primary School]" userId="5bc39a8c-b07f-42cc-b7cc-beb494723086" providerId="ADAL" clId="{A2D8EC36-1537-4830-9C56-70659850B27D}" dt="2023-07-05T04:35:28.259" v="17040" actId="1076"/>
          <ac:picMkLst>
            <pc:docMk/>
            <pc:sldMk cId="2066091583" sldId="268"/>
            <ac:picMk id="16" creationId="{F394C2AA-B654-4CB0-8300-9E7212EE296C}"/>
          </ac:picMkLst>
        </pc:picChg>
      </pc:sldChg>
      <pc:sldChg chg="modSp mod ord">
        <pc:chgData name="VAN DONGEN Lauren [Serpentine Primary School]" userId="5bc39a8c-b07f-42cc-b7cc-beb494723086" providerId="ADAL" clId="{A2D8EC36-1537-4830-9C56-70659850B27D}" dt="2023-07-05T07:18:02.252" v="21690" actId="20577"/>
        <pc:sldMkLst>
          <pc:docMk/>
          <pc:sldMk cId="0" sldId="271"/>
        </pc:sldMkLst>
        <pc:spChg chg="mod">
          <ac:chgData name="VAN DONGEN Lauren [Serpentine Primary School]" userId="5bc39a8c-b07f-42cc-b7cc-beb494723086" providerId="ADAL" clId="{A2D8EC36-1537-4830-9C56-70659850B27D}" dt="2023-07-05T07:16:58.188" v="21519" actId="20577"/>
          <ac:spMkLst>
            <pc:docMk/>
            <pc:sldMk cId="0" sldId="271"/>
            <ac:spMk id="340" creationId="{00000000-0000-0000-0000-000000000000}"/>
          </ac:spMkLst>
        </pc:spChg>
        <pc:spChg chg="mod">
          <ac:chgData name="VAN DONGEN Lauren [Serpentine Primary School]" userId="5bc39a8c-b07f-42cc-b7cc-beb494723086" providerId="ADAL" clId="{A2D8EC36-1537-4830-9C56-70659850B27D}" dt="2023-07-05T07:17:09.903" v="21558" actId="20577"/>
          <ac:spMkLst>
            <pc:docMk/>
            <pc:sldMk cId="0" sldId="271"/>
            <ac:spMk id="341" creationId="{00000000-0000-0000-0000-000000000000}"/>
          </ac:spMkLst>
        </pc:spChg>
        <pc:spChg chg="mod">
          <ac:chgData name="VAN DONGEN Lauren [Serpentine Primary School]" userId="5bc39a8c-b07f-42cc-b7cc-beb494723086" providerId="ADAL" clId="{A2D8EC36-1537-4830-9C56-70659850B27D}" dt="2023-07-05T07:17:21.937" v="21587" actId="20577"/>
          <ac:spMkLst>
            <pc:docMk/>
            <pc:sldMk cId="0" sldId="271"/>
            <ac:spMk id="342" creationId="{00000000-0000-0000-0000-000000000000}"/>
          </ac:spMkLst>
        </pc:spChg>
        <pc:spChg chg="mod">
          <ac:chgData name="VAN DONGEN Lauren [Serpentine Primary School]" userId="5bc39a8c-b07f-42cc-b7cc-beb494723086" providerId="ADAL" clId="{A2D8EC36-1537-4830-9C56-70659850B27D}" dt="2023-07-05T07:18:02.252" v="21690" actId="20577"/>
          <ac:spMkLst>
            <pc:docMk/>
            <pc:sldMk cId="0" sldId="271"/>
            <ac:spMk id="343" creationId="{00000000-0000-0000-0000-000000000000}"/>
          </ac:spMkLst>
        </pc:spChg>
        <pc:spChg chg="mod">
          <ac:chgData name="VAN DONGEN Lauren [Serpentine Primary School]" userId="5bc39a8c-b07f-42cc-b7cc-beb494723086" providerId="ADAL" clId="{A2D8EC36-1537-4830-9C56-70659850B27D}" dt="2023-07-05T07:17:50.489" v="21670" actId="6549"/>
          <ac:spMkLst>
            <pc:docMk/>
            <pc:sldMk cId="0" sldId="271"/>
            <ac:spMk id="344" creationId="{00000000-0000-0000-0000-000000000000}"/>
          </ac:spMkLst>
        </pc:spChg>
        <pc:spChg chg="mod">
          <ac:chgData name="VAN DONGEN Lauren [Serpentine Primary School]" userId="5bc39a8c-b07f-42cc-b7cc-beb494723086" providerId="ADAL" clId="{A2D8EC36-1537-4830-9C56-70659850B27D}" dt="2023-07-05T07:11:57.433" v="21437" actId="6549"/>
          <ac:spMkLst>
            <pc:docMk/>
            <pc:sldMk cId="0" sldId="271"/>
            <ac:spMk id="345" creationId="{00000000-0000-0000-0000-000000000000}"/>
          </ac:spMkLst>
        </pc:spChg>
      </pc:sldChg>
      <pc:sldChg chg="modSp mod ord">
        <pc:chgData name="VAN DONGEN Lauren [Serpentine Primary School]" userId="5bc39a8c-b07f-42cc-b7cc-beb494723086" providerId="ADAL" clId="{A2D8EC36-1537-4830-9C56-70659850B27D}" dt="2023-07-05T07:28:05.935" v="22286" actId="20577"/>
        <pc:sldMkLst>
          <pc:docMk/>
          <pc:sldMk cId="0" sldId="272"/>
        </pc:sldMkLst>
        <pc:spChg chg="mod">
          <ac:chgData name="VAN DONGEN Lauren [Serpentine Primary School]" userId="5bc39a8c-b07f-42cc-b7cc-beb494723086" providerId="ADAL" clId="{A2D8EC36-1537-4830-9C56-70659850B27D}" dt="2023-07-05T07:28:05.935" v="22286" actId="20577"/>
          <ac:spMkLst>
            <pc:docMk/>
            <pc:sldMk cId="0" sldId="272"/>
            <ac:spMk id="355" creationId="{00000000-0000-0000-0000-000000000000}"/>
          </ac:spMkLst>
        </pc:spChg>
        <pc:spChg chg="mod">
          <ac:chgData name="VAN DONGEN Lauren [Serpentine Primary School]" userId="5bc39a8c-b07f-42cc-b7cc-beb494723086" providerId="ADAL" clId="{A2D8EC36-1537-4830-9C56-70659850B27D}" dt="2023-07-05T07:27:25.122" v="22225" actId="20577"/>
          <ac:spMkLst>
            <pc:docMk/>
            <pc:sldMk cId="0" sldId="272"/>
            <ac:spMk id="356" creationId="{00000000-0000-0000-0000-000000000000}"/>
          </ac:spMkLst>
        </pc:spChg>
        <pc:spChg chg="mod">
          <ac:chgData name="VAN DONGEN Lauren [Serpentine Primary School]" userId="5bc39a8c-b07f-42cc-b7cc-beb494723086" providerId="ADAL" clId="{A2D8EC36-1537-4830-9C56-70659850B27D}" dt="2023-07-05T07:27:10.732" v="22195" actId="1076"/>
          <ac:spMkLst>
            <pc:docMk/>
            <pc:sldMk cId="0" sldId="272"/>
            <ac:spMk id="357" creationId="{00000000-0000-0000-0000-000000000000}"/>
          </ac:spMkLst>
        </pc:spChg>
        <pc:spChg chg="mod">
          <ac:chgData name="VAN DONGEN Lauren [Serpentine Primary School]" userId="5bc39a8c-b07f-42cc-b7cc-beb494723086" providerId="ADAL" clId="{A2D8EC36-1537-4830-9C56-70659850B27D}" dt="2023-07-05T07:27:37.204" v="22250" actId="20577"/>
          <ac:spMkLst>
            <pc:docMk/>
            <pc:sldMk cId="0" sldId="272"/>
            <ac:spMk id="358" creationId="{00000000-0000-0000-0000-000000000000}"/>
          </ac:spMkLst>
        </pc:spChg>
        <pc:spChg chg="mod">
          <ac:chgData name="VAN DONGEN Lauren [Serpentine Primary School]" userId="5bc39a8c-b07f-42cc-b7cc-beb494723086" providerId="ADAL" clId="{A2D8EC36-1537-4830-9C56-70659850B27D}" dt="2023-07-05T07:27:59.288" v="22285" actId="20577"/>
          <ac:spMkLst>
            <pc:docMk/>
            <pc:sldMk cId="0" sldId="272"/>
            <ac:spMk id="359" creationId="{00000000-0000-0000-0000-000000000000}"/>
          </ac:spMkLst>
        </pc:spChg>
      </pc:sldChg>
      <pc:sldChg chg="del">
        <pc:chgData name="VAN DONGEN Lauren [Serpentine Primary School]" userId="5bc39a8c-b07f-42cc-b7cc-beb494723086" providerId="ADAL" clId="{A2D8EC36-1537-4830-9C56-70659850B27D}" dt="2023-07-05T07:14:40.361" v="21460" actId="47"/>
        <pc:sldMkLst>
          <pc:docMk/>
          <pc:sldMk cId="0" sldId="273"/>
        </pc:sldMkLst>
      </pc:sldChg>
      <pc:sldChg chg="del">
        <pc:chgData name="VAN DONGEN Lauren [Serpentine Primary School]" userId="5bc39a8c-b07f-42cc-b7cc-beb494723086" providerId="ADAL" clId="{A2D8EC36-1537-4830-9C56-70659850B27D}" dt="2023-07-05T07:14:40.820" v="21461" actId="47"/>
        <pc:sldMkLst>
          <pc:docMk/>
          <pc:sldMk cId="0" sldId="274"/>
        </pc:sldMkLst>
      </pc:sldChg>
      <pc:sldChg chg="add del">
        <pc:chgData name="VAN DONGEN Lauren [Serpentine Primary School]" userId="5bc39a8c-b07f-42cc-b7cc-beb494723086" providerId="ADAL" clId="{A2D8EC36-1537-4830-9C56-70659850B27D}" dt="2023-07-05T04:41:11.954" v="17543" actId="47"/>
        <pc:sldMkLst>
          <pc:docMk/>
          <pc:sldMk cId="2487319648" sldId="278"/>
        </pc:sldMkLst>
      </pc:sldChg>
      <pc:sldChg chg="add del">
        <pc:chgData name="VAN DONGEN Lauren [Serpentine Primary School]" userId="5bc39a8c-b07f-42cc-b7cc-beb494723086" providerId="ADAL" clId="{A2D8EC36-1537-4830-9C56-70659850B27D}" dt="2023-07-05T04:38:15.975" v="17351" actId="47"/>
        <pc:sldMkLst>
          <pc:docMk/>
          <pc:sldMk cId="197780523" sldId="279"/>
        </pc:sldMkLst>
      </pc:sldChg>
      <pc:sldChg chg="add del">
        <pc:chgData name="VAN DONGEN Lauren [Serpentine Primary School]" userId="5bc39a8c-b07f-42cc-b7cc-beb494723086" providerId="ADAL" clId="{A2D8EC36-1537-4830-9C56-70659850B27D}" dt="2023-07-05T04:38:16.328" v="17352" actId="47"/>
        <pc:sldMkLst>
          <pc:docMk/>
          <pc:sldMk cId="2410368184" sldId="280"/>
        </pc:sldMkLst>
      </pc:sldChg>
      <pc:sldChg chg="add del">
        <pc:chgData name="VAN DONGEN Lauren [Serpentine Primary School]" userId="5bc39a8c-b07f-42cc-b7cc-beb494723086" providerId="ADAL" clId="{A2D8EC36-1537-4830-9C56-70659850B27D}" dt="2023-07-05T04:50:26.492" v="18155" actId="47"/>
        <pc:sldMkLst>
          <pc:docMk/>
          <pc:sldMk cId="1006116235" sldId="281"/>
        </pc:sldMkLst>
      </pc:sldChg>
      <pc:sldChg chg="add del">
        <pc:chgData name="VAN DONGEN Lauren [Serpentine Primary School]" userId="5bc39a8c-b07f-42cc-b7cc-beb494723086" providerId="ADAL" clId="{A2D8EC36-1537-4830-9C56-70659850B27D}" dt="2023-07-05T04:50:26.859" v="18156" actId="47"/>
        <pc:sldMkLst>
          <pc:docMk/>
          <pc:sldMk cId="3772664806" sldId="282"/>
        </pc:sldMkLst>
      </pc:sldChg>
      <pc:sldChg chg="delSp modSp mod delAnim">
        <pc:chgData name="VAN DONGEN Lauren [Serpentine Primary School]" userId="5bc39a8c-b07f-42cc-b7cc-beb494723086" providerId="ADAL" clId="{A2D8EC36-1537-4830-9C56-70659850B27D}" dt="2023-07-06T06:40:20.831" v="40364" actId="20577"/>
        <pc:sldMkLst>
          <pc:docMk/>
          <pc:sldMk cId="3128214109" sldId="293"/>
        </pc:sldMkLst>
        <pc:spChg chg="mod">
          <ac:chgData name="VAN DONGEN Lauren [Serpentine Primary School]" userId="5bc39a8c-b07f-42cc-b7cc-beb494723086" providerId="ADAL" clId="{A2D8EC36-1537-4830-9C56-70659850B27D}" dt="2023-07-06T06:40:20.831" v="40364" actId="20577"/>
          <ac:spMkLst>
            <pc:docMk/>
            <pc:sldMk cId="3128214109" sldId="293"/>
            <ac:spMk id="4" creationId="{00000000-0000-0000-0000-000000000000}"/>
          </ac:spMkLst>
        </pc:spChg>
        <pc:spChg chg="del">
          <ac:chgData name="VAN DONGEN Lauren [Serpentine Primary School]" userId="5bc39a8c-b07f-42cc-b7cc-beb494723086" providerId="ADAL" clId="{A2D8EC36-1537-4830-9C56-70659850B27D}" dt="2023-07-06T06:36:59.609" v="40245" actId="478"/>
          <ac:spMkLst>
            <pc:docMk/>
            <pc:sldMk cId="3128214109" sldId="293"/>
            <ac:spMk id="5" creationId="{00000000-0000-0000-0000-000000000000}"/>
          </ac:spMkLst>
        </pc:spChg>
        <pc:spChg chg="mod">
          <ac:chgData name="VAN DONGEN Lauren [Serpentine Primary School]" userId="5bc39a8c-b07f-42cc-b7cc-beb494723086" providerId="ADAL" clId="{A2D8EC36-1537-4830-9C56-70659850B27D}" dt="2023-07-06T06:36:53.513" v="40244" actId="5793"/>
          <ac:spMkLst>
            <pc:docMk/>
            <pc:sldMk cId="3128214109" sldId="293"/>
            <ac:spMk id="6" creationId="{00000000-0000-0000-0000-000000000000}"/>
          </ac:spMkLst>
        </pc:spChg>
      </pc:sldChg>
      <pc:sldChg chg="del">
        <pc:chgData name="VAN DONGEN Lauren [Serpentine Primary School]" userId="5bc39a8c-b07f-42cc-b7cc-beb494723086" providerId="ADAL" clId="{A2D8EC36-1537-4830-9C56-70659850B27D}" dt="2023-07-05T12:53:25.735" v="30397" actId="47"/>
        <pc:sldMkLst>
          <pc:docMk/>
          <pc:sldMk cId="3051081913" sldId="332"/>
        </pc:sldMkLst>
      </pc:sldChg>
      <pc:sldChg chg="del">
        <pc:chgData name="VAN DONGEN Lauren [Serpentine Primary School]" userId="5bc39a8c-b07f-42cc-b7cc-beb494723086" providerId="ADAL" clId="{A2D8EC36-1537-4830-9C56-70659850B27D}" dt="2023-07-05T12:53:25.371" v="30396" actId="47"/>
        <pc:sldMkLst>
          <pc:docMk/>
          <pc:sldMk cId="1280506004" sldId="354"/>
        </pc:sldMkLst>
      </pc:sldChg>
      <pc:sldChg chg="del">
        <pc:chgData name="VAN DONGEN Lauren [Serpentine Primary School]" userId="5bc39a8c-b07f-42cc-b7cc-beb494723086" providerId="ADAL" clId="{A2D8EC36-1537-4830-9C56-70659850B27D}" dt="2023-07-05T12:53:24.461" v="30395" actId="47"/>
        <pc:sldMkLst>
          <pc:docMk/>
          <pc:sldMk cId="2195341436" sldId="924"/>
        </pc:sldMkLst>
      </pc:sldChg>
      <pc:sldChg chg="modSp mod">
        <pc:chgData name="VAN DONGEN Lauren [Serpentine Primary School]" userId="5bc39a8c-b07f-42cc-b7cc-beb494723086" providerId="ADAL" clId="{A2D8EC36-1537-4830-9C56-70659850B27D}" dt="2023-06-29T06:53:55.608" v="738" actId="14100"/>
        <pc:sldMkLst>
          <pc:docMk/>
          <pc:sldMk cId="107420607" sldId="925"/>
        </pc:sldMkLst>
        <pc:spChg chg="mod">
          <ac:chgData name="VAN DONGEN Lauren [Serpentine Primary School]" userId="5bc39a8c-b07f-42cc-b7cc-beb494723086" providerId="ADAL" clId="{A2D8EC36-1537-4830-9C56-70659850B27D}" dt="2023-06-29T06:53:55.608" v="738" actId="14100"/>
          <ac:spMkLst>
            <pc:docMk/>
            <pc:sldMk cId="107420607" sldId="925"/>
            <ac:spMk id="2" creationId="{B3324665-6B8F-433E-9F83-8E4DD29D84DE}"/>
          </ac:spMkLst>
        </pc:spChg>
      </pc:sldChg>
      <pc:sldChg chg="modSp mod">
        <pc:chgData name="VAN DONGEN Lauren [Serpentine Primary School]" userId="5bc39a8c-b07f-42cc-b7cc-beb494723086" providerId="ADAL" clId="{A2D8EC36-1537-4830-9C56-70659850B27D}" dt="2023-06-29T07:12:02.774" v="828" actId="1076"/>
        <pc:sldMkLst>
          <pc:docMk/>
          <pc:sldMk cId="4247000353" sldId="927"/>
        </pc:sldMkLst>
        <pc:spChg chg="mod">
          <ac:chgData name="VAN DONGEN Lauren [Serpentine Primary School]" userId="5bc39a8c-b07f-42cc-b7cc-beb494723086" providerId="ADAL" clId="{A2D8EC36-1537-4830-9C56-70659850B27D}" dt="2023-06-29T07:10:52.327" v="826" actId="20577"/>
          <ac:spMkLst>
            <pc:docMk/>
            <pc:sldMk cId="4247000353" sldId="927"/>
            <ac:spMk id="2" creationId="{B3324665-6B8F-433E-9F83-8E4DD29D84DE}"/>
          </ac:spMkLst>
        </pc:spChg>
        <pc:spChg chg="mod">
          <ac:chgData name="VAN DONGEN Lauren [Serpentine Primary School]" userId="5bc39a8c-b07f-42cc-b7cc-beb494723086" providerId="ADAL" clId="{A2D8EC36-1537-4830-9C56-70659850B27D}" dt="2023-06-29T06:57:54.335" v="761" actId="6549"/>
          <ac:spMkLst>
            <pc:docMk/>
            <pc:sldMk cId="4247000353" sldId="927"/>
            <ac:spMk id="16" creationId="{78396EEF-D220-45C5-89E0-85468C78ED15}"/>
          </ac:spMkLst>
        </pc:spChg>
        <pc:picChg chg="mod">
          <ac:chgData name="VAN DONGEN Lauren [Serpentine Primary School]" userId="5bc39a8c-b07f-42cc-b7cc-beb494723086" providerId="ADAL" clId="{A2D8EC36-1537-4830-9C56-70659850B27D}" dt="2023-06-29T07:12:02.774" v="828" actId="1076"/>
          <ac:picMkLst>
            <pc:docMk/>
            <pc:sldMk cId="4247000353" sldId="927"/>
            <ac:picMk id="17" creationId="{1A8EE283-EB76-404D-8ECE-C80E004F2090}"/>
          </ac:picMkLst>
        </pc:picChg>
      </pc:sldChg>
      <pc:sldChg chg="addSp delSp modSp mod">
        <pc:chgData name="VAN DONGEN Lauren [Serpentine Primary School]" userId="5bc39a8c-b07f-42cc-b7cc-beb494723086" providerId="ADAL" clId="{A2D8EC36-1537-4830-9C56-70659850B27D}" dt="2023-07-03T03:15:48.751" v="2651"/>
        <pc:sldMkLst>
          <pc:docMk/>
          <pc:sldMk cId="2915088526" sldId="929"/>
        </pc:sldMkLst>
        <pc:spChg chg="mod">
          <ac:chgData name="VAN DONGEN Lauren [Serpentine Primary School]" userId="5bc39a8c-b07f-42cc-b7cc-beb494723086" providerId="ADAL" clId="{A2D8EC36-1537-4830-9C56-70659850B27D}" dt="2023-07-03T03:03:03.217" v="1897" actId="113"/>
          <ac:spMkLst>
            <pc:docMk/>
            <pc:sldMk cId="2915088526" sldId="929"/>
            <ac:spMk id="2" creationId="{B3324665-6B8F-433E-9F83-8E4DD29D84DE}"/>
          </ac:spMkLst>
        </pc:spChg>
        <pc:spChg chg="mod">
          <ac:chgData name="VAN DONGEN Lauren [Serpentine Primary School]" userId="5bc39a8c-b07f-42cc-b7cc-beb494723086" providerId="ADAL" clId="{A2D8EC36-1537-4830-9C56-70659850B27D}" dt="2023-07-03T02:46:01.357" v="1813" actId="115"/>
          <ac:spMkLst>
            <pc:docMk/>
            <pc:sldMk cId="2915088526" sldId="929"/>
            <ac:spMk id="11" creationId="{ED1001CD-35E6-4C11-88BC-9F9B11565B23}"/>
          </ac:spMkLst>
        </pc:spChg>
        <pc:spChg chg="mod">
          <ac:chgData name="VAN DONGEN Lauren [Serpentine Primary School]" userId="5bc39a8c-b07f-42cc-b7cc-beb494723086" providerId="ADAL" clId="{A2D8EC36-1537-4830-9C56-70659850B27D}" dt="2023-07-03T02:47:24.714" v="1818" actId="1076"/>
          <ac:spMkLst>
            <pc:docMk/>
            <pc:sldMk cId="2915088526" sldId="929"/>
            <ac:spMk id="16" creationId="{78396EEF-D220-45C5-89E0-85468C78ED15}"/>
          </ac:spMkLst>
        </pc:spChg>
        <pc:spChg chg="add mod">
          <ac:chgData name="VAN DONGEN Lauren [Serpentine Primary School]" userId="5bc39a8c-b07f-42cc-b7cc-beb494723086" providerId="ADAL" clId="{A2D8EC36-1537-4830-9C56-70659850B27D}" dt="2023-07-03T03:03:37.127" v="1944" actId="20577"/>
          <ac:spMkLst>
            <pc:docMk/>
            <pc:sldMk cId="2915088526" sldId="929"/>
            <ac:spMk id="17" creationId="{56FD6512-A4C8-44A9-870A-1AE8E9A7403E}"/>
          </ac:spMkLst>
        </pc:spChg>
        <pc:picChg chg="mod">
          <ac:chgData name="VAN DONGEN Lauren [Serpentine Primary School]" userId="5bc39a8c-b07f-42cc-b7cc-beb494723086" providerId="ADAL" clId="{A2D8EC36-1537-4830-9C56-70659850B27D}" dt="2023-07-03T03:15:39.210" v="2649" actId="1076"/>
          <ac:picMkLst>
            <pc:docMk/>
            <pc:sldMk cId="2915088526" sldId="929"/>
            <ac:picMk id="8" creationId="{6D8A32C7-AB69-4BC6-BABF-5C8FE979AF1F}"/>
          </ac:picMkLst>
        </pc:picChg>
        <pc:picChg chg="add del">
          <ac:chgData name="VAN DONGEN Lauren [Serpentine Primary School]" userId="5bc39a8c-b07f-42cc-b7cc-beb494723086" providerId="ADAL" clId="{A2D8EC36-1537-4830-9C56-70659850B27D}" dt="2023-07-03T03:15:48.751" v="2651"/>
          <ac:picMkLst>
            <pc:docMk/>
            <pc:sldMk cId="2915088526" sldId="929"/>
            <ac:picMk id="2050" creationId="{C82E9518-783F-42ED-AE25-E0679A8EDD8D}"/>
          </ac:picMkLst>
        </pc:picChg>
      </pc:sldChg>
      <pc:sldChg chg="addSp modSp mod modAnim">
        <pc:chgData name="VAN DONGEN Lauren [Serpentine Primary School]" userId="5bc39a8c-b07f-42cc-b7cc-beb494723086" providerId="ADAL" clId="{A2D8EC36-1537-4830-9C56-70659850B27D}" dt="2023-07-03T03:14:10.680" v="2648" actId="20577"/>
        <pc:sldMkLst>
          <pc:docMk/>
          <pc:sldMk cId="2831119651" sldId="930"/>
        </pc:sldMkLst>
        <pc:spChg chg="mod">
          <ac:chgData name="VAN DONGEN Lauren [Serpentine Primary School]" userId="5bc39a8c-b07f-42cc-b7cc-beb494723086" providerId="ADAL" clId="{A2D8EC36-1537-4830-9C56-70659850B27D}" dt="2023-07-03T03:11:41.345" v="2488" actId="113"/>
          <ac:spMkLst>
            <pc:docMk/>
            <pc:sldMk cId="2831119651" sldId="930"/>
            <ac:spMk id="2" creationId="{B3324665-6B8F-433E-9F83-8E4DD29D84DE}"/>
          </ac:spMkLst>
        </pc:spChg>
        <pc:spChg chg="mod">
          <ac:chgData name="VAN DONGEN Lauren [Serpentine Primary School]" userId="5bc39a8c-b07f-42cc-b7cc-beb494723086" providerId="ADAL" clId="{A2D8EC36-1537-4830-9C56-70659850B27D}" dt="2023-07-03T03:04:53.034" v="1967" actId="20577"/>
          <ac:spMkLst>
            <pc:docMk/>
            <pc:sldMk cId="2831119651" sldId="930"/>
            <ac:spMk id="11" creationId="{ED1001CD-35E6-4C11-88BC-9F9B11565B23}"/>
          </ac:spMkLst>
        </pc:spChg>
        <pc:spChg chg="mod">
          <ac:chgData name="VAN DONGEN Lauren [Serpentine Primary School]" userId="5bc39a8c-b07f-42cc-b7cc-beb494723086" providerId="ADAL" clId="{A2D8EC36-1537-4830-9C56-70659850B27D}" dt="2023-07-03T03:05:35.954" v="2026" actId="1076"/>
          <ac:spMkLst>
            <pc:docMk/>
            <pc:sldMk cId="2831119651" sldId="930"/>
            <ac:spMk id="14" creationId="{704B98E3-635A-4864-9A81-CC7BA2C6B82A}"/>
          </ac:spMkLst>
        </pc:spChg>
        <pc:spChg chg="mod">
          <ac:chgData name="VAN DONGEN Lauren [Serpentine Primary School]" userId="5bc39a8c-b07f-42cc-b7cc-beb494723086" providerId="ADAL" clId="{A2D8EC36-1537-4830-9C56-70659850B27D}" dt="2023-07-03T03:09:56.786" v="2473" actId="1076"/>
          <ac:spMkLst>
            <pc:docMk/>
            <pc:sldMk cId="2831119651" sldId="930"/>
            <ac:spMk id="16" creationId="{78396EEF-D220-45C5-89E0-85468C78ED15}"/>
          </ac:spMkLst>
        </pc:spChg>
        <pc:spChg chg="add mod">
          <ac:chgData name="VAN DONGEN Lauren [Serpentine Primary School]" userId="5bc39a8c-b07f-42cc-b7cc-beb494723086" providerId="ADAL" clId="{A2D8EC36-1537-4830-9C56-70659850B27D}" dt="2023-07-03T03:14:10.680" v="2648" actId="20577"/>
          <ac:spMkLst>
            <pc:docMk/>
            <pc:sldMk cId="2831119651" sldId="930"/>
            <ac:spMk id="17" creationId="{D6B15C8E-4874-4357-91EB-145EF7D74CFA}"/>
          </ac:spMkLst>
        </pc:spChg>
        <pc:spChg chg="add mod">
          <ac:chgData name="VAN DONGEN Lauren [Serpentine Primary School]" userId="5bc39a8c-b07f-42cc-b7cc-beb494723086" providerId="ADAL" clId="{A2D8EC36-1537-4830-9C56-70659850B27D}" dt="2023-07-03T03:10:00.379" v="2474" actId="1076"/>
          <ac:spMkLst>
            <pc:docMk/>
            <pc:sldMk cId="2831119651" sldId="930"/>
            <ac:spMk id="18" creationId="{D52076BA-4D27-4B44-AA97-72C71DE23431}"/>
          </ac:spMkLst>
        </pc:spChg>
        <pc:spChg chg="add mod">
          <ac:chgData name="VAN DONGEN Lauren [Serpentine Primary School]" userId="5bc39a8c-b07f-42cc-b7cc-beb494723086" providerId="ADAL" clId="{A2D8EC36-1537-4830-9C56-70659850B27D}" dt="2023-07-03T03:10:38.939" v="2483" actId="1076"/>
          <ac:spMkLst>
            <pc:docMk/>
            <pc:sldMk cId="2831119651" sldId="930"/>
            <ac:spMk id="21" creationId="{16A3DA3C-8C9C-4940-8388-154089D395DF}"/>
          </ac:spMkLst>
        </pc:spChg>
        <pc:spChg chg="add mod">
          <ac:chgData name="VAN DONGEN Lauren [Serpentine Primary School]" userId="5bc39a8c-b07f-42cc-b7cc-beb494723086" providerId="ADAL" clId="{A2D8EC36-1537-4830-9C56-70659850B27D}" dt="2023-07-03T03:12:31.507" v="2595" actId="20577"/>
          <ac:spMkLst>
            <pc:docMk/>
            <pc:sldMk cId="2831119651" sldId="930"/>
            <ac:spMk id="22" creationId="{CB089ECE-608B-4519-8F6B-4463B40B8FAC}"/>
          </ac:spMkLst>
        </pc:spChg>
        <pc:picChg chg="mod">
          <ac:chgData name="VAN DONGEN Lauren [Serpentine Primary School]" userId="5bc39a8c-b07f-42cc-b7cc-beb494723086" providerId="ADAL" clId="{A2D8EC36-1537-4830-9C56-70659850B27D}" dt="2023-07-03T03:05:41.755" v="2027" actId="1076"/>
          <ac:picMkLst>
            <pc:docMk/>
            <pc:sldMk cId="2831119651" sldId="930"/>
            <ac:picMk id="12" creationId="{F7570FBC-561D-472E-8F42-AD20E2373CB1}"/>
          </ac:picMkLst>
        </pc:picChg>
        <pc:picChg chg="mod">
          <ac:chgData name="VAN DONGEN Lauren [Serpentine Primary School]" userId="5bc39a8c-b07f-42cc-b7cc-beb494723086" providerId="ADAL" clId="{A2D8EC36-1537-4830-9C56-70659850B27D}" dt="2023-07-03T03:05:43.994" v="2028" actId="1076"/>
          <ac:picMkLst>
            <pc:docMk/>
            <pc:sldMk cId="2831119651" sldId="930"/>
            <ac:picMk id="15" creationId="{C9359F08-DD4B-424D-A507-27939FE43D89}"/>
          </ac:picMkLst>
        </pc:picChg>
        <pc:picChg chg="add mod">
          <ac:chgData name="VAN DONGEN Lauren [Serpentine Primary School]" userId="5bc39a8c-b07f-42cc-b7cc-beb494723086" providerId="ADAL" clId="{A2D8EC36-1537-4830-9C56-70659850B27D}" dt="2023-07-03T03:10:06.794" v="2475" actId="1076"/>
          <ac:picMkLst>
            <pc:docMk/>
            <pc:sldMk cId="2831119651" sldId="930"/>
            <ac:picMk id="20" creationId="{45091812-477F-4A65-B17B-0F485051F10C}"/>
          </ac:picMkLst>
        </pc:picChg>
        <pc:picChg chg="add mod">
          <ac:chgData name="VAN DONGEN Lauren [Serpentine Primary School]" userId="5bc39a8c-b07f-42cc-b7cc-beb494723086" providerId="ADAL" clId="{A2D8EC36-1537-4830-9C56-70659850B27D}" dt="2023-07-03T03:10:33.802" v="2482" actId="1076"/>
          <ac:picMkLst>
            <pc:docMk/>
            <pc:sldMk cId="2831119651" sldId="930"/>
            <ac:picMk id="23" creationId="{2872AA31-54A1-4F63-8456-0FCA7476124A}"/>
          </ac:picMkLst>
        </pc:picChg>
        <pc:picChg chg="add mod">
          <ac:chgData name="VAN DONGEN Lauren [Serpentine Primary School]" userId="5bc39a8c-b07f-42cc-b7cc-beb494723086" providerId="ADAL" clId="{A2D8EC36-1537-4830-9C56-70659850B27D}" dt="2023-07-03T03:09:33.972" v="2470" actId="1076"/>
          <ac:picMkLst>
            <pc:docMk/>
            <pc:sldMk cId="2831119651" sldId="930"/>
            <ac:picMk id="24" creationId="{CC474CA1-AADD-4ACE-8EA5-50FD1AACAFDC}"/>
          </ac:picMkLst>
        </pc:picChg>
        <pc:picChg chg="add mod">
          <ac:chgData name="VAN DONGEN Lauren [Serpentine Primary School]" userId="5bc39a8c-b07f-42cc-b7cc-beb494723086" providerId="ADAL" clId="{A2D8EC36-1537-4830-9C56-70659850B27D}" dt="2023-07-03T03:12:49.585" v="2599" actId="1076"/>
          <ac:picMkLst>
            <pc:docMk/>
            <pc:sldMk cId="2831119651" sldId="930"/>
            <ac:picMk id="25" creationId="{5E169C69-6542-4500-AF20-A8CF697CB6FA}"/>
          </ac:picMkLst>
        </pc:picChg>
      </pc:sldChg>
      <pc:sldChg chg="modSp del mod">
        <pc:chgData name="VAN DONGEN Lauren [Serpentine Primary School]" userId="5bc39a8c-b07f-42cc-b7cc-beb494723086" providerId="ADAL" clId="{A2D8EC36-1537-4830-9C56-70659850B27D}" dt="2023-07-03T04:40:41.766" v="5644" actId="47"/>
        <pc:sldMkLst>
          <pc:docMk/>
          <pc:sldMk cId="741166830" sldId="945"/>
        </pc:sldMkLst>
        <pc:spChg chg="mod">
          <ac:chgData name="VAN DONGEN Lauren [Serpentine Primary School]" userId="5bc39a8c-b07f-42cc-b7cc-beb494723086" providerId="ADAL" clId="{A2D8EC36-1537-4830-9C56-70659850B27D}" dt="2023-06-29T07:25:46.286" v="1315" actId="20577"/>
          <ac:spMkLst>
            <pc:docMk/>
            <pc:sldMk cId="741166830" sldId="945"/>
            <ac:spMk id="13" creationId="{409A19CB-19BA-76FE-F17A-7AE6444BB397}"/>
          </ac:spMkLst>
        </pc:spChg>
      </pc:sldChg>
      <pc:sldChg chg="addSp delSp modSp mod">
        <pc:chgData name="VAN DONGEN Lauren [Serpentine Primary School]" userId="5bc39a8c-b07f-42cc-b7cc-beb494723086" providerId="ADAL" clId="{A2D8EC36-1537-4830-9C56-70659850B27D}" dt="2023-07-03T07:42:24.624" v="9452" actId="21"/>
        <pc:sldMkLst>
          <pc:docMk/>
          <pc:sldMk cId="718898126" sldId="956"/>
        </pc:sldMkLst>
        <pc:spChg chg="add del">
          <ac:chgData name="VAN DONGEN Lauren [Serpentine Primary School]" userId="5bc39a8c-b07f-42cc-b7cc-beb494723086" providerId="ADAL" clId="{A2D8EC36-1537-4830-9C56-70659850B27D}" dt="2023-07-03T07:42:24.624" v="9452" actId="21"/>
          <ac:spMkLst>
            <pc:docMk/>
            <pc:sldMk cId="718898126" sldId="956"/>
            <ac:spMk id="3" creationId="{CC20368D-3E07-5013-8656-6047A11EB5AF}"/>
          </ac:spMkLst>
        </pc:spChg>
        <pc:spChg chg="add mod">
          <ac:chgData name="VAN DONGEN Lauren [Serpentine Primary School]" userId="5bc39a8c-b07f-42cc-b7cc-beb494723086" providerId="ADAL" clId="{A2D8EC36-1537-4830-9C56-70659850B27D}" dt="2023-07-03T05:19:25.684" v="6293"/>
          <ac:spMkLst>
            <pc:docMk/>
            <pc:sldMk cId="718898126" sldId="956"/>
            <ac:spMk id="12" creationId="{AA3A2A26-8D24-49CD-BE07-38D2BB73E4E6}"/>
          </ac:spMkLst>
        </pc:spChg>
        <pc:spChg chg="mod">
          <ac:chgData name="VAN DONGEN Lauren [Serpentine Primary School]" userId="5bc39a8c-b07f-42cc-b7cc-beb494723086" providerId="ADAL" clId="{A2D8EC36-1537-4830-9C56-70659850B27D}" dt="2023-07-03T04:52:21.929" v="5945" actId="1076"/>
          <ac:spMkLst>
            <pc:docMk/>
            <pc:sldMk cId="718898126" sldId="956"/>
            <ac:spMk id="18" creationId="{2BA19B7B-EAB5-4613-965C-913BE89315A0}"/>
          </ac:spMkLst>
        </pc:spChg>
        <pc:picChg chg="add mod">
          <ac:chgData name="VAN DONGEN Lauren [Serpentine Primary School]" userId="5bc39a8c-b07f-42cc-b7cc-beb494723086" providerId="ADAL" clId="{A2D8EC36-1537-4830-9C56-70659850B27D}" dt="2023-07-03T05:19:19.707" v="6292"/>
          <ac:picMkLst>
            <pc:docMk/>
            <pc:sldMk cId="718898126" sldId="956"/>
            <ac:picMk id="11" creationId="{AB069EA8-81B6-4C57-9F3C-32E5FACC0E8D}"/>
          </ac:picMkLst>
        </pc:picChg>
        <pc:picChg chg="del">
          <ac:chgData name="VAN DONGEN Lauren [Serpentine Primary School]" userId="5bc39a8c-b07f-42cc-b7cc-beb494723086" providerId="ADAL" clId="{A2D8EC36-1537-4830-9C56-70659850B27D}" dt="2023-07-03T05:19:18.722" v="6291" actId="478"/>
          <ac:picMkLst>
            <pc:docMk/>
            <pc:sldMk cId="718898126" sldId="956"/>
            <ac:picMk id="15" creationId="{00000000-0000-0000-0000-000000000000}"/>
          </ac:picMkLst>
        </pc:picChg>
      </pc:sldChg>
      <pc:sldChg chg="addSp modSp mod">
        <pc:chgData name="VAN DONGEN Lauren [Serpentine Primary School]" userId="5bc39a8c-b07f-42cc-b7cc-beb494723086" providerId="ADAL" clId="{A2D8EC36-1537-4830-9C56-70659850B27D}" dt="2023-07-03T05:47:54.550" v="7450" actId="1076"/>
        <pc:sldMkLst>
          <pc:docMk/>
          <pc:sldMk cId="3851073745" sldId="958"/>
        </pc:sldMkLst>
        <pc:spChg chg="mod">
          <ac:chgData name="VAN DONGEN Lauren [Serpentine Primary School]" userId="5bc39a8c-b07f-42cc-b7cc-beb494723086" providerId="ADAL" clId="{A2D8EC36-1537-4830-9C56-70659850B27D}" dt="2023-07-03T05:20:20.719" v="6301" actId="1076"/>
          <ac:spMkLst>
            <pc:docMk/>
            <pc:sldMk cId="3851073745" sldId="958"/>
            <ac:spMk id="14" creationId="{78396EEF-D220-45C5-89E0-85468C78ED15}"/>
          </ac:spMkLst>
        </pc:spChg>
        <pc:spChg chg="mod">
          <ac:chgData name="VAN DONGEN Lauren [Serpentine Primary School]" userId="5bc39a8c-b07f-42cc-b7cc-beb494723086" providerId="ADAL" clId="{A2D8EC36-1537-4830-9C56-70659850B27D}" dt="2023-07-03T05:19:56.516" v="6298" actId="20577"/>
          <ac:spMkLst>
            <pc:docMk/>
            <pc:sldMk cId="3851073745" sldId="958"/>
            <ac:spMk id="15" creationId="{1573D505-B839-4EBB-8E59-DCD7AF35A05A}"/>
          </ac:spMkLst>
        </pc:spChg>
        <pc:picChg chg="add mod">
          <ac:chgData name="VAN DONGEN Lauren [Serpentine Primary School]" userId="5bc39a8c-b07f-42cc-b7cc-beb494723086" providerId="ADAL" clId="{A2D8EC36-1537-4830-9C56-70659850B27D}" dt="2023-07-03T05:47:54.550" v="7450" actId="1076"/>
          <ac:picMkLst>
            <pc:docMk/>
            <pc:sldMk cId="3851073745" sldId="958"/>
            <ac:picMk id="16" creationId="{BA576668-D447-40C8-A8EF-F89D8B5B455B}"/>
          </ac:picMkLst>
        </pc:picChg>
      </pc:sldChg>
      <pc:sldChg chg="addSp modSp mod ord">
        <pc:chgData name="VAN DONGEN Lauren [Serpentine Primary School]" userId="5bc39a8c-b07f-42cc-b7cc-beb494723086" providerId="ADAL" clId="{A2D8EC36-1537-4830-9C56-70659850B27D}" dt="2023-07-03T05:44:13.486" v="7257" actId="20577"/>
        <pc:sldMkLst>
          <pc:docMk/>
          <pc:sldMk cId="728059475" sldId="961"/>
        </pc:sldMkLst>
        <pc:spChg chg="add mod">
          <ac:chgData name="VAN DONGEN Lauren [Serpentine Primary School]" userId="5bc39a8c-b07f-42cc-b7cc-beb494723086" providerId="ADAL" clId="{A2D8EC36-1537-4830-9C56-70659850B27D}" dt="2023-07-03T05:44:13.486" v="7257" actId="20577"/>
          <ac:spMkLst>
            <pc:docMk/>
            <pc:sldMk cId="728059475" sldId="961"/>
            <ac:spMk id="14" creationId="{9FAA2AB1-2085-42FF-9950-64729014FCF1}"/>
          </ac:spMkLst>
        </pc:spChg>
      </pc:sldChg>
      <pc:sldChg chg="modSp mod">
        <pc:chgData name="VAN DONGEN Lauren [Serpentine Primary School]" userId="5bc39a8c-b07f-42cc-b7cc-beb494723086" providerId="ADAL" clId="{A2D8EC36-1537-4830-9C56-70659850B27D}" dt="2023-06-29T07:32:12.728" v="1366" actId="1076"/>
        <pc:sldMkLst>
          <pc:docMk/>
          <pc:sldMk cId="3195878161" sldId="976"/>
        </pc:sldMkLst>
        <pc:picChg chg="mod">
          <ac:chgData name="VAN DONGEN Lauren [Serpentine Primary School]" userId="5bc39a8c-b07f-42cc-b7cc-beb494723086" providerId="ADAL" clId="{A2D8EC36-1537-4830-9C56-70659850B27D}" dt="2023-06-29T07:32:12.728" v="1366" actId="1076"/>
          <ac:picMkLst>
            <pc:docMk/>
            <pc:sldMk cId="3195878161" sldId="976"/>
            <ac:picMk id="4" creationId="{F2C8D0DE-032A-49F6-8C52-F77ACD9A4030}"/>
          </ac:picMkLst>
        </pc:picChg>
      </pc:sldChg>
      <pc:sldChg chg="delSp modSp del mod">
        <pc:chgData name="VAN DONGEN Lauren [Serpentine Primary School]" userId="5bc39a8c-b07f-42cc-b7cc-beb494723086" providerId="ADAL" clId="{A2D8EC36-1537-4830-9C56-70659850B27D}" dt="2023-06-28T07:11:38.052" v="15" actId="47"/>
        <pc:sldMkLst>
          <pc:docMk/>
          <pc:sldMk cId="643632587" sldId="977"/>
        </pc:sldMkLst>
        <pc:spChg chg="del mod">
          <ac:chgData name="VAN DONGEN Lauren [Serpentine Primary School]" userId="5bc39a8c-b07f-42cc-b7cc-beb494723086" providerId="ADAL" clId="{A2D8EC36-1537-4830-9C56-70659850B27D}" dt="2023-06-28T07:11:37.581" v="14"/>
          <ac:spMkLst>
            <pc:docMk/>
            <pc:sldMk cId="643632587" sldId="977"/>
            <ac:spMk id="5" creationId="{40F5AE51-4B07-994D-A473-527960B29988}"/>
          </ac:spMkLst>
        </pc:spChg>
      </pc:sldChg>
      <pc:sldChg chg="del">
        <pc:chgData name="VAN DONGEN Lauren [Serpentine Primary School]" userId="5bc39a8c-b07f-42cc-b7cc-beb494723086" providerId="ADAL" clId="{A2D8EC36-1537-4830-9C56-70659850B27D}" dt="2023-06-28T07:23:54.734" v="164" actId="47"/>
        <pc:sldMkLst>
          <pc:docMk/>
          <pc:sldMk cId="1191200209" sldId="978"/>
        </pc:sldMkLst>
      </pc:sldChg>
      <pc:sldChg chg="delSp del">
        <pc:chgData name="VAN DONGEN Lauren [Serpentine Primary School]" userId="5bc39a8c-b07f-42cc-b7cc-beb494723086" providerId="ADAL" clId="{A2D8EC36-1537-4830-9C56-70659850B27D}" dt="2023-06-28T07:13:15.236" v="81" actId="47"/>
        <pc:sldMkLst>
          <pc:docMk/>
          <pc:sldMk cId="1846700887" sldId="979"/>
        </pc:sldMkLst>
        <pc:picChg chg="del">
          <ac:chgData name="VAN DONGEN Lauren [Serpentine Primary School]" userId="5bc39a8c-b07f-42cc-b7cc-beb494723086" providerId="ADAL" clId="{A2D8EC36-1537-4830-9C56-70659850B27D}" dt="2023-06-28T07:12:37.712" v="72" actId="21"/>
          <ac:picMkLst>
            <pc:docMk/>
            <pc:sldMk cId="1846700887" sldId="979"/>
            <ac:picMk id="2050" creationId="{85F508FA-0B8F-481D-90E4-F76B4FFD3280}"/>
          </ac:picMkLst>
        </pc:picChg>
        <pc:picChg chg="del">
          <ac:chgData name="VAN DONGEN Lauren [Serpentine Primary School]" userId="5bc39a8c-b07f-42cc-b7cc-beb494723086" providerId="ADAL" clId="{A2D8EC36-1537-4830-9C56-70659850B27D}" dt="2023-06-28T07:12:51.294" v="77" actId="21"/>
          <ac:picMkLst>
            <pc:docMk/>
            <pc:sldMk cId="1846700887" sldId="979"/>
            <ac:picMk id="2052" creationId="{3DDE9AFF-D2DE-4AB9-BCBF-9563F664CA41}"/>
          </ac:picMkLst>
        </pc:picChg>
      </pc:sldChg>
      <pc:sldChg chg="del">
        <pc:chgData name="VAN DONGEN Lauren [Serpentine Primary School]" userId="5bc39a8c-b07f-42cc-b7cc-beb494723086" providerId="ADAL" clId="{A2D8EC36-1537-4830-9C56-70659850B27D}" dt="2023-06-28T07:23:55.304" v="165" actId="47"/>
        <pc:sldMkLst>
          <pc:docMk/>
          <pc:sldMk cId="3478003349" sldId="980"/>
        </pc:sldMkLst>
      </pc:sldChg>
      <pc:sldChg chg="del ord">
        <pc:chgData name="VAN DONGEN Lauren [Serpentine Primary School]" userId="5bc39a8c-b07f-42cc-b7cc-beb494723086" providerId="ADAL" clId="{A2D8EC36-1537-4830-9C56-70659850B27D}" dt="2023-07-03T04:43:57.385" v="5869" actId="47"/>
        <pc:sldMkLst>
          <pc:docMk/>
          <pc:sldMk cId="2679435875" sldId="981"/>
        </pc:sldMkLst>
      </pc:sldChg>
      <pc:sldChg chg="delSp modSp del mod">
        <pc:chgData name="VAN DONGEN Lauren [Serpentine Primary School]" userId="5bc39a8c-b07f-42cc-b7cc-beb494723086" providerId="ADAL" clId="{A2D8EC36-1537-4830-9C56-70659850B27D}" dt="2023-07-03T04:44:40.219" v="5879" actId="47"/>
        <pc:sldMkLst>
          <pc:docMk/>
          <pc:sldMk cId="2752624235" sldId="982"/>
        </pc:sldMkLst>
        <pc:spChg chg="del mod">
          <ac:chgData name="VAN DONGEN Lauren [Serpentine Primary School]" userId="5bc39a8c-b07f-42cc-b7cc-beb494723086" providerId="ADAL" clId="{A2D8EC36-1537-4830-9C56-70659850B27D}" dt="2023-07-03T04:44:24.894" v="5877"/>
          <ac:spMkLst>
            <pc:docMk/>
            <pc:sldMk cId="2752624235" sldId="982"/>
            <ac:spMk id="5" creationId="{40F5AE51-4B07-994D-A473-527960B29988}"/>
          </ac:spMkLst>
        </pc:spChg>
      </pc:sldChg>
      <pc:sldChg chg="del">
        <pc:chgData name="VAN DONGEN Lauren [Serpentine Primary School]" userId="5bc39a8c-b07f-42cc-b7cc-beb494723086" providerId="ADAL" clId="{A2D8EC36-1537-4830-9C56-70659850B27D}" dt="2023-07-03T04:48:13.516" v="5936" actId="47"/>
        <pc:sldMkLst>
          <pc:docMk/>
          <pc:sldMk cId="3952516573" sldId="983"/>
        </pc:sldMkLst>
      </pc:sldChg>
      <pc:sldChg chg="del">
        <pc:chgData name="VAN DONGEN Lauren [Serpentine Primary School]" userId="5bc39a8c-b07f-42cc-b7cc-beb494723086" providerId="ADAL" clId="{A2D8EC36-1537-4830-9C56-70659850B27D}" dt="2023-07-03T04:52:27.999" v="5946" actId="47"/>
        <pc:sldMkLst>
          <pc:docMk/>
          <pc:sldMk cId="2272101163" sldId="984"/>
        </pc:sldMkLst>
      </pc:sldChg>
      <pc:sldChg chg="delSp del">
        <pc:chgData name="VAN DONGEN Lauren [Serpentine Primary School]" userId="5bc39a8c-b07f-42cc-b7cc-beb494723086" providerId="ADAL" clId="{A2D8EC36-1537-4830-9C56-70659850B27D}" dt="2023-07-03T04:52:08.895" v="5943" actId="47"/>
        <pc:sldMkLst>
          <pc:docMk/>
          <pc:sldMk cId="640885816" sldId="985"/>
        </pc:sldMkLst>
        <pc:picChg chg="del">
          <ac:chgData name="VAN DONGEN Lauren [Serpentine Primary School]" userId="5bc39a8c-b07f-42cc-b7cc-beb494723086" providerId="ADAL" clId="{A2D8EC36-1537-4830-9C56-70659850B27D}" dt="2023-07-03T04:44:44.670" v="5880" actId="21"/>
          <ac:picMkLst>
            <pc:docMk/>
            <pc:sldMk cId="640885816" sldId="985"/>
            <ac:picMk id="2" creationId="{00000000-0000-0000-0000-000000000000}"/>
          </ac:picMkLst>
        </pc:picChg>
        <pc:picChg chg="del">
          <ac:chgData name="VAN DONGEN Lauren [Serpentine Primary School]" userId="5bc39a8c-b07f-42cc-b7cc-beb494723086" providerId="ADAL" clId="{A2D8EC36-1537-4830-9C56-70659850B27D}" dt="2023-07-03T04:45:03.112" v="5886" actId="21"/>
          <ac:picMkLst>
            <pc:docMk/>
            <pc:sldMk cId="640885816" sldId="985"/>
            <ac:picMk id="4" creationId="{00000000-0000-0000-0000-000000000000}"/>
          </ac:picMkLst>
        </pc:picChg>
      </pc:sldChg>
      <pc:sldChg chg="del">
        <pc:chgData name="VAN DONGEN Lauren [Serpentine Primary School]" userId="5bc39a8c-b07f-42cc-b7cc-beb494723086" providerId="ADAL" clId="{A2D8EC36-1537-4830-9C56-70659850B27D}" dt="2023-07-03T04:52:09.516" v="5944" actId="47"/>
        <pc:sldMkLst>
          <pc:docMk/>
          <pc:sldMk cId="2090719616" sldId="986"/>
        </pc:sldMkLst>
      </pc:sldChg>
      <pc:sldChg chg="addSp modSp mod modAnim">
        <pc:chgData name="VAN DONGEN Lauren [Serpentine Primary School]" userId="5bc39a8c-b07f-42cc-b7cc-beb494723086" providerId="ADAL" clId="{A2D8EC36-1537-4830-9C56-70659850B27D}" dt="2023-07-03T05:32:02.702" v="6706" actId="1076"/>
        <pc:sldMkLst>
          <pc:docMk/>
          <pc:sldMk cId="474013742" sldId="989"/>
        </pc:sldMkLst>
        <pc:spChg chg="mod">
          <ac:chgData name="VAN DONGEN Lauren [Serpentine Primary School]" userId="5bc39a8c-b07f-42cc-b7cc-beb494723086" providerId="ADAL" clId="{A2D8EC36-1537-4830-9C56-70659850B27D}" dt="2023-07-03T05:22:11.709" v="6303" actId="113"/>
          <ac:spMkLst>
            <pc:docMk/>
            <pc:sldMk cId="474013742" sldId="989"/>
            <ac:spMk id="2" creationId="{B3324665-6B8F-433E-9F83-8E4DD29D84DE}"/>
          </ac:spMkLst>
        </pc:spChg>
        <pc:spChg chg="mod">
          <ac:chgData name="VAN DONGEN Lauren [Serpentine Primary School]" userId="5bc39a8c-b07f-42cc-b7cc-beb494723086" providerId="ADAL" clId="{A2D8EC36-1537-4830-9C56-70659850B27D}" dt="2023-07-03T05:26:34.992" v="6420" actId="20577"/>
          <ac:spMkLst>
            <pc:docMk/>
            <pc:sldMk cId="474013742" sldId="989"/>
            <ac:spMk id="9" creationId="{ED1001CD-35E6-4C11-88BC-9F9B11565B23}"/>
          </ac:spMkLst>
        </pc:spChg>
        <pc:spChg chg="mod">
          <ac:chgData name="VAN DONGEN Lauren [Serpentine Primary School]" userId="5bc39a8c-b07f-42cc-b7cc-beb494723086" providerId="ADAL" clId="{A2D8EC36-1537-4830-9C56-70659850B27D}" dt="2023-07-03T05:26:53.799" v="6446" actId="1076"/>
          <ac:spMkLst>
            <pc:docMk/>
            <pc:sldMk cId="474013742" sldId="989"/>
            <ac:spMk id="11" creationId="{704B98E3-635A-4864-9A81-CC7BA2C6B82A}"/>
          </ac:spMkLst>
        </pc:spChg>
        <pc:spChg chg="mod">
          <ac:chgData name="VAN DONGEN Lauren [Serpentine Primary School]" userId="5bc39a8c-b07f-42cc-b7cc-beb494723086" providerId="ADAL" clId="{A2D8EC36-1537-4830-9C56-70659850B27D}" dt="2023-07-03T05:28:30.799" v="6483" actId="1076"/>
          <ac:spMkLst>
            <pc:docMk/>
            <pc:sldMk cId="474013742" sldId="989"/>
            <ac:spMk id="14" creationId="{78396EEF-D220-45C5-89E0-85468C78ED15}"/>
          </ac:spMkLst>
        </pc:spChg>
        <pc:spChg chg="add mod">
          <ac:chgData name="VAN DONGEN Lauren [Serpentine Primary School]" userId="5bc39a8c-b07f-42cc-b7cc-beb494723086" providerId="ADAL" clId="{A2D8EC36-1537-4830-9C56-70659850B27D}" dt="2023-07-03T05:23:34.366" v="6346" actId="1076"/>
          <ac:spMkLst>
            <pc:docMk/>
            <pc:sldMk cId="474013742" sldId="989"/>
            <ac:spMk id="15" creationId="{D10AC94A-4AB6-4D7E-9D3B-35CAE04076F0}"/>
          </ac:spMkLst>
        </pc:spChg>
        <pc:spChg chg="add mod">
          <ac:chgData name="VAN DONGEN Lauren [Serpentine Primary School]" userId="5bc39a8c-b07f-42cc-b7cc-beb494723086" providerId="ADAL" clId="{A2D8EC36-1537-4830-9C56-70659850B27D}" dt="2023-07-03T05:30:59.841" v="6545" actId="20577"/>
          <ac:spMkLst>
            <pc:docMk/>
            <pc:sldMk cId="474013742" sldId="989"/>
            <ac:spMk id="20" creationId="{038AC2C2-8370-42D8-84C2-59FA69823D22}"/>
          </ac:spMkLst>
        </pc:spChg>
        <pc:spChg chg="add mod">
          <ac:chgData name="VAN DONGEN Lauren [Serpentine Primary School]" userId="5bc39a8c-b07f-42cc-b7cc-beb494723086" providerId="ADAL" clId="{A2D8EC36-1537-4830-9C56-70659850B27D}" dt="2023-07-03T05:31:26.427" v="6610" actId="20578"/>
          <ac:spMkLst>
            <pc:docMk/>
            <pc:sldMk cId="474013742" sldId="989"/>
            <ac:spMk id="21" creationId="{F04DC2FE-A845-4154-B520-A08EF30E4800}"/>
          </ac:spMkLst>
        </pc:spChg>
        <pc:spChg chg="add mod">
          <ac:chgData name="VAN DONGEN Lauren [Serpentine Primary School]" userId="5bc39a8c-b07f-42cc-b7cc-beb494723086" providerId="ADAL" clId="{A2D8EC36-1537-4830-9C56-70659850B27D}" dt="2023-07-03T05:32:02.702" v="6706" actId="1076"/>
          <ac:spMkLst>
            <pc:docMk/>
            <pc:sldMk cId="474013742" sldId="989"/>
            <ac:spMk id="22" creationId="{C6135E24-34C9-4AF3-94A8-699CE48D1970}"/>
          </ac:spMkLst>
        </pc:spChg>
        <pc:picChg chg="mod">
          <ac:chgData name="VAN DONGEN Lauren [Serpentine Primary School]" userId="5bc39a8c-b07f-42cc-b7cc-beb494723086" providerId="ADAL" clId="{A2D8EC36-1537-4830-9C56-70659850B27D}" dt="2023-07-03T05:27:17.431" v="6470" actId="1076"/>
          <ac:picMkLst>
            <pc:docMk/>
            <pc:sldMk cId="474013742" sldId="989"/>
            <ac:picMk id="10" creationId="{F7570FBC-561D-472E-8F42-AD20E2373CB1}"/>
          </ac:picMkLst>
        </pc:picChg>
        <pc:picChg chg="mod">
          <ac:chgData name="VAN DONGEN Lauren [Serpentine Primary School]" userId="5bc39a8c-b07f-42cc-b7cc-beb494723086" providerId="ADAL" clId="{A2D8EC36-1537-4830-9C56-70659850B27D}" dt="2023-07-03T05:27:21.575" v="6471" actId="1076"/>
          <ac:picMkLst>
            <pc:docMk/>
            <pc:sldMk cId="474013742" sldId="989"/>
            <ac:picMk id="12" creationId="{C9359F08-DD4B-424D-A507-27939FE43D89}"/>
          </ac:picMkLst>
        </pc:picChg>
        <pc:picChg chg="add mod">
          <ac:chgData name="VAN DONGEN Lauren [Serpentine Primary School]" userId="5bc39a8c-b07f-42cc-b7cc-beb494723086" providerId="ADAL" clId="{A2D8EC36-1537-4830-9C56-70659850B27D}" dt="2023-07-03T05:27:32.055" v="6473" actId="1076"/>
          <ac:picMkLst>
            <pc:docMk/>
            <pc:sldMk cId="474013742" sldId="989"/>
            <ac:picMk id="17" creationId="{BBAD8BCB-F19A-47BB-BB9A-275C04C105AF}"/>
          </ac:picMkLst>
        </pc:picChg>
        <pc:picChg chg="add mod">
          <ac:chgData name="VAN DONGEN Lauren [Serpentine Primary School]" userId="5bc39a8c-b07f-42cc-b7cc-beb494723086" providerId="ADAL" clId="{A2D8EC36-1537-4830-9C56-70659850B27D}" dt="2023-07-03T05:27:41.655" v="6475" actId="1076"/>
          <ac:picMkLst>
            <pc:docMk/>
            <pc:sldMk cId="474013742" sldId="989"/>
            <ac:picMk id="18" creationId="{3286FDFE-62E5-4E76-814C-E7FD854A96D9}"/>
          </ac:picMkLst>
        </pc:picChg>
        <pc:picChg chg="add mod">
          <ac:chgData name="VAN DONGEN Lauren [Serpentine Primary School]" userId="5bc39a8c-b07f-42cc-b7cc-beb494723086" providerId="ADAL" clId="{A2D8EC36-1537-4830-9C56-70659850B27D}" dt="2023-07-03T05:28:50.895" v="6488" actId="1076"/>
          <ac:picMkLst>
            <pc:docMk/>
            <pc:sldMk cId="474013742" sldId="989"/>
            <ac:picMk id="23" creationId="{E216970E-1103-4867-9F46-A65DEC95A678}"/>
          </ac:picMkLst>
        </pc:picChg>
        <pc:picChg chg="add mod">
          <ac:chgData name="VAN DONGEN Lauren [Serpentine Primary School]" userId="5bc39a8c-b07f-42cc-b7cc-beb494723086" providerId="ADAL" clId="{A2D8EC36-1537-4830-9C56-70659850B27D}" dt="2023-07-03T05:28:54.206" v="6489" actId="1076"/>
          <ac:picMkLst>
            <pc:docMk/>
            <pc:sldMk cId="474013742" sldId="989"/>
            <ac:picMk id="24" creationId="{DA1E3596-9714-4CE0-A0C9-A969B21E8563}"/>
          </ac:picMkLst>
        </pc:picChg>
      </pc:sldChg>
      <pc:sldChg chg="addSp delSp modSp mod">
        <pc:chgData name="VAN DONGEN Lauren [Serpentine Primary School]" userId="5bc39a8c-b07f-42cc-b7cc-beb494723086" providerId="ADAL" clId="{A2D8EC36-1537-4830-9C56-70659850B27D}" dt="2023-07-03T05:37:12.286" v="6790" actId="1076"/>
        <pc:sldMkLst>
          <pc:docMk/>
          <pc:sldMk cId="1142188197" sldId="990"/>
        </pc:sldMkLst>
        <pc:spChg chg="mod">
          <ac:chgData name="VAN DONGEN Lauren [Serpentine Primary School]" userId="5bc39a8c-b07f-42cc-b7cc-beb494723086" providerId="ADAL" clId="{A2D8EC36-1537-4830-9C56-70659850B27D}" dt="2023-07-03T05:32:58.597" v="6710" actId="20577"/>
          <ac:spMkLst>
            <pc:docMk/>
            <pc:sldMk cId="1142188197" sldId="990"/>
            <ac:spMk id="2" creationId="{B3324665-6B8F-433E-9F83-8E4DD29D84DE}"/>
          </ac:spMkLst>
        </pc:spChg>
        <pc:spChg chg="add del mod">
          <ac:chgData name="VAN DONGEN Lauren [Serpentine Primary School]" userId="5bc39a8c-b07f-42cc-b7cc-beb494723086" providerId="ADAL" clId="{A2D8EC36-1537-4830-9C56-70659850B27D}" dt="2023-07-03T05:34:42.898" v="6721" actId="478"/>
          <ac:spMkLst>
            <pc:docMk/>
            <pc:sldMk cId="1142188197" sldId="990"/>
            <ac:spMk id="15" creationId="{8FCA5679-A50C-483D-A6D7-B6055F69707F}"/>
          </ac:spMkLst>
        </pc:spChg>
        <pc:picChg chg="add mod">
          <ac:chgData name="VAN DONGEN Lauren [Serpentine Primary School]" userId="5bc39a8c-b07f-42cc-b7cc-beb494723086" providerId="ADAL" clId="{A2D8EC36-1537-4830-9C56-70659850B27D}" dt="2023-07-03T05:37:12.286" v="6790" actId="1076"/>
          <ac:picMkLst>
            <pc:docMk/>
            <pc:sldMk cId="1142188197" sldId="990"/>
            <ac:picMk id="16" creationId="{D53C49E5-1C95-44F1-8E79-92043E5A53BE}"/>
          </ac:picMkLst>
        </pc:picChg>
      </pc:sldChg>
      <pc:sldChg chg="addSp modSp mod">
        <pc:chgData name="VAN DONGEN Lauren [Serpentine Primary School]" userId="5bc39a8c-b07f-42cc-b7cc-beb494723086" providerId="ADAL" clId="{A2D8EC36-1537-4830-9C56-70659850B27D}" dt="2023-07-03T05:37:24.192" v="6794" actId="1076"/>
        <pc:sldMkLst>
          <pc:docMk/>
          <pc:sldMk cId="3465397614" sldId="991"/>
        </pc:sldMkLst>
        <pc:spChg chg="mod">
          <ac:chgData name="VAN DONGEN Lauren [Serpentine Primary School]" userId="5bc39a8c-b07f-42cc-b7cc-beb494723086" providerId="ADAL" clId="{A2D8EC36-1537-4830-9C56-70659850B27D}" dt="2023-07-03T05:35:08.623" v="6725" actId="113"/>
          <ac:spMkLst>
            <pc:docMk/>
            <pc:sldMk cId="3465397614" sldId="991"/>
            <ac:spMk id="2" creationId="{B3324665-6B8F-433E-9F83-8E4DD29D84DE}"/>
          </ac:spMkLst>
        </pc:spChg>
        <pc:spChg chg="add mod">
          <ac:chgData name="VAN DONGEN Lauren [Serpentine Primary School]" userId="5bc39a8c-b07f-42cc-b7cc-beb494723086" providerId="ADAL" clId="{A2D8EC36-1537-4830-9C56-70659850B27D}" dt="2023-07-03T05:36:46.552" v="6788" actId="113"/>
          <ac:spMkLst>
            <pc:docMk/>
            <pc:sldMk cId="3465397614" sldId="991"/>
            <ac:spMk id="13" creationId="{A95AC1EE-FF34-4F68-A67A-F9DE7AA4E43F}"/>
          </ac:spMkLst>
        </pc:spChg>
        <pc:picChg chg="add mod">
          <ac:chgData name="VAN DONGEN Lauren [Serpentine Primary School]" userId="5bc39a8c-b07f-42cc-b7cc-beb494723086" providerId="ADAL" clId="{A2D8EC36-1537-4830-9C56-70659850B27D}" dt="2023-07-03T05:37:24.192" v="6794" actId="1076"/>
          <ac:picMkLst>
            <pc:docMk/>
            <pc:sldMk cId="3465397614" sldId="991"/>
            <ac:picMk id="15" creationId="{92DDCFA5-6D0C-47A1-8A3E-96127E202614}"/>
          </ac:picMkLst>
        </pc:picChg>
      </pc:sldChg>
      <pc:sldChg chg="del ord">
        <pc:chgData name="VAN DONGEN Lauren [Serpentine Primary School]" userId="5bc39a8c-b07f-42cc-b7cc-beb494723086" providerId="ADAL" clId="{A2D8EC36-1537-4830-9C56-70659850B27D}" dt="2023-07-03T06:40:49.280" v="8976" actId="47"/>
        <pc:sldMkLst>
          <pc:docMk/>
          <pc:sldMk cId="96619088" sldId="994"/>
        </pc:sldMkLst>
      </pc:sldChg>
      <pc:sldChg chg="delSp modSp del mod">
        <pc:chgData name="VAN DONGEN Lauren [Serpentine Primary School]" userId="5bc39a8c-b07f-42cc-b7cc-beb494723086" providerId="ADAL" clId="{A2D8EC36-1537-4830-9C56-70659850B27D}" dt="2023-07-03T06:38:55.014" v="8925" actId="47"/>
        <pc:sldMkLst>
          <pc:docMk/>
          <pc:sldMk cId="2521816932" sldId="995"/>
        </pc:sldMkLst>
        <pc:spChg chg="del mod">
          <ac:chgData name="VAN DONGEN Lauren [Serpentine Primary School]" userId="5bc39a8c-b07f-42cc-b7cc-beb494723086" providerId="ADAL" clId="{A2D8EC36-1537-4830-9C56-70659850B27D}" dt="2023-07-03T06:38:53.171" v="8924"/>
          <ac:spMkLst>
            <pc:docMk/>
            <pc:sldMk cId="2521816932" sldId="995"/>
            <ac:spMk id="5" creationId="{40F5AE51-4B07-994D-A473-527960B29988}"/>
          </ac:spMkLst>
        </pc:spChg>
      </pc:sldChg>
      <pc:sldChg chg="del">
        <pc:chgData name="VAN DONGEN Lauren [Serpentine Primary School]" userId="5bc39a8c-b07f-42cc-b7cc-beb494723086" providerId="ADAL" clId="{A2D8EC36-1537-4830-9C56-70659850B27D}" dt="2023-07-03T07:36:20.477" v="9383" actId="47"/>
        <pc:sldMkLst>
          <pc:docMk/>
          <pc:sldMk cId="1385012374" sldId="996"/>
        </pc:sldMkLst>
      </pc:sldChg>
      <pc:sldChg chg="del">
        <pc:chgData name="VAN DONGEN Lauren [Serpentine Primary School]" userId="5bc39a8c-b07f-42cc-b7cc-beb494723086" providerId="ADAL" clId="{A2D8EC36-1537-4830-9C56-70659850B27D}" dt="2023-07-03T07:36:20.954" v="9384" actId="47"/>
        <pc:sldMkLst>
          <pc:docMk/>
          <pc:sldMk cId="954584108" sldId="997"/>
        </pc:sldMkLst>
      </pc:sldChg>
      <pc:sldChg chg="del">
        <pc:chgData name="VAN DONGEN Lauren [Serpentine Primary School]" userId="5bc39a8c-b07f-42cc-b7cc-beb494723086" providerId="ADAL" clId="{A2D8EC36-1537-4830-9C56-70659850B27D}" dt="2023-07-03T07:36:48.870" v="9387" actId="47"/>
        <pc:sldMkLst>
          <pc:docMk/>
          <pc:sldMk cId="3700611412" sldId="998"/>
        </pc:sldMkLst>
      </pc:sldChg>
      <pc:sldChg chg="del">
        <pc:chgData name="VAN DONGEN Lauren [Serpentine Primary School]" userId="5bc39a8c-b07f-42cc-b7cc-beb494723086" providerId="ADAL" clId="{A2D8EC36-1537-4830-9C56-70659850B27D}" dt="2023-07-03T07:36:49.418" v="9388" actId="47"/>
        <pc:sldMkLst>
          <pc:docMk/>
          <pc:sldMk cId="1265119878" sldId="999"/>
        </pc:sldMkLst>
      </pc:sldChg>
      <pc:sldChg chg="addSp modSp mod">
        <pc:chgData name="VAN DONGEN Lauren [Serpentine Primary School]" userId="5bc39a8c-b07f-42cc-b7cc-beb494723086" providerId="ADAL" clId="{A2D8EC36-1537-4830-9C56-70659850B27D}" dt="2023-07-03T07:46:37.716" v="9553" actId="1076"/>
        <pc:sldMkLst>
          <pc:docMk/>
          <pc:sldMk cId="2846439719" sldId="1002"/>
        </pc:sldMkLst>
        <pc:spChg chg="mod">
          <ac:chgData name="VAN DONGEN Lauren [Serpentine Primary School]" userId="5bc39a8c-b07f-42cc-b7cc-beb494723086" providerId="ADAL" clId="{A2D8EC36-1537-4830-9C56-70659850B27D}" dt="2023-07-03T07:46:08.027" v="9551" actId="1076"/>
          <ac:spMkLst>
            <pc:docMk/>
            <pc:sldMk cId="2846439719" sldId="1002"/>
            <ac:spMk id="2" creationId="{B3324665-6B8F-433E-9F83-8E4DD29D84DE}"/>
          </ac:spMkLst>
        </pc:spChg>
        <pc:spChg chg="mod">
          <ac:chgData name="VAN DONGEN Lauren [Serpentine Primary School]" userId="5bc39a8c-b07f-42cc-b7cc-beb494723086" providerId="ADAL" clId="{A2D8EC36-1537-4830-9C56-70659850B27D}" dt="2023-07-03T07:44:34.302" v="9533" actId="20577"/>
          <ac:spMkLst>
            <pc:docMk/>
            <pc:sldMk cId="2846439719" sldId="1002"/>
            <ac:spMk id="15" creationId="{1573D505-B839-4EBB-8E59-DCD7AF35A05A}"/>
          </ac:spMkLst>
        </pc:spChg>
        <pc:picChg chg="mod modCrop">
          <ac:chgData name="VAN DONGEN Lauren [Serpentine Primary School]" userId="5bc39a8c-b07f-42cc-b7cc-beb494723086" providerId="ADAL" clId="{A2D8EC36-1537-4830-9C56-70659850B27D}" dt="2023-07-03T07:45:53.908" v="9546" actId="14100"/>
          <ac:picMkLst>
            <pc:docMk/>
            <pc:sldMk cId="2846439719" sldId="1002"/>
            <ac:picMk id="8" creationId="{00000000-0000-0000-0000-000000000000}"/>
          </ac:picMkLst>
        </pc:picChg>
        <pc:picChg chg="add mod modCrop">
          <ac:chgData name="VAN DONGEN Lauren [Serpentine Primary School]" userId="5bc39a8c-b07f-42cc-b7cc-beb494723086" providerId="ADAL" clId="{A2D8EC36-1537-4830-9C56-70659850B27D}" dt="2023-07-03T07:45:59.299" v="9548" actId="1076"/>
          <ac:picMkLst>
            <pc:docMk/>
            <pc:sldMk cId="2846439719" sldId="1002"/>
            <ac:picMk id="16" creationId="{AE263C93-B289-4488-A2FA-1D962FB3D195}"/>
          </ac:picMkLst>
        </pc:picChg>
        <pc:picChg chg="add mod">
          <ac:chgData name="VAN DONGEN Lauren [Serpentine Primary School]" userId="5bc39a8c-b07f-42cc-b7cc-beb494723086" providerId="ADAL" clId="{A2D8EC36-1537-4830-9C56-70659850B27D}" dt="2023-07-03T07:46:37.716" v="9553" actId="1076"/>
          <ac:picMkLst>
            <pc:docMk/>
            <pc:sldMk cId="2846439719" sldId="1002"/>
            <ac:picMk id="17" creationId="{E42F9DDF-7359-406B-8E57-F07AC02B626F}"/>
          </ac:picMkLst>
        </pc:picChg>
      </pc:sldChg>
      <pc:sldChg chg="addSp modSp mod">
        <pc:chgData name="VAN DONGEN Lauren [Serpentine Primary School]" userId="5bc39a8c-b07f-42cc-b7cc-beb494723086" providerId="ADAL" clId="{A2D8EC36-1537-4830-9C56-70659850B27D}" dt="2023-07-03T07:50:18.680" v="9577" actId="14100"/>
        <pc:sldMkLst>
          <pc:docMk/>
          <pc:sldMk cId="3631058478" sldId="1003"/>
        </pc:sldMkLst>
        <pc:spChg chg="mod">
          <ac:chgData name="VAN DONGEN Lauren [Serpentine Primary School]" userId="5bc39a8c-b07f-42cc-b7cc-beb494723086" providerId="ADAL" clId="{A2D8EC36-1537-4830-9C56-70659850B27D}" dt="2023-07-03T07:46:47.516" v="9556" actId="1076"/>
          <ac:spMkLst>
            <pc:docMk/>
            <pc:sldMk cId="3631058478" sldId="1003"/>
            <ac:spMk id="2" creationId="{B3324665-6B8F-433E-9F83-8E4DD29D84DE}"/>
          </ac:spMkLst>
        </pc:spChg>
        <pc:spChg chg="mod">
          <ac:chgData name="VAN DONGEN Lauren [Serpentine Primary School]" userId="5bc39a8c-b07f-42cc-b7cc-beb494723086" providerId="ADAL" clId="{A2D8EC36-1537-4830-9C56-70659850B27D}" dt="2023-07-03T07:50:18.680" v="9577" actId="14100"/>
          <ac:spMkLst>
            <pc:docMk/>
            <pc:sldMk cId="3631058478" sldId="1003"/>
            <ac:spMk id="17" creationId="{1573D505-B839-4EBB-8E59-DCD7AF35A05A}"/>
          </ac:spMkLst>
        </pc:spChg>
        <pc:picChg chg="add mod">
          <ac:chgData name="VAN DONGEN Lauren [Serpentine Primary School]" userId="5bc39a8c-b07f-42cc-b7cc-beb494723086" providerId="ADAL" clId="{A2D8EC36-1537-4830-9C56-70659850B27D}" dt="2023-07-03T07:47:39.541" v="9558" actId="1076"/>
          <ac:picMkLst>
            <pc:docMk/>
            <pc:sldMk cId="3631058478" sldId="1003"/>
            <ac:picMk id="15" creationId="{97810B3B-12B9-4D73-A903-D306D17E7F4F}"/>
          </ac:picMkLst>
        </pc:picChg>
      </pc:sldChg>
      <pc:sldChg chg="addSp delSp modSp mod ord">
        <pc:chgData name="VAN DONGEN Lauren [Serpentine Primary School]" userId="5bc39a8c-b07f-42cc-b7cc-beb494723086" providerId="ADAL" clId="{A2D8EC36-1537-4830-9C56-70659850B27D}" dt="2023-07-03T07:56:21.184" v="9785"/>
        <pc:sldMkLst>
          <pc:docMk/>
          <pc:sldMk cId="1343363341" sldId="1008"/>
        </pc:sldMkLst>
        <pc:spChg chg="add mod">
          <ac:chgData name="VAN DONGEN Lauren [Serpentine Primary School]" userId="5bc39a8c-b07f-42cc-b7cc-beb494723086" providerId="ADAL" clId="{A2D8EC36-1537-4830-9C56-70659850B27D}" dt="2023-07-03T07:55:09.078" v="9681" actId="113"/>
          <ac:spMkLst>
            <pc:docMk/>
            <pc:sldMk cId="1343363341" sldId="1008"/>
            <ac:spMk id="17" creationId="{9A9516CA-7889-4C57-9367-33BC0E8ADC39}"/>
          </ac:spMkLst>
        </pc:spChg>
        <pc:spChg chg="del mod">
          <ac:chgData name="VAN DONGEN Lauren [Serpentine Primary School]" userId="5bc39a8c-b07f-42cc-b7cc-beb494723086" providerId="ADAL" clId="{A2D8EC36-1537-4830-9C56-70659850B27D}" dt="2023-07-03T07:51:30.453" v="9614" actId="478"/>
          <ac:spMkLst>
            <pc:docMk/>
            <pc:sldMk cId="1343363341" sldId="1008"/>
            <ac:spMk id="18" creationId="{10869C25-4B43-492C-9E7B-5C6F40C64723}"/>
          </ac:spMkLst>
        </pc:spChg>
        <pc:spChg chg="del mod">
          <ac:chgData name="VAN DONGEN Lauren [Serpentine Primary School]" userId="5bc39a8c-b07f-42cc-b7cc-beb494723086" providerId="ADAL" clId="{A2D8EC36-1537-4830-9C56-70659850B27D}" dt="2023-07-03T07:51:45.087" v="9618" actId="478"/>
          <ac:spMkLst>
            <pc:docMk/>
            <pc:sldMk cId="1343363341" sldId="1008"/>
            <ac:spMk id="20" creationId="{B3324665-6B8F-433E-9F83-8E4DD29D84DE}"/>
          </ac:spMkLst>
        </pc:spChg>
        <pc:spChg chg="add mod">
          <ac:chgData name="VAN DONGEN Lauren [Serpentine Primary School]" userId="5bc39a8c-b07f-42cc-b7cc-beb494723086" providerId="ADAL" clId="{A2D8EC36-1537-4830-9C56-70659850B27D}" dt="2023-07-03T07:51:59.451" v="9621" actId="1076"/>
          <ac:spMkLst>
            <pc:docMk/>
            <pc:sldMk cId="1343363341" sldId="1008"/>
            <ac:spMk id="21" creationId="{19221A3A-5508-49F5-BEAE-A348FA7D448C}"/>
          </ac:spMkLst>
        </pc:spChg>
        <pc:spChg chg="add mod">
          <ac:chgData name="VAN DONGEN Lauren [Serpentine Primary School]" userId="5bc39a8c-b07f-42cc-b7cc-beb494723086" providerId="ADAL" clId="{A2D8EC36-1537-4830-9C56-70659850B27D}" dt="2023-07-03T07:56:14.536" v="9783" actId="313"/>
          <ac:spMkLst>
            <pc:docMk/>
            <pc:sldMk cId="1343363341" sldId="1008"/>
            <ac:spMk id="23" creationId="{9612CC4F-FC4E-45AD-B83C-BB39C069F0AB}"/>
          </ac:spMkLst>
        </pc:spChg>
        <pc:picChg chg="mod">
          <ac:chgData name="VAN DONGEN Lauren [Serpentine Primary School]" userId="5bc39a8c-b07f-42cc-b7cc-beb494723086" providerId="ADAL" clId="{A2D8EC36-1537-4830-9C56-70659850B27D}" dt="2023-07-03T07:52:26.307" v="9624" actId="1076"/>
          <ac:picMkLst>
            <pc:docMk/>
            <pc:sldMk cId="1343363341" sldId="1008"/>
            <ac:picMk id="15" creationId="{F804A1F4-BD5C-45AF-AEB3-D02937364049}"/>
          </ac:picMkLst>
        </pc:picChg>
        <pc:picChg chg="add mod">
          <ac:chgData name="VAN DONGEN Lauren [Serpentine Primary School]" userId="5bc39a8c-b07f-42cc-b7cc-beb494723086" providerId="ADAL" clId="{A2D8EC36-1537-4830-9C56-70659850B27D}" dt="2023-07-03T07:53:38.037" v="9628" actId="1076"/>
          <ac:picMkLst>
            <pc:docMk/>
            <pc:sldMk cId="1343363341" sldId="1008"/>
            <ac:picMk id="22" creationId="{3C28863D-343F-429F-A5E9-DCCBE4CABD99}"/>
          </ac:picMkLst>
        </pc:picChg>
      </pc:sldChg>
      <pc:sldChg chg="addSp delSp modSp mod">
        <pc:chgData name="VAN DONGEN Lauren [Serpentine Primary School]" userId="5bc39a8c-b07f-42cc-b7cc-beb494723086" providerId="ADAL" clId="{A2D8EC36-1537-4830-9C56-70659850B27D}" dt="2023-07-03T07:53:27.797" v="9626" actId="1076"/>
        <pc:sldMkLst>
          <pc:docMk/>
          <pc:sldMk cId="963249637" sldId="1010"/>
        </pc:sldMkLst>
        <pc:spChg chg="del mod">
          <ac:chgData name="VAN DONGEN Lauren [Serpentine Primary School]" userId="5bc39a8c-b07f-42cc-b7cc-beb494723086" providerId="ADAL" clId="{A2D8EC36-1537-4830-9C56-70659850B27D}" dt="2023-07-03T07:48:36.946" v="9564" actId="478"/>
          <ac:spMkLst>
            <pc:docMk/>
            <pc:sldMk cId="963249637" sldId="1010"/>
            <ac:spMk id="2" creationId="{B3324665-6B8F-433E-9F83-8E4DD29D84DE}"/>
          </ac:spMkLst>
        </pc:spChg>
        <pc:spChg chg="add mod">
          <ac:chgData name="VAN DONGEN Lauren [Serpentine Primary School]" userId="5bc39a8c-b07f-42cc-b7cc-beb494723086" providerId="ADAL" clId="{A2D8EC36-1537-4830-9C56-70659850B27D}" dt="2023-07-03T07:49:22.614" v="9574" actId="113"/>
          <ac:spMkLst>
            <pc:docMk/>
            <pc:sldMk cId="963249637" sldId="1010"/>
            <ac:spMk id="15" creationId="{D1A97512-298F-47BF-9515-0B55A0A0C7B5}"/>
          </ac:spMkLst>
        </pc:spChg>
        <pc:spChg chg="mod">
          <ac:chgData name="VAN DONGEN Lauren [Serpentine Primary School]" userId="5bc39a8c-b07f-42cc-b7cc-beb494723086" providerId="ADAL" clId="{A2D8EC36-1537-4830-9C56-70659850B27D}" dt="2023-07-03T07:50:56.417" v="9607" actId="113"/>
          <ac:spMkLst>
            <pc:docMk/>
            <pc:sldMk cId="963249637" sldId="1010"/>
            <ac:spMk id="17" creationId="{1573D505-B839-4EBB-8E59-DCD7AF35A05A}"/>
          </ac:spMkLst>
        </pc:spChg>
        <pc:picChg chg="mod">
          <ac:chgData name="VAN DONGEN Lauren [Serpentine Primary School]" userId="5bc39a8c-b07f-42cc-b7cc-beb494723086" providerId="ADAL" clId="{A2D8EC36-1537-4830-9C56-70659850B27D}" dt="2023-07-03T07:48:57.907" v="9571" actId="1076"/>
          <ac:picMkLst>
            <pc:docMk/>
            <pc:sldMk cId="963249637" sldId="1010"/>
            <ac:picMk id="8" creationId="{00000000-0000-0000-0000-000000000000}"/>
          </ac:picMkLst>
        </pc:picChg>
        <pc:picChg chg="add mod">
          <ac:chgData name="VAN DONGEN Lauren [Serpentine Primary School]" userId="5bc39a8c-b07f-42cc-b7cc-beb494723086" providerId="ADAL" clId="{A2D8EC36-1537-4830-9C56-70659850B27D}" dt="2023-07-03T07:53:27.797" v="9626" actId="1076"/>
          <ac:picMkLst>
            <pc:docMk/>
            <pc:sldMk cId="963249637" sldId="1010"/>
            <ac:picMk id="16" creationId="{EE5E0969-1D69-473E-AD57-F989DEB8AB43}"/>
          </ac:picMkLst>
        </pc:picChg>
      </pc:sldChg>
      <pc:sldChg chg="addSp delSp modSp mod">
        <pc:chgData name="VAN DONGEN Lauren [Serpentine Primary School]" userId="5bc39a8c-b07f-42cc-b7cc-beb494723086" providerId="ADAL" clId="{A2D8EC36-1537-4830-9C56-70659850B27D}" dt="2023-07-03T09:16:00.035" v="10266" actId="20577"/>
        <pc:sldMkLst>
          <pc:docMk/>
          <pc:sldMk cId="2538513146" sldId="1011"/>
        </pc:sldMkLst>
        <pc:spChg chg="del mod">
          <ac:chgData name="VAN DONGEN Lauren [Serpentine Primary School]" userId="5bc39a8c-b07f-42cc-b7cc-beb494723086" providerId="ADAL" clId="{A2D8EC36-1537-4830-9C56-70659850B27D}" dt="2023-07-03T09:13:28.164" v="10234" actId="478"/>
          <ac:spMkLst>
            <pc:docMk/>
            <pc:sldMk cId="2538513146" sldId="1011"/>
            <ac:spMk id="2" creationId="{B3324665-6B8F-433E-9F83-8E4DD29D84DE}"/>
          </ac:spMkLst>
        </pc:spChg>
        <pc:spChg chg="del mod">
          <ac:chgData name="VAN DONGEN Lauren [Serpentine Primary School]" userId="5bc39a8c-b07f-42cc-b7cc-beb494723086" providerId="ADAL" clId="{A2D8EC36-1537-4830-9C56-70659850B27D}" dt="2023-07-03T09:14:28.758" v="10247" actId="478"/>
          <ac:spMkLst>
            <pc:docMk/>
            <pc:sldMk cId="2538513146" sldId="1011"/>
            <ac:spMk id="15" creationId="{B3324665-6B8F-433E-9F83-8E4DD29D84DE}"/>
          </ac:spMkLst>
        </pc:spChg>
        <pc:spChg chg="mod">
          <ac:chgData name="VAN DONGEN Lauren [Serpentine Primary School]" userId="5bc39a8c-b07f-42cc-b7cc-beb494723086" providerId="ADAL" clId="{A2D8EC36-1537-4830-9C56-70659850B27D}" dt="2023-07-03T09:14:57.661" v="10254" actId="14100"/>
          <ac:spMkLst>
            <pc:docMk/>
            <pc:sldMk cId="2538513146" sldId="1011"/>
            <ac:spMk id="17" creationId="{1573D505-B839-4EBB-8E59-DCD7AF35A05A}"/>
          </ac:spMkLst>
        </pc:spChg>
        <pc:spChg chg="add mod">
          <ac:chgData name="VAN DONGEN Lauren [Serpentine Primary School]" userId="5bc39a8c-b07f-42cc-b7cc-beb494723086" providerId="ADAL" clId="{A2D8EC36-1537-4830-9C56-70659850B27D}" dt="2023-07-03T09:13:38.581" v="10237" actId="14100"/>
          <ac:spMkLst>
            <pc:docMk/>
            <pc:sldMk cId="2538513146" sldId="1011"/>
            <ac:spMk id="18" creationId="{C07D8292-E539-427B-A37B-09FC041DA20F}"/>
          </ac:spMkLst>
        </pc:spChg>
        <pc:spChg chg="add del">
          <ac:chgData name="VAN DONGEN Lauren [Serpentine Primary School]" userId="5bc39a8c-b07f-42cc-b7cc-beb494723086" providerId="ADAL" clId="{A2D8EC36-1537-4830-9C56-70659850B27D}" dt="2023-07-03T09:14:00.610" v="10239" actId="478"/>
          <ac:spMkLst>
            <pc:docMk/>
            <pc:sldMk cId="2538513146" sldId="1011"/>
            <ac:spMk id="20" creationId="{7C914A5B-45A5-4BE4-AFAE-0AF275541F23}"/>
          </ac:spMkLst>
        </pc:spChg>
        <pc:spChg chg="add mod">
          <ac:chgData name="VAN DONGEN Lauren [Serpentine Primary School]" userId="5bc39a8c-b07f-42cc-b7cc-beb494723086" providerId="ADAL" clId="{A2D8EC36-1537-4830-9C56-70659850B27D}" dt="2023-07-03T09:16:00.035" v="10266" actId="20577"/>
          <ac:spMkLst>
            <pc:docMk/>
            <pc:sldMk cId="2538513146" sldId="1011"/>
            <ac:spMk id="21" creationId="{02E52E9D-BAF1-49F1-9960-36C889BDBF84}"/>
          </ac:spMkLst>
        </pc:spChg>
        <pc:picChg chg="mod">
          <ac:chgData name="VAN DONGEN Lauren [Serpentine Primary School]" userId="5bc39a8c-b07f-42cc-b7cc-beb494723086" providerId="ADAL" clId="{A2D8EC36-1537-4830-9C56-70659850B27D}" dt="2023-07-03T09:14:52.237" v="10252" actId="1076"/>
          <ac:picMkLst>
            <pc:docMk/>
            <pc:sldMk cId="2538513146" sldId="1011"/>
            <ac:picMk id="8" creationId="{00000000-0000-0000-0000-000000000000}"/>
          </ac:picMkLst>
        </pc:picChg>
      </pc:sldChg>
      <pc:sldChg chg="addSp delSp modSp mod">
        <pc:chgData name="VAN DONGEN Lauren [Serpentine Primary School]" userId="5bc39a8c-b07f-42cc-b7cc-beb494723086" providerId="ADAL" clId="{A2D8EC36-1537-4830-9C56-70659850B27D}" dt="2023-07-03T09:20:47.830" v="10371" actId="113"/>
        <pc:sldMkLst>
          <pc:docMk/>
          <pc:sldMk cId="989292274" sldId="1012"/>
        </pc:sldMkLst>
        <pc:spChg chg="del mod">
          <ac:chgData name="VAN DONGEN Lauren [Serpentine Primary School]" userId="5bc39a8c-b07f-42cc-b7cc-beb494723086" providerId="ADAL" clId="{A2D8EC36-1537-4830-9C56-70659850B27D}" dt="2023-07-03T09:15:33.309" v="10258" actId="478"/>
          <ac:spMkLst>
            <pc:docMk/>
            <pc:sldMk cId="989292274" sldId="1012"/>
            <ac:spMk id="15" creationId="{B3324665-6B8F-433E-9F83-8E4DD29D84DE}"/>
          </ac:spMkLst>
        </pc:spChg>
        <pc:spChg chg="add mod">
          <ac:chgData name="VAN DONGEN Lauren [Serpentine Primary School]" userId="5bc39a8c-b07f-42cc-b7cc-beb494723086" providerId="ADAL" clId="{A2D8EC36-1537-4830-9C56-70659850B27D}" dt="2023-07-03T09:19:39.203" v="10314" actId="113"/>
          <ac:spMkLst>
            <pc:docMk/>
            <pc:sldMk cId="989292274" sldId="1012"/>
            <ac:spMk id="16" creationId="{AD18037D-14F7-4E5D-868A-EFA5DBC2CA0E}"/>
          </ac:spMkLst>
        </pc:spChg>
        <pc:spChg chg="add mod">
          <ac:chgData name="VAN DONGEN Lauren [Serpentine Primary School]" userId="5bc39a8c-b07f-42cc-b7cc-beb494723086" providerId="ADAL" clId="{A2D8EC36-1537-4830-9C56-70659850B27D}" dt="2023-07-03T09:20:47.830" v="10371" actId="113"/>
          <ac:spMkLst>
            <pc:docMk/>
            <pc:sldMk cId="989292274" sldId="1012"/>
            <ac:spMk id="17" creationId="{D8747DB2-7E19-4E77-BE24-E78DAC5D8DC3}"/>
          </ac:spMkLst>
        </pc:spChg>
        <pc:picChg chg="mod">
          <ac:chgData name="VAN DONGEN Lauren [Serpentine Primary School]" userId="5bc39a8c-b07f-42cc-b7cc-beb494723086" providerId="ADAL" clId="{A2D8EC36-1537-4830-9C56-70659850B27D}" dt="2023-07-03T09:15:54.678" v="10265" actId="1076"/>
          <ac:picMkLst>
            <pc:docMk/>
            <pc:sldMk cId="989292274" sldId="1012"/>
            <ac:picMk id="7" creationId="{00000000-0000-0000-0000-000000000000}"/>
          </ac:picMkLst>
        </pc:picChg>
      </pc:sldChg>
      <pc:sldChg chg="addSp delSp modSp mod">
        <pc:chgData name="VAN DONGEN Lauren [Serpentine Primary School]" userId="5bc39a8c-b07f-42cc-b7cc-beb494723086" providerId="ADAL" clId="{A2D8EC36-1537-4830-9C56-70659850B27D}" dt="2023-07-03T09:17:08.140" v="10277" actId="14100"/>
        <pc:sldMkLst>
          <pc:docMk/>
          <pc:sldMk cId="3389774266" sldId="1013"/>
        </pc:sldMkLst>
        <pc:spChg chg="del mod">
          <ac:chgData name="VAN DONGEN Lauren [Serpentine Primary School]" userId="5bc39a8c-b07f-42cc-b7cc-beb494723086" providerId="ADAL" clId="{A2D8EC36-1537-4830-9C56-70659850B27D}" dt="2023-07-03T09:16:58.623" v="10274" actId="478"/>
          <ac:spMkLst>
            <pc:docMk/>
            <pc:sldMk cId="3389774266" sldId="1013"/>
            <ac:spMk id="2" creationId="{B3324665-6B8F-433E-9F83-8E4DD29D84DE}"/>
          </ac:spMkLst>
        </pc:spChg>
        <pc:spChg chg="add mod">
          <ac:chgData name="VAN DONGEN Lauren [Serpentine Primary School]" userId="5bc39a8c-b07f-42cc-b7cc-beb494723086" providerId="ADAL" clId="{A2D8EC36-1537-4830-9C56-70659850B27D}" dt="2023-07-03T09:17:02.212" v="10275" actId="1076"/>
          <ac:spMkLst>
            <pc:docMk/>
            <pc:sldMk cId="3389774266" sldId="1013"/>
            <ac:spMk id="17" creationId="{44ADB78E-6D58-4943-81F9-9A32E079599D}"/>
          </ac:spMkLst>
        </pc:spChg>
        <pc:spChg chg="del">
          <ac:chgData name="VAN DONGEN Lauren [Serpentine Primary School]" userId="5bc39a8c-b07f-42cc-b7cc-beb494723086" providerId="ADAL" clId="{A2D8EC36-1537-4830-9C56-70659850B27D}" dt="2023-07-03T09:16:41.259" v="10268" actId="478"/>
          <ac:spMkLst>
            <pc:docMk/>
            <pc:sldMk cId="3389774266" sldId="1013"/>
            <ac:spMk id="18" creationId="{B3324665-6B8F-433E-9F83-8E4DD29D84DE}"/>
          </ac:spMkLst>
        </pc:spChg>
        <pc:picChg chg="mod">
          <ac:chgData name="VAN DONGEN Lauren [Serpentine Primary School]" userId="5bc39a8c-b07f-42cc-b7cc-beb494723086" providerId="ADAL" clId="{A2D8EC36-1537-4830-9C56-70659850B27D}" dt="2023-07-03T09:17:08.140" v="10277" actId="14100"/>
          <ac:picMkLst>
            <pc:docMk/>
            <pc:sldMk cId="3389774266" sldId="1013"/>
            <ac:picMk id="13" creationId="{00000000-0000-0000-0000-000000000000}"/>
          </ac:picMkLst>
        </pc:picChg>
        <pc:picChg chg="del">
          <ac:chgData name="VAN DONGEN Lauren [Serpentine Primary School]" userId="5bc39a8c-b07f-42cc-b7cc-beb494723086" providerId="ADAL" clId="{A2D8EC36-1537-4830-9C56-70659850B27D}" dt="2023-07-03T09:16:41.907" v="10269" actId="478"/>
          <ac:picMkLst>
            <pc:docMk/>
            <pc:sldMk cId="3389774266" sldId="1013"/>
            <ac:picMk id="16" creationId="{00000000-0000-0000-0000-000000000000}"/>
          </ac:picMkLst>
        </pc:picChg>
      </pc:sldChg>
      <pc:sldChg chg="addSp delSp modSp mod ord">
        <pc:chgData name="VAN DONGEN Lauren [Serpentine Primary School]" userId="5bc39a8c-b07f-42cc-b7cc-beb494723086" providerId="ADAL" clId="{A2D8EC36-1537-4830-9C56-70659850B27D}" dt="2023-07-03T08:27:27.950" v="9884"/>
        <pc:sldMkLst>
          <pc:docMk/>
          <pc:sldMk cId="109621444" sldId="1017"/>
        </pc:sldMkLst>
        <pc:spChg chg="del mod">
          <ac:chgData name="VAN DONGEN Lauren [Serpentine Primary School]" userId="5bc39a8c-b07f-42cc-b7cc-beb494723086" providerId="ADAL" clId="{A2D8EC36-1537-4830-9C56-70659850B27D}" dt="2023-07-03T08:26:03.301" v="9802" actId="478"/>
          <ac:spMkLst>
            <pc:docMk/>
            <pc:sldMk cId="109621444" sldId="1017"/>
            <ac:spMk id="13" creationId="{409A19CB-19BA-76FE-F17A-7AE6444BB397}"/>
          </ac:spMkLst>
        </pc:spChg>
        <pc:picChg chg="add">
          <ac:chgData name="VAN DONGEN Lauren [Serpentine Primary School]" userId="5bc39a8c-b07f-42cc-b7cc-beb494723086" providerId="ADAL" clId="{A2D8EC36-1537-4830-9C56-70659850B27D}" dt="2023-07-03T08:26:04.348" v="9803" actId="22"/>
          <ac:picMkLst>
            <pc:docMk/>
            <pc:sldMk cId="109621444" sldId="1017"/>
            <ac:picMk id="3" creationId="{557F99C1-DC39-4594-A1D8-DE0C8416EA38}"/>
          </ac:picMkLst>
        </pc:picChg>
      </pc:sldChg>
      <pc:sldChg chg="del">
        <pc:chgData name="VAN DONGEN Lauren [Serpentine Primary School]" userId="5bc39a8c-b07f-42cc-b7cc-beb494723086" providerId="ADAL" clId="{A2D8EC36-1537-4830-9C56-70659850B27D}" dt="2023-07-03T08:26:08.199" v="9804" actId="47"/>
        <pc:sldMkLst>
          <pc:docMk/>
          <pc:sldMk cId="245528766" sldId="1018"/>
        </pc:sldMkLst>
      </pc:sldChg>
      <pc:sldChg chg="addSp modSp mod">
        <pc:chgData name="VAN DONGEN Lauren [Serpentine Primary School]" userId="5bc39a8c-b07f-42cc-b7cc-beb494723086" providerId="ADAL" clId="{A2D8EC36-1537-4830-9C56-70659850B27D}" dt="2023-07-03T03:29:54.648" v="3319" actId="1076"/>
        <pc:sldMkLst>
          <pc:docMk/>
          <pc:sldMk cId="899415081" sldId="1020"/>
        </pc:sldMkLst>
        <pc:spChg chg="mod">
          <ac:chgData name="VAN DONGEN Lauren [Serpentine Primary School]" userId="5bc39a8c-b07f-42cc-b7cc-beb494723086" providerId="ADAL" clId="{A2D8EC36-1537-4830-9C56-70659850B27D}" dt="2023-07-03T03:21:31.002" v="2684" actId="113"/>
          <ac:spMkLst>
            <pc:docMk/>
            <pc:sldMk cId="899415081" sldId="1020"/>
            <ac:spMk id="2" creationId="{B3324665-6B8F-433E-9F83-8E4DD29D84DE}"/>
          </ac:spMkLst>
        </pc:spChg>
        <pc:spChg chg="mod">
          <ac:chgData name="VAN DONGEN Lauren [Serpentine Primary School]" userId="5bc39a8c-b07f-42cc-b7cc-beb494723086" providerId="ADAL" clId="{A2D8EC36-1537-4830-9C56-70659850B27D}" dt="2023-07-03T03:26:38.900" v="3150" actId="20577"/>
          <ac:spMkLst>
            <pc:docMk/>
            <pc:sldMk cId="899415081" sldId="1020"/>
            <ac:spMk id="11" creationId="{ED1001CD-35E6-4C11-88BC-9F9B11565B23}"/>
          </ac:spMkLst>
        </pc:spChg>
        <pc:spChg chg="add mod">
          <ac:chgData name="VAN DONGEN Lauren [Serpentine Primary School]" userId="5bc39a8c-b07f-42cc-b7cc-beb494723086" providerId="ADAL" clId="{A2D8EC36-1537-4830-9C56-70659850B27D}" dt="2023-07-03T03:24:08.113" v="2832" actId="1076"/>
          <ac:spMkLst>
            <pc:docMk/>
            <pc:sldMk cId="899415081" sldId="1020"/>
            <ac:spMk id="13" creationId="{36B363F3-0D65-4C41-B55E-E6BF92708885}"/>
          </ac:spMkLst>
        </pc:spChg>
        <pc:spChg chg="mod">
          <ac:chgData name="VAN DONGEN Lauren [Serpentine Primary School]" userId="5bc39a8c-b07f-42cc-b7cc-beb494723086" providerId="ADAL" clId="{A2D8EC36-1537-4830-9C56-70659850B27D}" dt="2023-07-03T03:27:00.646" v="3214" actId="6549"/>
          <ac:spMkLst>
            <pc:docMk/>
            <pc:sldMk cId="899415081" sldId="1020"/>
            <ac:spMk id="14" creationId="{704B98E3-635A-4864-9A81-CC7BA2C6B82A}"/>
          </ac:spMkLst>
        </pc:spChg>
        <pc:spChg chg="mod">
          <ac:chgData name="VAN DONGEN Lauren [Serpentine Primary School]" userId="5bc39a8c-b07f-42cc-b7cc-beb494723086" providerId="ADAL" clId="{A2D8EC36-1537-4830-9C56-70659850B27D}" dt="2023-07-03T03:29:50.569" v="3318" actId="1076"/>
          <ac:spMkLst>
            <pc:docMk/>
            <pc:sldMk cId="899415081" sldId="1020"/>
            <ac:spMk id="16" creationId="{78396EEF-D220-45C5-89E0-85468C78ED15}"/>
          </ac:spMkLst>
        </pc:spChg>
        <pc:picChg chg="add mod">
          <ac:chgData name="VAN DONGEN Lauren [Serpentine Primary School]" userId="5bc39a8c-b07f-42cc-b7cc-beb494723086" providerId="ADAL" clId="{A2D8EC36-1537-4830-9C56-70659850B27D}" dt="2023-07-03T03:24:35.089" v="2834" actId="1076"/>
          <ac:picMkLst>
            <pc:docMk/>
            <pc:sldMk cId="899415081" sldId="1020"/>
            <ac:picMk id="7" creationId="{B72D8654-E98F-4A18-84BB-6AEC73ADAF53}"/>
          </ac:picMkLst>
        </pc:picChg>
        <pc:picChg chg="mod">
          <ac:chgData name="VAN DONGEN Lauren [Serpentine Primary School]" userId="5bc39a8c-b07f-42cc-b7cc-beb494723086" providerId="ADAL" clId="{A2D8EC36-1537-4830-9C56-70659850B27D}" dt="2023-07-03T03:29:54.648" v="3319" actId="1076"/>
          <ac:picMkLst>
            <pc:docMk/>
            <pc:sldMk cId="899415081" sldId="1020"/>
            <ac:picMk id="15" creationId="{C9359F08-DD4B-424D-A507-27939FE43D89}"/>
          </ac:picMkLst>
        </pc:picChg>
      </pc:sldChg>
      <pc:sldChg chg="addSp delSp modSp mod">
        <pc:chgData name="VAN DONGEN Lauren [Serpentine Primary School]" userId="5bc39a8c-b07f-42cc-b7cc-beb494723086" providerId="ADAL" clId="{A2D8EC36-1537-4830-9C56-70659850B27D}" dt="2023-07-06T05:55:13.873" v="38503" actId="1076"/>
        <pc:sldMkLst>
          <pc:docMk/>
          <pc:sldMk cId="4097594302" sldId="1021"/>
        </pc:sldMkLst>
        <pc:spChg chg="mod">
          <ac:chgData name="VAN DONGEN Lauren [Serpentine Primary School]" userId="5bc39a8c-b07f-42cc-b7cc-beb494723086" providerId="ADAL" clId="{A2D8EC36-1537-4830-9C56-70659850B27D}" dt="2023-07-03T04:06:45.688" v="4311" actId="113"/>
          <ac:spMkLst>
            <pc:docMk/>
            <pc:sldMk cId="4097594302" sldId="1021"/>
            <ac:spMk id="2" creationId="{B3324665-6B8F-433E-9F83-8E4DD29D84DE}"/>
          </ac:spMkLst>
        </pc:spChg>
        <pc:spChg chg="mod">
          <ac:chgData name="VAN DONGEN Lauren [Serpentine Primary School]" userId="5bc39a8c-b07f-42cc-b7cc-beb494723086" providerId="ADAL" clId="{A2D8EC36-1537-4830-9C56-70659850B27D}" dt="2023-07-03T04:03:26.130" v="4092" actId="20577"/>
          <ac:spMkLst>
            <pc:docMk/>
            <pc:sldMk cId="4097594302" sldId="1021"/>
            <ac:spMk id="11" creationId="{ED1001CD-35E6-4C11-88BC-9F9B11565B23}"/>
          </ac:spMkLst>
        </pc:spChg>
        <pc:spChg chg="mod">
          <ac:chgData name="VAN DONGEN Lauren [Serpentine Primary School]" userId="5bc39a8c-b07f-42cc-b7cc-beb494723086" providerId="ADAL" clId="{A2D8EC36-1537-4830-9C56-70659850B27D}" dt="2023-07-03T04:03:49.703" v="4136" actId="20577"/>
          <ac:spMkLst>
            <pc:docMk/>
            <pc:sldMk cId="4097594302" sldId="1021"/>
            <ac:spMk id="14" creationId="{704B98E3-635A-4864-9A81-CC7BA2C6B82A}"/>
          </ac:spMkLst>
        </pc:spChg>
        <pc:spChg chg="mod">
          <ac:chgData name="VAN DONGEN Lauren [Serpentine Primary School]" userId="5bc39a8c-b07f-42cc-b7cc-beb494723086" providerId="ADAL" clId="{A2D8EC36-1537-4830-9C56-70659850B27D}" dt="2023-07-03T04:04:50.046" v="4259" actId="1076"/>
          <ac:spMkLst>
            <pc:docMk/>
            <pc:sldMk cId="4097594302" sldId="1021"/>
            <ac:spMk id="16" creationId="{78396EEF-D220-45C5-89E0-85468C78ED15}"/>
          </ac:spMkLst>
        </pc:spChg>
        <pc:spChg chg="add mod">
          <ac:chgData name="VAN DONGEN Lauren [Serpentine Primary School]" userId="5bc39a8c-b07f-42cc-b7cc-beb494723086" providerId="ADAL" clId="{A2D8EC36-1537-4830-9C56-70659850B27D}" dt="2023-07-03T04:06:35.342" v="4309" actId="20577"/>
          <ac:spMkLst>
            <pc:docMk/>
            <pc:sldMk cId="4097594302" sldId="1021"/>
            <ac:spMk id="17" creationId="{04A5D370-C004-4D6B-BC9A-DB6B598CC9DB}"/>
          </ac:spMkLst>
        </pc:spChg>
        <pc:picChg chg="mod">
          <ac:chgData name="VAN DONGEN Lauren [Serpentine Primary School]" userId="5bc39a8c-b07f-42cc-b7cc-beb494723086" providerId="ADAL" clId="{A2D8EC36-1537-4830-9C56-70659850B27D}" dt="2023-07-06T05:55:13.873" v="38503" actId="1076"/>
          <ac:picMkLst>
            <pc:docMk/>
            <pc:sldMk cId="4097594302" sldId="1021"/>
            <ac:picMk id="9" creationId="{A419679F-82E4-44E9-809A-16E475526A33}"/>
          </ac:picMkLst>
        </pc:picChg>
        <pc:picChg chg="mod">
          <ac:chgData name="VAN DONGEN Lauren [Serpentine Primary School]" userId="5bc39a8c-b07f-42cc-b7cc-beb494723086" providerId="ADAL" clId="{A2D8EC36-1537-4830-9C56-70659850B27D}" dt="2023-07-03T04:03:40.589" v="4096" actId="1076"/>
          <ac:picMkLst>
            <pc:docMk/>
            <pc:sldMk cId="4097594302" sldId="1021"/>
            <ac:picMk id="12" creationId="{F7570FBC-561D-472E-8F42-AD20E2373CB1}"/>
          </ac:picMkLst>
        </pc:picChg>
        <pc:picChg chg="del mod">
          <ac:chgData name="VAN DONGEN Lauren [Serpentine Primary School]" userId="5bc39a8c-b07f-42cc-b7cc-beb494723086" providerId="ADAL" clId="{A2D8EC36-1537-4830-9C56-70659850B27D}" dt="2023-07-03T04:02:21.503" v="4023" actId="478"/>
          <ac:picMkLst>
            <pc:docMk/>
            <pc:sldMk cId="4097594302" sldId="1021"/>
            <ac:picMk id="13" creationId="{15ADC9C2-839B-4F54-B26A-931209E85BE8}"/>
          </ac:picMkLst>
        </pc:picChg>
        <pc:picChg chg="mod">
          <ac:chgData name="VAN DONGEN Lauren [Serpentine Primary School]" userId="5bc39a8c-b07f-42cc-b7cc-beb494723086" providerId="ADAL" clId="{A2D8EC36-1537-4830-9C56-70659850B27D}" dt="2023-07-03T04:03:54.366" v="4137" actId="1076"/>
          <ac:picMkLst>
            <pc:docMk/>
            <pc:sldMk cId="4097594302" sldId="1021"/>
            <ac:picMk id="15" creationId="{C9359F08-DD4B-424D-A507-27939FE43D89}"/>
          </ac:picMkLst>
        </pc:picChg>
        <pc:picChg chg="add mod">
          <ac:chgData name="VAN DONGEN Lauren [Serpentine Primary School]" userId="5bc39a8c-b07f-42cc-b7cc-beb494723086" providerId="ADAL" clId="{A2D8EC36-1537-4830-9C56-70659850B27D}" dt="2023-07-03T05:25:10.857" v="6355" actId="1076"/>
          <ac:picMkLst>
            <pc:docMk/>
            <pc:sldMk cId="4097594302" sldId="1021"/>
            <ac:picMk id="18" creationId="{70011179-F244-4813-A548-D64AD2E50AB4}"/>
          </ac:picMkLst>
        </pc:picChg>
        <pc:picChg chg="del mod">
          <ac:chgData name="VAN DONGEN Lauren [Serpentine Primary School]" userId="5bc39a8c-b07f-42cc-b7cc-beb494723086" providerId="ADAL" clId="{A2D8EC36-1537-4830-9C56-70659850B27D}" dt="2023-07-03T04:02:20.836" v="4022" actId="478"/>
          <ac:picMkLst>
            <pc:docMk/>
            <pc:sldMk cId="4097594302" sldId="1021"/>
            <ac:picMk id="20" creationId="{66E0F4D8-2E70-4D28-AE37-6716DDB2E954}"/>
          </ac:picMkLst>
        </pc:picChg>
      </pc:sldChg>
      <pc:sldChg chg="addSp modSp mod modAnim">
        <pc:chgData name="VAN DONGEN Lauren [Serpentine Primary School]" userId="5bc39a8c-b07f-42cc-b7cc-beb494723086" providerId="ADAL" clId="{A2D8EC36-1537-4830-9C56-70659850B27D}" dt="2023-07-03T04:00:05.750" v="4004" actId="1076"/>
        <pc:sldMkLst>
          <pc:docMk/>
          <pc:sldMk cId="3870736826" sldId="1023"/>
        </pc:sldMkLst>
        <pc:spChg chg="mod">
          <ac:chgData name="VAN DONGEN Lauren [Serpentine Primary School]" userId="5bc39a8c-b07f-42cc-b7cc-beb494723086" providerId="ADAL" clId="{A2D8EC36-1537-4830-9C56-70659850B27D}" dt="2023-07-03T03:52:30.616" v="3610" actId="20577"/>
          <ac:spMkLst>
            <pc:docMk/>
            <pc:sldMk cId="3870736826" sldId="1023"/>
            <ac:spMk id="11" creationId="{ED1001CD-35E6-4C11-88BC-9F9B11565B23}"/>
          </ac:spMkLst>
        </pc:spChg>
        <pc:spChg chg="add mod">
          <ac:chgData name="VAN DONGEN Lauren [Serpentine Primary School]" userId="5bc39a8c-b07f-42cc-b7cc-beb494723086" providerId="ADAL" clId="{A2D8EC36-1537-4830-9C56-70659850B27D}" dt="2023-07-03T03:51:44.801" v="3564" actId="14100"/>
          <ac:spMkLst>
            <pc:docMk/>
            <pc:sldMk cId="3870736826" sldId="1023"/>
            <ac:spMk id="13" creationId="{81E4B1F5-3028-491B-B670-6DA30FA86EA4}"/>
          </ac:spMkLst>
        </pc:spChg>
        <pc:spChg chg="mod">
          <ac:chgData name="VAN DONGEN Lauren [Serpentine Primary School]" userId="5bc39a8c-b07f-42cc-b7cc-beb494723086" providerId="ADAL" clId="{A2D8EC36-1537-4830-9C56-70659850B27D}" dt="2023-07-03T03:54:23.247" v="3760" actId="1076"/>
          <ac:spMkLst>
            <pc:docMk/>
            <pc:sldMk cId="3870736826" sldId="1023"/>
            <ac:spMk id="14" creationId="{704B98E3-635A-4864-9A81-CC7BA2C6B82A}"/>
          </ac:spMkLst>
        </pc:spChg>
        <pc:spChg chg="mod">
          <ac:chgData name="VAN DONGEN Lauren [Serpentine Primary School]" userId="5bc39a8c-b07f-42cc-b7cc-beb494723086" providerId="ADAL" clId="{A2D8EC36-1537-4830-9C56-70659850B27D}" dt="2023-07-03T03:57:58.279" v="3893" actId="14100"/>
          <ac:spMkLst>
            <pc:docMk/>
            <pc:sldMk cId="3870736826" sldId="1023"/>
            <ac:spMk id="16" creationId="{78396EEF-D220-45C5-89E0-85468C78ED15}"/>
          </ac:spMkLst>
        </pc:spChg>
        <pc:spChg chg="add mod">
          <ac:chgData name="VAN DONGEN Lauren [Serpentine Primary School]" userId="5bc39a8c-b07f-42cc-b7cc-beb494723086" providerId="ADAL" clId="{A2D8EC36-1537-4830-9C56-70659850B27D}" dt="2023-07-03T03:53:50.047" v="3688" actId="1076"/>
          <ac:spMkLst>
            <pc:docMk/>
            <pc:sldMk cId="3870736826" sldId="1023"/>
            <ac:spMk id="17" creationId="{8F865B74-4623-4650-BF26-18F2BE8F709C}"/>
          </ac:spMkLst>
        </pc:spChg>
        <pc:spChg chg="add mod">
          <ac:chgData name="VAN DONGEN Lauren [Serpentine Primary School]" userId="5bc39a8c-b07f-42cc-b7cc-beb494723086" providerId="ADAL" clId="{A2D8EC36-1537-4830-9C56-70659850B27D}" dt="2023-07-03T03:58:10.726" v="3895" actId="1076"/>
          <ac:spMkLst>
            <pc:docMk/>
            <pc:sldMk cId="3870736826" sldId="1023"/>
            <ac:spMk id="18" creationId="{A8C62158-7278-40DE-AB0D-A87D491F2644}"/>
          </ac:spMkLst>
        </pc:spChg>
        <pc:spChg chg="add mod">
          <ac:chgData name="VAN DONGEN Lauren [Serpentine Primary School]" userId="5bc39a8c-b07f-42cc-b7cc-beb494723086" providerId="ADAL" clId="{A2D8EC36-1537-4830-9C56-70659850B27D}" dt="2023-07-03T03:58:26.044" v="3903" actId="20577"/>
          <ac:spMkLst>
            <pc:docMk/>
            <pc:sldMk cId="3870736826" sldId="1023"/>
            <ac:spMk id="20" creationId="{1BCEBD69-6E42-447F-B9D1-7629C8C37389}"/>
          </ac:spMkLst>
        </pc:spChg>
        <pc:spChg chg="add mod">
          <ac:chgData name="VAN DONGEN Lauren [Serpentine Primary School]" userId="5bc39a8c-b07f-42cc-b7cc-beb494723086" providerId="ADAL" clId="{A2D8EC36-1537-4830-9C56-70659850B27D}" dt="2023-07-03T04:00:05.750" v="4004" actId="1076"/>
          <ac:spMkLst>
            <pc:docMk/>
            <pc:sldMk cId="3870736826" sldId="1023"/>
            <ac:spMk id="21" creationId="{14BFC6A4-71F7-4E4D-B6E2-8AAC4A9E3A2C}"/>
          </ac:spMkLst>
        </pc:spChg>
        <pc:picChg chg="mod modCrop">
          <ac:chgData name="VAN DONGEN Lauren [Serpentine Primary School]" userId="5bc39a8c-b07f-42cc-b7cc-beb494723086" providerId="ADAL" clId="{A2D8EC36-1537-4830-9C56-70659850B27D}" dt="2023-07-03T03:37:56.152" v="3535" actId="1076"/>
          <ac:picMkLst>
            <pc:docMk/>
            <pc:sldMk cId="3870736826" sldId="1023"/>
            <ac:picMk id="8" creationId="{5E165705-740A-4B56-B504-70819D9A7ADE}"/>
          </ac:picMkLst>
        </pc:picChg>
        <pc:picChg chg="mod">
          <ac:chgData name="VAN DONGEN Lauren [Serpentine Primary School]" userId="5bc39a8c-b07f-42cc-b7cc-beb494723086" providerId="ADAL" clId="{A2D8EC36-1537-4830-9C56-70659850B27D}" dt="2023-07-03T03:54:28.223" v="3761" actId="1076"/>
          <ac:picMkLst>
            <pc:docMk/>
            <pc:sldMk cId="3870736826" sldId="1023"/>
            <ac:picMk id="12" creationId="{F7570FBC-561D-472E-8F42-AD20E2373CB1}"/>
          </ac:picMkLst>
        </pc:picChg>
        <pc:picChg chg="mod">
          <ac:chgData name="VAN DONGEN Lauren [Serpentine Primary School]" userId="5bc39a8c-b07f-42cc-b7cc-beb494723086" providerId="ADAL" clId="{A2D8EC36-1537-4830-9C56-70659850B27D}" dt="2023-07-03T03:54:31.270" v="3762" actId="1076"/>
          <ac:picMkLst>
            <pc:docMk/>
            <pc:sldMk cId="3870736826" sldId="1023"/>
            <ac:picMk id="15" creationId="{C9359F08-DD4B-424D-A507-27939FE43D89}"/>
          </ac:picMkLst>
        </pc:picChg>
        <pc:picChg chg="add mod">
          <ac:chgData name="VAN DONGEN Lauren [Serpentine Primary School]" userId="5bc39a8c-b07f-42cc-b7cc-beb494723086" providerId="ADAL" clId="{A2D8EC36-1537-4830-9C56-70659850B27D}" dt="2023-07-03T03:59:30.263" v="4000" actId="1076"/>
          <ac:picMkLst>
            <pc:docMk/>
            <pc:sldMk cId="3870736826" sldId="1023"/>
            <ac:picMk id="22" creationId="{B5FE4D34-C3A5-4A75-82C7-909C738210A9}"/>
          </ac:picMkLst>
        </pc:picChg>
        <pc:picChg chg="add mod">
          <ac:chgData name="VAN DONGEN Lauren [Serpentine Primary School]" userId="5bc39a8c-b07f-42cc-b7cc-beb494723086" providerId="ADAL" clId="{A2D8EC36-1537-4830-9C56-70659850B27D}" dt="2023-07-03T03:59:44.246" v="4003" actId="1076"/>
          <ac:picMkLst>
            <pc:docMk/>
            <pc:sldMk cId="3870736826" sldId="1023"/>
            <ac:picMk id="23" creationId="{6669556F-FCF4-44D0-A233-FC24C90D8307}"/>
          </ac:picMkLst>
        </pc:picChg>
      </pc:sldChg>
      <pc:sldChg chg="addSp modSp mod ord">
        <pc:chgData name="VAN DONGEN Lauren [Serpentine Primary School]" userId="5bc39a8c-b07f-42cc-b7cc-beb494723086" providerId="ADAL" clId="{A2D8EC36-1537-4830-9C56-70659850B27D}" dt="2023-07-03T05:40:01.262" v="6801" actId="1076"/>
        <pc:sldMkLst>
          <pc:docMk/>
          <pc:sldMk cId="636741136" sldId="1026"/>
        </pc:sldMkLst>
        <pc:picChg chg="add mod">
          <ac:chgData name="VAN DONGEN Lauren [Serpentine Primary School]" userId="5bc39a8c-b07f-42cc-b7cc-beb494723086" providerId="ADAL" clId="{A2D8EC36-1537-4830-9C56-70659850B27D}" dt="2023-07-03T05:40:01.262" v="6801" actId="1076"/>
          <ac:picMkLst>
            <pc:docMk/>
            <pc:sldMk cId="636741136" sldId="1026"/>
            <ac:picMk id="19" creationId="{B25B9F0C-A72D-48CF-902E-F27C9773515A}"/>
          </ac:picMkLst>
        </pc:picChg>
      </pc:sldChg>
      <pc:sldChg chg="addSp modSp mod">
        <pc:chgData name="VAN DONGEN Lauren [Serpentine Primary School]" userId="5bc39a8c-b07f-42cc-b7cc-beb494723086" providerId="ADAL" clId="{A2D8EC36-1537-4830-9C56-70659850B27D}" dt="2023-07-03T08:21:39.264" v="9800" actId="1076"/>
        <pc:sldMkLst>
          <pc:docMk/>
          <pc:sldMk cId="274880843" sldId="1027"/>
        </pc:sldMkLst>
        <pc:picChg chg="add mod">
          <ac:chgData name="VAN DONGEN Lauren [Serpentine Primary School]" userId="5bc39a8c-b07f-42cc-b7cc-beb494723086" providerId="ADAL" clId="{A2D8EC36-1537-4830-9C56-70659850B27D}" dt="2023-07-03T08:21:39.264" v="9800" actId="1076"/>
          <ac:picMkLst>
            <pc:docMk/>
            <pc:sldMk cId="274880843" sldId="1027"/>
            <ac:picMk id="19" creationId="{D14FB46D-289E-4823-B9C0-45F6FB3713DF}"/>
          </ac:picMkLst>
        </pc:picChg>
      </pc:sldChg>
      <pc:sldChg chg="addSp modSp mod">
        <pc:chgData name="VAN DONGEN Lauren [Serpentine Primary School]" userId="5bc39a8c-b07f-42cc-b7cc-beb494723086" providerId="ADAL" clId="{A2D8EC36-1537-4830-9C56-70659850B27D}" dt="2023-07-04T09:41:39.491" v="13771" actId="20577"/>
        <pc:sldMkLst>
          <pc:docMk/>
          <pc:sldMk cId="2255638770" sldId="1038"/>
        </pc:sldMkLst>
        <pc:spChg chg="mod">
          <ac:chgData name="VAN DONGEN Lauren [Serpentine Primary School]" userId="5bc39a8c-b07f-42cc-b7cc-beb494723086" providerId="ADAL" clId="{A2D8EC36-1537-4830-9C56-70659850B27D}" dt="2023-07-04T09:41:13.040" v="13722" actId="113"/>
          <ac:spMkLst>
            <pc:docMk/>
            <pc:sldMk cId="2255638770" sldId="1038"/>
            <ac:spMk id="2" creationId="{B3324665-6B8F-433E-9F83-8E4DD29D84DE}"/>
          </ac:spMkLst>
        </pc:spChg>
        <pc:spChg chg="mod">
          <ac:chgData name="VAN DONGEN Lauren [Serpentine Primary School]" userId="5bc39a8c-b07f-42cc-b7cc-beb494723086" providerId="ADAL" clId="{A2D8EC36-1537-4830-9C56-70659850B27D}" dt="2023-07-04T09:38:11.322" v="13591" actId="20577"/>
          <ac:spMkLst>
            <pc:docMk/>
            <pc:sldMk cId="2255638770" sldId="1038"/>
            <ac:spMk id="9" creationId="{ED1001CD-35E6-4C11-88BC-9F9B11565B23}"/>
          </ac:spMkLst>
        </pc:spChg>
        <pc:spChg chg="mod">
          <ac:chgData name="VAN DONGEN Lauren [Serpentine Primary School]" userId="5bc39a8c-b07f-42cc-b7cc-beb494723086" providerId="ADAL" clId="{A2D8EC36-1537-4830-9C56-70659850B27D}" dt="2023-07-04T09:38:35.813" v="13682" actId="20577"/>
          <ac:spMkLst>
            <pc:docMk/>
            <pc:sldMk cId="2255638770" sldId="1038"/>
            <ac:spMk id="11" creationId="{704B98E3-635A-4864-9A81-CC7BA2C6B82A}"/>
          </ac:spMkLst>
        </pc:spChg>
        <pc:spChg chg="mod">
          <ac:chgData name="VAN DONGEN Lauren [Serpentine Primary School]" userId="5bc39a8c-b07f-42cc-b7cc-beb494723086" providerId="ADAL" clId="{A2D8EC36-1537-4830-9C56-70659850B27D}" dt="2023-07-04T09:39:33.503" v="13698" actId="1076"/>
          <ac:spMkLst>
            <pc:docMk/>
            <pc:sldMk cId="2255638770" sldId="1038"/>
            <ac:spMk id="14" creationId="{78396EEF-D220-45C5-89E0-85468C78ED15}"/>
          </ac:spMkLst>
        </pc:spChg>
        <pc:spChg chg="add mod">
          <ac:chgData name="VAN DONGEN Lauren [Serpentine Primary School]" userId="5bc39a8c-b07f-42cc-b7cc-beb494723086" providerId="ADAL" clId="{A2D8EC36-1537-4830-9C56-70659850B27D}" dt="2023-07-04T09:41:39.491" v="13771" actId="20577"/>
          <ac:spMkLst>
            <pc:docMk/>
            <pc:sldMk cId="2255638770" sldId="1038"/>
            <ac:spMk id="15" creationId="{A2EBA077-0B3E-47C9-BCED-BDA0105C7570}"/>
          </ac:spMkLst>
        </pc:spChg>
        <pc:picChg chg="mod">
          <ac:chgData name="VAN DONGEN Lauren [Serpentine Primary School]" userId="5bc39a8c-b07f-42cc-b7cc-beb494723086" providerId="ADAL" clId="{A2D8EC36-1537-4830-9C56-70659850B27D}" dt="2023-07-04T09:38:16.112" v="13593" actId="1076"/>
          <ac:picMkLst>
            <pc:docMk/>
            <pc:sldMk cId="2255638770" sldId="1038"/>
            <ac:picMk id="12" creationId="{C9359F08-DD4B-424D-A507-27939FE43D89}"/>
          </ac:picMkLst>
        </pc:picChg>
      </pc:sldChg>
      <pc:sldChg chg="addSp delSp modSp mod">
        <pc:chgData name="VAN DONGEN Lauren [Serpentine Primary School]" userId="5bc39a8c-b07f-42cc-b7cc-beb494723086" providerId="ADAL" clId="{A2D8EC36-1537-4830-9C56-70659850B27D}" dt="2023-07-04T10:04:12.628" v="14757" actId="1076"/>
        <pc:sldMkLst>
          <pc:docMk/>
          <pc:sldMk cId="4203790483" sldId="1039"/>
        </pc:sldMkLst>
        <pc:spChg chg="mod">
          <ac:chgData name="VAN DONGEN Lauren [Serpentine Primary School]" userId="5bc39a8c-b07f-42cc-b7cc-beb494723086" providerId="ADAL" clId="{A2D8EC36-1537-4830-9C56-70659850B27D}" dt="2023-07-04T09:47:44.636" v="13967" actId="20577"/>
          <ac:spMkLst>
            <pc:docMk/>
            <pc:sldMk cId="4203790483" sldId="1039"/>
            <ac:spMk id="2" creationId="{B3324665-6B8F-433E-9F83-8E4DD29D84DE}"/>
          </ac:spMkLst>
        </pc:spChg>
        <pc:spChg chg="mod">
          <ac:chgData name="VAN DONGEN Lauren [Serpentine Primary School]" userId="5bc39a8c-b07f-42cc-b7cc-beb494723086" providerId="ADAL" clId="{A2D8EC36-1537-4830-9C56-70659850B27D}" dt="2023-07-04T09:48:21.169" v="14022" actId="20577"/>
          <ac:spMkLst>
            <pc:docMk/>
            <pc:sldMk cId="4203790483" sldId="1039"/>
            <ac:spMk id="9" creationId="{ED1001CD-35E6-4C11-88BC-9F9B11565B23}"/>
          </ac:spMkLst>
        </pc:spChg>
        <pc:spChg chg="mod">
          <ac:chgData name="VAN DONGEN Lauren [Serpentine Primary School]" userId="5bc39a8c-b07f-42cc-b7cc-beb494723086" providerId="ADAL" clId="{A2D8EC36-1537-4830-9C56-70659850B27D}" dt="2023-07-04T09:49:06.030" v="14151" actId="20577"/>
          <ac:spMkLst>
            <pc:docMk/>
            <pc:sldMk cId="4203790483" sldId="1039"/>
            <ac:spMk id="11" creationId="{704B98E3-635A-4864-9A81-CC7BA2C6B82A}"/>
          </ac:spMkLst>
        </pc:spChg>
        <pc:spChg chg="mod">
          <ac:chgData name="VAN DONGEN Lauren [Serpentine Primary School]" userId="5bc39a8c-b07f-42cc-b7cc-beb494723086" providerId="ADAL" clId="{A2D8EC36-1537-4830-9C56-70659850B27D}" dt="2023-07-04T09:49:44.110" v="14218" actId="1076"/>
          <ac:spMkLst>
            <pc:docMk/>
            <pc:sldMk cId="4203790483" sldId="1039"/>
            <ac:spMk id="14" creationId="{78396EEF-D220-45C5-89E0-85468C78ED15}"/>
          </ac:spMkLst>
        </pc:spChg>
        <pc:spChg chg="mod">
          <ac:chgData name="VAN DONGEN Lauren [Serpentine Primary School]" userId="5bc39a8c-b07f-42cc-b7cc-beb494723086" providerId="ADAL" clId="{A2D8EC36-1537-4830-9C56-70659850B27D}" dt="2023-07-04T09:47:09.158" v="13950" actId="1076"/>
          <ac:spMkLst>
            <pc:docMk/>
            <pc:sldMk cId="4203790483" sldId="1039"/>
            <ac:spMk id="15" creationId="{301C8AFB-3948-4ECE-AB08-A90235AD3596}"/>
          </ac:spMkLst>
        </pc:spChg>
        <pc:picChg chg="mod">
          <ac:chgData name="VAN DONGEN Lauren [Serpentine Primary School]" userId="5bc39a8c-b07f-42cc-b7cc-beb494723086" providerId="ADAL" clId="{A2D8EC36-1537-4830-9C56-70659850B27D}" dt="2023-07-04T09:46:41.359" v="13947" actId="1076"/>
          <ac:picMkLst>
            <pc:docMk/>
            <pc:sldMk cId="4203790483" sldId="1039"/>
            <ac:picMk id="10" creationId="{F7570FBC-561D-472E-8F42-AD20E2373CB1}"/>
          </ac:picMkLst>
        </pc:picChg>
        <pc:picChg chg="mod">
          <ac:chgData name="VAN DONGEN Lauren [Serpentine Primary School]" userId="5bc39a8c-b07f-42cc-b7cc-beb494723086" providerId="ADAL" clId="{A2D8EC36-1537-4830-9C56-70659850B27D}" dt="2023-07-04T09:46:35.087" v="13946" actId="1076"/>
          <ac:picMkLst>
            <pc:docMk/>
            <pc:sldMk cId="4203790483" sldId="1039"/>
            <ac:picMk id="12" creationId="{C9359F08-DD4B-424D-A507-27939FE43D89}"/>
          </ac:picMkLst>
        </pc:picChg>
        <pc:picChg chg="del mod">
          <ac:chgData name="VAN DONGEN Lauren [Serpentine Primary School]" userId="5bc39a8c-b07f-42cc-b7cc-beb494723086" providerId="ADAL" clId="{A2D8EC36-1537-4830-9C56-70659850B27D}" dt="2023-07-04T10:04:00.809" v="14754" actId="478"/>
          <ac:picMkLst>
            <pc:docMk/>
            <pc:sldMk cId="4203790483" sldId="1039"/>
            <ac:picMk id="13" creationId="{6A8C2763-FA5B-400B-A629-BF03CE997CC9}"/>
          </ac:picMkLst>
        </pc:picChg>
        <pc:picChg chg="add mod">
          <ac:chgData name="VAN DONGEN Lauren [Serpentine Primary School]" userId="5bc39a8c-b07f-42cc-b7cc-beb494723086" providerId="ADAL" clId="{A2D8EC36-1537-4830-9C56-70659850B27D}" dt="2023-07-04T10:04:12.628" v="14757" actId="1076"/>
          <ac:picMkLst>
            <pc:docMk/>
            <pc:sldMk cId="4203790483" sldId="1039"/>
            <ac:picMk id="16" creationId="{CEAA6D25-9218-4360-AB06-731337486DBE}"/>
          </ac:picMkLst>
        </pc:picChg>
      </pc:sldChg>
      <pc:sldChg chg="modSp mod ord">
        <pc:chgData name="VAN DONGEN Lauren [Serpentine Primary School]" userId="5bc39a8c-b07f-42cc-b7cc-beb494723086" providerId="ADAL" clId="{A2D8EC36-1537-4830-9C56-70659850B27D}" dt="2023-07-04T10:08:06.819" v="14777" actId="20577"/>
        <pc:sldMkLst>
          <pc:docMk/>
          <pc:sldMk cId="3007666609" sldId="1040"/>
        </pc:sldMkLst>
        <pc:spChg chg="mod">
          <ac:chgData name="VAN DONGEN Lauren [Serpentine Primary School]" userId="5bc39a8c-b07f-42cc-b7cc-beb494723086" providerId="ADAL" clId="{A2D8EC36-1537-4830-9C56-70659850B27D}" dt="2023-07-04T09:50:06.008" v="14222" actId="113"/>
          <ac:spMkLst>
            <pc:docMk/>
            <pc:sldMk cId="3007666609" sldId="1040"/>
            <ac:spMk id="2" creationId="{B3324665-6B8F-433E-9F83-8E4DD29D84DE}"/>
          </ac:spMkLst>
        </pc:spChg>
        <pc:spChg chg="mod">
          <ac:chgData name="VAN DONGEN Lauren [Serpentine Primary School]" userId="5bc39a8c-b07f-42cc-b7cc-beb494723086" providerId="ADAL" clId="{A2D8EC36-1537-4830-9C56-70659850B27D}" dt="2023-07-04T09:52:39.851" v="14333" actId="6549"/>
          <ac:spMkLst>
            <pc:docMk/>
            <pc:sldMk cId="3007666609" sldId="1040"/>
            <ac:spMk id="9" creationId="{ED1001CD-35E6-4C11-88BC-9F9B11565B23}"/>
          </ac:spMkLst>
        </pc:spChg>
        <pc:spChg chg="mod">
          <ac:chgData name="VAN DONGEN Lauren [Serpentine Primary School]" userId="5bc39a8c-b07f-42cc-b7cc-beb494723086" providerId="ADAL" clId="{A2D8EC36-1537-4830-9C56-70659850B27D}" dt="2023-07-04T09:52:59.367" v="14408" actId="20577"/>
          <ac:spMkLst>
            <pc:docMk/>
            <pc:sldMk cId="3007666609" sldId="1040"/>
            <ac:spMk id="11" creationId="{704B98E3-635A-4864-9A81-CC7BA2C6B82A}"/>
          </ac:spMkLst>
        </pc:spChg>
        <pc:spChg chg="mod">
          <ac:chgData name="VAN DONGEN Lauren [Serpentine Primary School]" userId="5bc39a8c-b07f-42cc-b7cc-beb494723086" providerId="ADAL" clId="{A2D8EC36-1537-4830-9C56-70659850B27D}" dt="2023-07-04T09:53:52.285" v="14482" actId="1076"/>
          <ac:spMkLst>
            <pc:docMk/>
            <pc:sldMk cId="3007666609" sldId="1040"/>
            <ac:spMk id="14" creationId="{78396EEF-D220-45C5-89E0-85468C78ED15}"/>
          </ac:spMkLst>
        </pc:spChg>
        <pc:spChg chg="mod">
          <ac:chgData name="VAN DONGEN Lauren [Serpentine Primary School]" userId="5bc39a8c-b07f-42cc-b7cc-beb494723086" providerId="ADAL" clId="{A2D8EC36-1537-4830-9C56-70659850B27D}" dt="2023-07-04T10:08:06.819" v="14777" actId="20577"/>
          <ac:spMkLst>
            <pc:docMk/>
            <pc:sldMk cId="3007666609" sldId="1040"/>
            <ac:spMk id="15" creationId="{A42E3FA5-29FF-4C35-B079-50CEFBDDD6FE}"/>
          </ac:spMkLst>
        </pc:spChg>
      </pc:sldChg>
      <pc:sldChg chg="modSp mod">
        <pc:chgData name="VAN DONGEN Lauren [Serpentine Primary School]" userId="5bc39a8c-b07f-42cc-b7cc-beb494723086" providerId="ADAL" clId="{A2D8EC36-1537-4830-9C56-70659850B27D}" dt="2023-07-04T10:02:46.445" v="14739" actId="13926"/>
        <pc:sldMkLst>
          <pc:docMk/>
          <pc:sldMk cId="1781317368" sldId="1041"/>
        </pc:sldMkLst>
        <pc:spChg chg="mod">
          <ac:chgData name="VAN DONGEN Lauren [Serpentine Primary School]" userId="5bc39a8c-b07f-42cc-b7cc-beb494723086" providerId="ADAL" clId="{A2D8EC36-1537-4830-9C56-70659850B27D}" dt="2023-07-04T09:56:59.109" v="14636" actId="113"/>
          <ac:spMkLst>
            <pc:docMk/>
            <pc:sldMk cId="1781317368" sldId="1041"/>
            <ac:spMk id="2" creationId="{B3324665-6B8F-433E-9F83-8E4DD29D84DE}"/>
          </ac:spMkLst>
        </pc:spChg>
        <pc:spChg chg="mod">
          <ac:chgData name="VAN DONGEN Lauren [Serpentine Primary School]" userId="5bc39a8c-b07f-42cc-b7cc-beb494723086" providerId="ADAL" clId="{A2D8EC36-1537-4830-9C56-70659850B27D}" dt="2023-07-04T09:55:09.713" v="14561" actId="20577"/>
          <ac:spMkLst>
            <pc:docMk/>
            <pc:sldMk cId="1781317368" sldId="1041"/>
            <ac:spMk id="9" creationId="{ED1001CD-35E6-4C11-88BC-9F9B11565B23}"/>
          </ac:spMkLst>
        </pc:spChg>
        <pc:spChg chg="mod">
          <ac:chgData name="VAN DONGEN Lauren [Serpentine Primary School]" userId="5bc39a8c-b07f-42cc-b7cc-beb494723086" providerId="ADAL" clId="{A2D8EC36-1537-4830-9C56-70659850B27D}" dt="2023-07-04T09:55:37.699" v="14624" actId="20577"/>
          <ac:spMkLst>
            <pc:docMk/>
            <pc:sldMk cId="1781317368" sldId="1041"/>
            <ac:spMk id="11" creationId="{704B98E3-635A-4864-9A81-CC7BA2C6B82A}"/>
          </ac:spMkLst>
        </pc:spChg>
        <pc:spChg chg="mod">
          <ac:chgData name="VAN DONGEN Lauren [Serpentine Primary School]" userId="5bc39a8c-b07f-42cc-b7cc-beb494723086" providerId="ADAL" clId="{A2D8EC36-1537-4830-9C56-70659850B27D}" dt="2023-07-04T09:56:48.198" v="14634" actId="1076"/>
          <ac:spMkLst>
            <pc:docMk/>
            <pc:sldMk cId="1781317368" sldId="1041"/>
            <ac:spMk id="14" creationId="{78396EEF-D220-45C5-89E0-85468C78ED15}"/>
          </ac:spMkLst>
        </pc:spChg>
        <pc:spChg chg="mod">
          <ac:chgData name="VAN DONGEN Lauren [Serpentine Primary School]" userId="5bc39a8c-b07f-42cc-b7cc-beb494723086" providerId="ADAL" clId="{A2D8EC36-1537-4830-9C56-70659850B27D}" dt="2023-07-04T10:02:46.445" v="14739" actId="13926"/>
          <ac:spMkLst>
            <pc:docMk/>
            <pc:sldMk cId="1781317368" sldId="1041"/>
            <ac:spMk id="15" creationId="{826BB40D-1824-46F3-9353-BB204CA3AD95}"/>
          </ac:spMkLst>
        </pc:spChg>
      </pc:sldChg>
      <pc:sldChg chg="addSp modSp mod">
        <pc:chgData name="VAN DONGEN Lauren [Serpentine Primary School]" userId="5bc39a8c-b07f-42cc-b7cc-beb494723086" providerId="ADAL" clId="{A2D8EC36-1537-4830-9C56-70659850B27D}" dt="2023-07-05T03:51:45.811" v="15198" actId="1076"/>
        <pc:sldMkLst>
          <pc:docMk/>
          <pc:sldMk cId="4280093164" sldId="1042"/>
        </pc:sldMkLst>
        <pc:spChg chg="mod">
          <ac:chgData name="VAN DONGEN Lauren [Serpentine Primary School]" userId="5bc39a8c-b07f-42cc-b7cc-beb494723086" providerId="ADAL" clId="{A2D8EC36-1537-4830-9C56-70659850B27D}" dt="2023-07-03T10:53:31.065" v="12809" actId="113"/>
          <ac:spMkLst>
            <pc:docMk/>
            <pc:sldMk cId="4280093164" sldId="1042"/>
            <ac:spMk id="2" creationId="{B3324665-6B8F-433E-9F83-8E4DD29D84DE}"/>
          </ac:spMkLst>
        </pc:spChg>
        <pc:spChg chg="mod">
          <ac:chgData name="VAN DONGEN Lauren [Serpentine Primary School]" userId="5bc39a8c-b07f-42cc-b7cc-beb494723086" providerId="ADAL" clId="{A2D8EC36-1537-4830-9C56-70659850B27D}" dt="2023-07-05T03:50:56.019" v="15118" actId="20577"/>
          <ac:spMkLst>
            <pc:docMk/>
            <pc:sldMk cId="4280093164" sldId="1042"/>
            <ac:spMk id="9" creationId="{ED1001CD-35E6-4C11-88BC-9F9B11565B23}"/>
          </ac:spMkLst>
        </pc:spChg>
        <pc:spChg chg="mod">
          <ac:chgData name="VAN DONGEN Lauren [Serpentine Primary School]" userId="5bc39a8c-b07f-42cc-b7cc-beb494723086" providerId="ADAL" clId="{A2D8EC36-1537-4830-9C56-70659850B27D}" dt="2023-07-05T03:51:30.861" v="15196" actId="1076"/>
          <ac:spMkLst>
            <pc:docMk/>
            <pc:sldMk cId="4280093164" sldId="1042"/>
            <ac:spMk id="11" creationId="{704B98E3-635A-4864-9A81-CC7BA2C6B82A}"/>
          </ac:spMkLst>
        </pc:spChg>
        <pc:spChg chg="mod">
          <ac:chgData name="VAN DONGEN Lauren [Serpentine Primary School]" userId="5bc39a8c-b07f-42cc-b7cc-beb494723086" providerId="ADAL" clId="{A2D8EC36-1537-4830-9C56-70659850B27D}" dt="2023-07-05T03:51:39.620" v="15197" actId="1076"/>
          <ac:spMkLst>
            <pc:docMk/>
            <pc:sldMk cId="4280093164" sldId="1042"/>
            <ac:spMk id="14" creationId="{78396EEF-D220-45C5-89E0-85468C78ED15}"/>
          </ac:spMkLst>
        </pc:spChg>
        <pc:spChg chg="add mod">
          <ac:chgData name="VAN DONGEN Lauren [Serpentine Primary School]" userId="5bc39a8c-b07f-42cc-b7cc-beb494723086" providerId="ADAL" clId="{A2D8EC36-1537-4830-9C56-70659850B27D}" dt="2023-07-05T03:48:26.685" v="14997" actId="1076"/>
          <ac:spMkLst>
            <pc:docMk/>
            <pc:sldMk cId="4280093164" sldId="1042"/>
            <ac:spMk id="16" creationId="{6C9A2954-3966-463F-B634-A325B18A0FBE}"/>
          </ac:spMkLst>
        </pc:spChg>
        <pc:picChg chg="mod">
          <ac:chgData name="VAN DONGEN Lauren [Serpentine Primary School]" userId="5bc39a8c-b07f-42cc-b7cc-beb494723086" providerId="ADAL" clId="{A2D8EC36-1537-4830-9C56-70659850B27D}" dt="2023-07-05T03:51:45.811" v="15198" actId="1076"/>
          <ac:picMkLst>
            <pc:docMk/>
            <pc:sldMk cId="4280093164" sldId="1042"/>
            <ac:picMk id="12" creationId="{C9359F08-DD4B-424D-A507-27939FE43D89}"/>
          </ac:picMkLst>
        </pc:picChg>
      </pc:sldChg>
      <pc:sldChg chg="addSp delSp modSp mod">
        <pc:chgData name="VAN DONGEN Lauren [Serpentine Primary School]" userId="5bc39a8c-b07f-42cc-b7cc-beb494723086" providerId="ADAL" clId="{A2D8EC36-1537-4830-9C56-70659850B27D}" dt="2023-07-04T10:06:49.268" v="14774" actId="1076"/>
        <pc:sldMkLst>
          <pc:docMk/>
          <pc:sldMk cId="2639363923" sldId="1043"/>
        </pc:sldMkLst>
        <pc:picChg chg="add mod">
          <ac:chgData name="VAN DONGEN Lauren [Serpentine Primary School]" userId="5bc39a8c-b07f-42cc-b7cc-beb494723086" providerId="ADAL" clId="{A2D8EC36-1537-4830-9C56-70659850B27D}" dt="2023-07-04T10:06:49.268" v="14774" actId="1076"/>
          <ac:picMkLst>
            <pc:docMk/>
            <pc:sldMk cId="2639363923" sldId="1043"/>
            <ac:picMk id="3" creationId="{CFE502DD-A506-4C43-930F-A6867E8BE33B}"/>
          </ac:picMkLst>
        </pc:picChg>
        <pc:picChg chg="add mod">
          <ac:chgData name="VAN DONGEN Lauren [Serpentine Primary School]" userId="5bc39a8c-b07f-42cc-b7cc-beb494723086" providerId="ADAL" clId="{A2D8EC36-1537-4830-9C56-70659850B27D}" dt="2023-07-04T10:06:42.364" v="14771" actId="1076"/>
          <ac:picMkLst>
            <pc:docMk/>
            <pc:sldMk cId="2639363923" sldId="1043"/>
            <ac:picMk id="19" creationId="{27E167C5-91F4-4E19-8A5C-C168ED28C3BC}"/>
          </ac:picMkLst>
        </pc:picChg>
        <pc:picChg chg="add del mod">
          <ac:chgData name="VAN DONGEN Lauren [Serpentine Primary School]" userId="5bc39a8c-b07f-42cc-b7cc-beb494723086" providerId="ADAL" clId="{A2D8EC36-1537-4830-9C56-70659850B27D}" dt="2023-07-04T10:04:22.669" v="14760" actId="478"/>
          <ac:picMkLst>
            <pc:docMk/>
            <pc:sldMk cId="2639363923" sldId="1043"/>
            <ac:picMk id="20" creationId="{E9B9AAD5-3522-4E96-AA58-78D44BA6DE28}"/>
          </ac:picMkLst>
        </pc:picChg>
      </pc:sldChg>
      <pc:sldChg chg="modSp mod">
        <pc:chgData name="VAN DONGEN Lauren [Serpentine Primary School]" userId="5bc39a8c-b07f-42cc-b7cc-beb494723086" providerId="ADAL" clId="{A2D8EC36-1537-4830-9C56-70659850B27D}" dt="2023-06-29T07:24:24.049" v="1123" actId="20577"/>
        <pc:sldMkLst>
          <pc:docMk/>
          <pc:sldMk cId="3145480586" sldId="1067"/>
        </pc:sldMkLst>
        <pc:spChg chg="mod">
          <ac:chgData name="VAN DONGEN Lauren [Serpentine Primary School]" userId="5bc39a8c-b07f-42cc-b7cc-beb494723086" providerId="ADAL" clId="{A2D8EC36-1537-4830-9C56-70659850B27D}" dt="2023-06-29T07:24:24.049" v="1123" actId="20577"/>
          <ac:spMkLst>
            <pc:docMk/>
            <pc:sldMk cId="3145480586" sldId="1067"/>
            <ac:spMk id="13" creationId="{409A19CB-19BA-76FE-F17A-7AE6444BB397}"/>
          </ac:spMkLst>
        </pc:spChg>
      </pc:sldChg>
      <pc:sldChg chg="modSp mod">
        <pc:chgData name="VAN DONGEN Lauren [Serpentine Primary School]" userId="5bc39a8c-b07f-42cc-b7cc-beb494723086" providerId="ADAL" clId="{A2D8EC36-1537-4830-9C56-70659850B27D}" dt="2023-07-06T06:32:43.224" v="40183" actId="255"/>
        <pc:sldMkLst>
          <pc:docMk/>
          <pc:sldMk cId="3331525591" sldId="1158"/>
        </pc:sldMkLst>
        <pc:spChg chg="mod">
          <ac:chgData name="VAN DONGEN Lauren [Serpentine Primary School]" userId="5bc39a8c-b07f-42cc-b7cc-beb494723086" providerId="ADAL" clId="{A2D8EC36-1537-4830-9C56-70659850B27D}" dt="2023-07-06T06:32:43.224" v="40183" actId="255"/>
          <ac:spMkLst>
            <pc:docMk/>
            <pc:sldMk cId="3331525591" sldId="1158"/>
            <ac:spMk id="4" creationId="{00000000-0000-0000-0000-000000000000}"/>
          </ac:spMkLst>
        </pc:spChg>
      </pc:sldChg>
      <pc:sldChg chg="addSp delSp modSp del mod">
        <pc:chgData name="VAN DONGEN Lauren [Serpentine Primary School]" userId="5bc39a8c-b07f-42cc-b7cc-beb494723086" providerId="ADAL" clId="{A2D8EC36-1537-4830-9C56-70659850B27D}" dt="2023-06-29T06:52:12.486" v="718" actId="47"/>
        <pc:sldMkLst>
          <pc:docMk/>
          <pc:sldMk cId="2724059936" sldId="4152"/>
        </pc:sldMkLst>
        <pc:spChg chg="mod">
          <ac:chgData name="VAN DONGEN Lauren [Serpentine Primary School]" userId="5bc39a8c-b07f-42cc-b7cc-beb494723086" providerId="ADAL" clId="{A2D8EC36-1537-4830-9C56-70659850B27D}" dt="2023-06-29T00:26:50.741" v="613" actId="1076"/>
          <ac:spMkLst>
            <pc:docMk/>
            <pc:sldMk cId="2724059936" sldId="4152"/>
            <ac:spMk id="3" creationId="{1DAE649E-6B62-4A67-8541-0422C13B868F}"/>
          </ac:spMkLst>
        </pc:spChg>
        <pc:spChg chg="mod">
          <ac:chgData name="VAN DONGEN Lauren [Serpentine Primary School]" userId="5bc39a8c-b07f-42cc-b7cc-beb494723086" providerId="ADAL" clId="{A2D8EC36-1537-4830-9C56-70659850B27D}" dt="2023-06-29T00:26:00.492" v="577" actId="1076"/>
          <ac:spMkLst>
            <pc:docMk/>
            <pc:sldMk cId="2724059936" sldId="4152"/>
            <ac:spMk id="5" creationId="{CDCFB9C8-AAC8-41A5-8884-AB44D43E4018}"/>
          </ac:spMkLst>
        </pc:spChg>
        <pc:spChg chg="mod">
          <ac:chgData name="VAN DONGEN Lauren [Serpentine Primary School]" userId="5bc39a8c-b07f-42cc-b7cc-beb494723086" providerId="ADAL" clId="{A2D8EC36-1537-4830-9C56-70659850B27D}" dt="2023-06-29T00:25:31.206" v="564" actId="20577"/>
          <ac:spMkLst>
            <pc:docMk/>
            <pc:sldMk cId="2724059936" sldId="4152"/>
            <ac:spMk id="28" creationId="{1738AACA-14F8-4FC0-905D-D7384E2492F4}"/>
          </ac:spMkLst>
        </pc:spChg>
        <pc:picChg chg="del mod">
          <ac:chgData name="VAN DONGEN Lauren [Serpentine Primary School]" userId="5bc39a8c-b07f-42cc-b7cc-beb494723086" providerId="ADAL" clId="{A2D8EC36-1537-4830-9C56-70659850B27D}" dt="2023-06-29T00:25:43.281" v="565" actId="478"/>
          <ac:picMkLst>
            <pc:docMk/>
            <pc:sldMk cId="2724059936" sldId="4152"/>
            <ac:picMk id="7" creationId="{B7AAB355-6F97-6E3E-BF36-B21CFEAE39F0}"/>
          </ac:picMkLst>
        </pc:picChg>
        <pc:picChg chg="add mod">
          <ac:chgData name="VAN DONGEN Lauren [Serpentine Primary School]" userId="5bc39a8c-b07f-42cc-b7cc-beb494723086" providerId="ADAL" clId="{A2D8EC36-1537-4830-9C56-70659850B27D}" dt="2023-06-29T00:25:25.604" v="555" actId="1076"/>
          <ac:picMkLst>
            <pc:docMk/>
            <pc:sldMk cId="2724059936" sldId="4152"/>
            <ac:picMk id="12" creationId="{E02148E6-7FAF-4BFE-94FB-DD5F3DA06C2D}"/>
          </ac:picMkLst>
        </pc:picChg>
        <pc:picChg chg="add mod">
          <ac:chgData name="VAN DONGEN Lauren [Serpentine Primary School]" userId="5bc39a8c-b07f-42cc-b7cc-beb494723086" providerId="ADAL" clId="{A2D8EC36-1537-4830-9C56-70659850B27D}" dt="2023-06-29T00:25:49.005" v="568" actId="1076"/>
          <ac:picMkLst>
            <pc:docMk/>
            <pc:sldMk cId="2724059936" sldId="4152"/>
            <ac:picMk id="13" creationId="{891281DE-E975-4AE4-A97D-AE53468152C0}"/>
          </ac:picMkLst>
        </pc:picChg>
        <pc:picChg chg="del">
          <ac:chgData name="VAN DONGEN Lauren [Serpentine Primary School]" userId="5bc39a8c-b07f-42cc-b7cc-beb494723086" providerId="ADAL" clId="{A2D8EC36-1537-4830-9C56-70659850B27D}" dt="2023-06-29T00:25:16.097" v="549" actId="478"/>
          <ac:picMkLst>
            <pc:docMk/>
            <pc:sldMk cId="2724059936" sldId="4152"/>
            <ac:picMk id="18" creationId="{E8BF6C51-F091-4F93-AB2B-C454C3D746A3}"/>
          </ac:picMkLst>
        </pc:picChg>
      </pc:sldChg>
      <pc:sldChg chg="modSp mod">
        <pc:chgData name="VAN DONGEN Lauren [Serpentine Primary School]" userId="5bc39a8c-b07f-42cc-b7cc-beb494723086" providerId="ADAL" clId="{A2D8EC36-1537-4830-9C56-70659850B27D}" dt="2023-06-29T00:20:34.741" v="448" actId="207"/>
        <pc:sldMkLst>
          <pc:docMk/>
          <pc:sldMk cId="1308501284" sldId="4154"/>
        </pc:sldMkLst>
        <pc:spChg chg="mod">
          <ac:chgData name="VAN DONGEN Lauren [Serpentine Primary School]" userId="5bc39a8c-b07f-42cc-b7cc-beb494723086" providerId="ADAL" clId="{A2D8EC36-1537-4830-9C56-70659850B27D}" dt="2023-06-28T07:19:46.059" v="131" actId="207"/>
          <ac:spMkLst>
            <pc:docMk/>
            <pc:sldMk cId="1308501284" sldId="4154"/>
            <ac:spMk id="11" creationId="{8A6663D1-6B27-420F-8443-DCDFDC233D2B}"/>
          </ac:spMkLst>
        </pc:spChg>
        <pc:spChg chg="mod">
          <ac:chgData name="VAN DONGEN Lauren [Serpentine Primary School]" userId="5bc39a8c-b07f-42cc-b7cc-beb494723086" providerId="ADAL" clId="{A2D8EC36-1537-4830-9C56-70659850B27D}" dt="2023-06-29T00:20:34.741" v="448" actId="207"/>
          <ac:spMkLst>
            <pc:docMk/>
            <pc:sldMk cId="1308501284" sldId="4154"/>
            <ac:spMk id="18" creationId="{64C11362-1D38-4E68-9708-C8227F22604E}"/>
          </ac:spMkLst>
        </pc:spChg>
        <pc:spChg chg="mod">
          <ac:chgData name="VAN DONGEN Lauren [Serpentine Primary School]" userId="5bc39a8c-b07f-42cc-b7cc-beb494723086" providerId="ADAL" clId="{A2D8EC36-1537-4830-9C56-70659850B27D}" dt="2023-06-29T00:17:28.149" v="307" actId="207"/>
          <ac:spMkLst>
            <pc:docMk/>
            <pc:sldMk cId="1308501284" sldId="4154"/>
            <ac:spMk id="19" creationId="{BF9AAB17-9CDD-4E40-92BF-8DE8A2ADD71F}"/>
          </ac:spMkLst>
        </pc:spChg>
      </pc:sldChg>
      <pc:sldChg chg="modSp mod">
        <pc:chgData name="VAN DONGEN Lauren [Serpentine Primary School]" userId="5bc39a8c-b07f-42cc-b7cc-beb494723086" providerId="ADAL" clId="{A2D8EC36-1537-4830-9C56-70659850B27D}" dt="2023-06-29T00:24:47.558" v="545" actId="207"/>
        <pc:sldMkLst>
          <pc:docMk/>
          <pc:sldMk cId="2034217207" sldId="4156"/>
        </pc:sldMkLst>
        <pc:spChg chg="mod">
          <ac:chgData name="VAN DONGEN Lauren [Serpentine Primary School]" userId="5bc39a8c-b07f-42cc-b7cc-beb494723086" providerId="ADAL" clId="{A2D8EC36-1537-4830-9C56-70659850B27D}" dt="2023-06-29T00:19:46.356" v="343"/>
          <ac:spMkLst>
            <pc:docMk/>
            <pc:sldMk cId="2034217207" sldId="4156"/>
            <ac:spMk id="5" creationId="{00000000-0000-0000-0000-000000000000}"/>
          </ac:spMkLst>
        </pc:spChg>
        <pc:spChg chg="mod">
          <ac:chgData name="VAN DONGEN Lauren [Serpentine Primary School]" userId="5bc39a8c-b07f-42cc-b7cc-beb494723086" providerId="ADAL" clId="{A2D8EC36-1537-4830-9C56-70659850B27D}" dt="2023-06-29T00:18:15.812" v="331" actId="20577"/>
          <ac:spMkLst>
            <pc:docMk/>
            <pc:sldMk cId="2034217207" sldId="4156"/>
            <ac:spMk id="11" creationId="{9417F30F-6FC3-4E35-8E33-384B5FBF026A}"/>
          </ac:spMkLst>
        </pc:spChg>
        <pc:spChg chg="mod">
          <ac:chgData name="VAN DONGEN Lauren [Serpentine Primary School]" userId="5bc39a8c-b07f-42cc-b7cc-beb494723086" providerId="ADAL" clId="{A2D8EC36-1537-4830-9C56-70659850B27D}" dt="2023-06-29T00:24:47.558" v="545" actId="207"/>
          <ac:spMkLst>
            <pc:docMk/>
            <pc:sldMk cId="2034217207" sldId="4156"/>
            <ac:spMk id="14" creationId="{F0134CC3-8BBC-4D3D-B93A-1185BEAA04F2}"/>
          </ac:spMkLst>
        </pc:spChg>
        <pc:spChg chg="mod">
          <ac:chgData name="VAN DONGEN Lauren [Serpentine Primary School]" userId="5bc39a8c-b07f-42cc-b7cc-beb494723086" providerId="ADAL" clId="{A2D8EC36-1537-4830-9C56-70659850B27D}" dt="2023-06-29T00:18:21.310" v="342" actId="20577"/>
          <ac:spMkLst>
            <pc:docMk/>
            <pc:sldMk cId="2034217207" sldId="4156"/>
            <ac:spMk id="16" creationId="{4BD4C0A7-2513-49D9-B1A9-8F5E263A7EC7}"/>
          </ac:spMkLst>
        </pc:spChg>
        <pc:spChg chg="mod">
          <ac:chgData name="VAN DONGEN Lauren [Serpentine Primary School]" userId="5bc39a8c-b07f-42cc-b7cc-beb494723086" providerId="ADAL" clId="{A2D8EC36-1537-4830-9C56-70659850B27D}" dt="2023-06-29T00:21:12.062" v="524" actId="207"/>
          <ac:spMkLst>
            <pc:docMk/>
            <pc:sldMk cId="2034217207" sldId="4156"/>
            <ac:spMk id="18" creationId="{00000000-0000-0000-0000-000000000000}"/>
          </ac:spMkLst>
        </pc:spChg>
      </pc:sldChg>
      <pc:sldChg chg="del">
        <pc:chgData name="VAN DONGEN Lauren [Serpentine Primary School]" userId="5bc39a8c-b07f-42cc-b7cc-beb494723086" providerId="ADAL" clId="{A2D8EC36-1537-4830-9C56-70659850B27D}" dt="2023-07-06T03:03:13.639" v="33469" actId="47"/>
        <pc:sldMkLst>
          <pc:docMk/>
          <pc:sldMk cId="3058101715" sldId="4185"/>
        </pc:sldMkLst>
      </pc:sldChg>
      <pc:sldChg chg="addSp modSp mod modAnim">
        <pc:chgData name="VAN DONGEN Lauren [Serpentine Primary School]" userId="5bc39a8c-b07f-42cc-b7cc-beb494723086" providerId="ADAL" clId="{A2D8EC36-1537-4830-9C56-70659850B27D}" dt="2023-07-05T07:44:14.947" v="22872" actId="1076"/>
        <pc:sldMkLst>
          <pc:docMk/>
          <pc:sldMk cId="2662290663" sldId="4385"/>
        </pc:sldMkLst>
        <pc:spChg chg="mod">
          <ac:chgData name="VAN DONGEN Lauren [Serpentine Primary School]" userId="5bc39a8c-b07f-42cc-b7cc-beb494723086" providerId="ADAL" clId="{A2D8EC36-1537-4830-9C56-70659850B27D}" dt="2023-07-05T07:44:12.467" v="22871" actId="20577"/>
          <ac:spMkLst>
            <pc:docMk/>
            <pc:sldMk cId="2662290663" sldId="4385"/>
            <ac:spMk id="13" creationId="{409A19CB-19BA-76FE-F17A-7AE6444BB397}"/>
          </ac:spMkLst>
        </pc:spChg>
        <pc:picChg chg="add mod">
          <ac:chgData name="VAN DONGEN Lauren [Serpentine Primary School]" userId="5bc39a8c-b07f-42cc-b7cc-beb494723086" providerId="ADAL" clId="{A2D8EC36-1537-4830-9C56-70659850B27D}" dt="2023-07-05T07:44:14.947" v="22872" actId="1076"/>
          <ac:picMkLst>
            <pc:docMk/>
            <pc:sldMk cId="2662290663" sldId="4385"/>
            <ac:picMk id="14" creationId="{B6752C2A-F698-422C-8411-11688C66B7E0}"/>
          </ac:picMkLst>
        </pc:picChg>
      </pc:sldChg>
      <pc:sldChg chg="del">
        <pc:chgData name="VAN DONGEN Lauren [Serpentine Primary School]" userId="5bc39a8c-b07f-42cc-b7cc-beb494723086" providerId="ADAL" clId="{A2D8EC36-1537-4830-9C56-70659850B27D}" dt="2023-06-28T07:11:29.926" v="11" actId="47"/>
        <pc:sldMkLst>
          <pc:docMk/>
          <pc:sldMk cId="3334972967" sldId="4510"/>
        </pc:sldMkLst>
      </pc:sldChg>
      <pc:sldChg chg="addSp delSp modSp mod modNotesTx">
        <pc:chgData name="VAN DONGEN Lauren [Serpentine Primary School]" userId="5bc39a8c-b07f-42cc-b7cc-beb494723086" providerId="ADAL" clId="{A2D8EC36-1537-4830-9C56-70659850B27D}" dt="2023-06-28T07:13:06.251" v="80" actId="6549"/>
        <pc:sldMkLst>
          <pc:docMk/>
          <pc:sldMk cId="406598538" sldId="4511"/>
        </pc:sldMkLst>
        <pc:spChg chg="mod">
          <ac:chgData name="VAN DONGEN Lauren [Serpentine Primary School]" userId="5bc39a8c-b07f-42cc-b7cc-beb494723086" providerId="ADAL" clId="{A2D8EC36-1537-4830-9C56-70659850B27D}" dt="2023-06-28T07:12:10.039" v="42" actId="20577"/>
          <ac:spMkLst>
            <pc:docMk/>
            <pc:sldMk cId="406598538" sldId="4511"/>
            <ac:spMk id="7" creationId="{00000000-0000-0000-0000-000000000000}"/>
          </ac:spMkLst>
        </pc:spChg>
        <pc:spChg chg="mod">
          <ac:chgData name="VAN DONGEN Lauren [Serpentine Primary School]" userId="5bc39a8c-b07f-42cc-b7cc-beb494723086" providerId="ADAL" clId="{A2D8EC36-1537-4830-9C56-70659850B27D}" dt="2023-06-28T07:12:19.380" v="58" actId="20577"/>
          <ac:spMkLst>
            <pc:docMk/>
            <pc:sldMk cId="406598538" sldId="4511"/>
            <ac:spMk id="11" creationId="{9417F30F-6FC3-4E35-8E33-384B5FBF026A}"/>
          </ac:spMkLst>
        </pc:spChg>
        <pc:spChg chg="mod">
          <ac:chgData name="VAN DONGEN Lauren [Serpentine Primary School]" userId="5bc39a8c-b07f-42cc-b7cc-beb494723086" providerId="ADAL" clId="{A2D8EC36-1537-4830-9C56-70659850B27D}" dt="2023-06-28T07:12:13.723" v="50" actId="20577"/>
          <ac:spMkLst>
            <pc:docMk/>
            <pc:sldMk cId="406598538" sldId="4511"/>
            <ac:spMk id="15" creationId="{8BF89615-3AEB-CD4C-8C3C-4BFCF1B3E514}"/>
          </ac:spMkLst>
        </pc:spChg>
        <pc:spChg chg="mod">
          <ac:chgData name="VAN DONGEN Lauren [Serpentine Primary School]" userId="5bc39a8c-b07f-42cc-b7cc-beb494723086" providerId="ADAL" clId="{A2D8EC36-1537-4830-9C56-70659850B27D}" dt="2023-06-28T07:12:29.414" v="70" actId="20577"/>
          <ac:spMkLst>
            <pc:docMk/>
            <pc:sldMk cId="406598538" sldId="4511"/>
            <ac:spMk id="16" creationId="{4BD4C0A7-2513-49D9-B1A9-8F5E263A7EC7}"/>
          </ac:spMkLst>
        </pc:spChg>
        <pc:picChg chg="del">
          <ac:chgData name="VAN DONGEN Lauren [Serpentine Primary School]" userId="5bc39a8c-b07f-42cc-b7cc-beb494723086" providerId="ADAL" clId="{A2D8EC36-1537-4830-9C56-70659850B27D}" dt="2023-06-28T07:12:32.766" v="71" actId="478"/>
          <ac:picMkLst>
            <pc:docMk/>
            <pc:sldMk cId="406598538" sldId="4511"/>
            <ac:picMk id="2" creationId="{0F36AACF-2AAF-B75C-6E86-F4D654FCB97A}"/>
          </ac:picMkLst>
        </pc:picChg>
        <pc:picChg chg="del">
          <ac:chgData name="VAN DONGEN Lauren [Serpentine Primary School]" userId="5bc39a8c-b07f-42cc-b7cc-beb494723086" providerId="ADAL" clId="{A2D8EC36-1537-4830-9C56-70659850B27D}" dt="2023-06-28T07:12:46.764" v="76" actId="478"/>
          <ac:picMkLst>
            <pc:docMk/>
            <pc:sldMk cId="406598538" sldId="4511"/>
            <ac:picMk id="3" creationId="{0FC7D7B8-8E8F-B4E9-E8C5-E0276542AB90}"/>
          </ac:picMkLst>
        </pc:picChg>
        <pc:picChg chg="add mod">
          <ac:chgData name="VAN DONGEN Lauren [Serpentine Primary School]" userId="5bc39a8c-b07f-42cc-b7cc-beb494723086" providerId="ADAL" clId="{A2D8EC36-1537-4830-9C56-70659850B27D}" dt="2023-06-28T07:12:45.961" v="75" actId="1076"/>
          <ac:picMkLst>
            <pc:docMk/>
            <pc:sldMk cId="406598538" sldId="4511"/>
            <ac:picMk id="13" creationId="{C8A79080-9AA9-43B5-8AC1-4A3DB0F07C5E}"/>
          </ac:picMkLst>
        </pc:picChg>
        <pc:picChg chg="add mod">
          <ac:chgData name="VAN DONGEN Lauren [Serpentine Primary School]" userId="5bc39a8c-b07f-42cc-b7cc-beb494723086" providerId="ADAL" clId="{A2D8EC36-1537-4830-9C56-70659850B27D}" dt="2023-06-28T07:12:59.729" v="79" actId="1076"/>
          <ac:picMkLst>
            <pc:docMk/>
            <pc:sldMk cId="406598538" sldId="4511"/>
            <ac:picMk id="14" creationId="{A66DCF9D-D7F9-4FC6-854E-11F0979E7101}"/>
          </ac:picMkLst>
        </pc:picChg>
      </pc:sldChg>
      <pc:sldChg chg="addSp delSp modSp mod">
        <pc:chgData name="VAN DONGEN Lauren [Serpentine Primary School]" userId="5bc39a8c-b07f-42cc-b7cc-beb494723086" providerId="ADAL" clId="{A2D8EC36-1537-4830-9C56-70659850B27D}" dt="2023-06-28T07:19:25.422" v="129" actId="313"/>
        <pc:sldMkLst>
          <pc:docMk/>
          <pc:sldMk cId="421873064" sldId="4512"/>
        </pc:sldMkLst>
        <pc:spChg chg="mod">
          <ac:chgData name="VAN DONGEN Lauren [Serpentine Primary School]" userId="5bc39a8c-b07f-42cc-b7cc-beb494723086" providerId="ADAL" clId="{A2D8EC36-1537-4830-9C56-70659850B27D}" dt="2023-06-28T07:19:25.422" v="129" actId="313"/>
          <ac:spMkLst>
            <pc:docMk/>
            <pc:sldMk cId="421873064" sldId="4512"/>
            <ac:spMk id="11" creationId="{9417F30F-6FC3-4E35-8E33-384B5FBF026A}"/>
          </ac:spMkLst>
        </pc:spChg>
        <pc:spChg chg="mod">
          <ac:chgData name="VAN DONGEN Lauren [Serpentine Primary School]" userId="5bc39a8c-b07f-42cc-b7cc-beb494723086" providerId="ADAL" clId="{A2D8EC36-1537-4830-9C56-70659850B27D}" dt="2023-06-28T07:19:13.944" v="116" actId="20577"/>
          <ac:spMkLst>
            <pc:docMk/>
            <pc:sldMk cId="421873064" sldId="4512"/>
            <ac:spMk id="16" creationId="{4BD4C0A7-2513-49D9-B1A9-8F5E263A7EC7}"/>
          </ac:spMkLst>
        </pc:spChg>
        <pc:picChg chg="del">
          <ac:chgData name="VAN DONGEN Lauren [Serpentine Primary School]" userId="5bc39a8c-b07f-42cc-b7cc-beb494723086" providerId="ADAL" clId="{A2D8EC36-1537-4830-9C56-70659850B27D}" dt="2023-06-28T07:18:51.459" v="99" actId="478"/>
          <ac:picMkLst>
            <pc:docMk/>
            <pc:sldMk cId="421873064" sldId="4512"/>
            <ac:picMk id="2" creationId="{B51DD0AF-C647-B184-9562-2C32F8D3F1F9}"/>
          </ac:picMkLst>
        </pc:picChg>
        <pc:picChg chg="add mod">
          <ac:chgData name="VAN DONGEN Lauren [Serpentine Primary School]" userId="5bc39a8c-b07f-42cc-b7cc-beb494723086" providerId="ADAL" clId="{A2D8EC36-1537-4830-9C56-70659850B27D}" dt="2023-06-28T07:19:07.720" v="104" actId="1076"/>
          <ac:picMkLst>
            <pc:docMk/>
            <pc:sldMk cId="421873064" sldId="4512"/>
            <ac:picMk id="2050" creationId="{034CB026-15F1-48CF-9AD2-3FAAD4F2EA9A}"/>
          </ac:picMkLst>
        </pc:picChg>
      </pc:sldChg>
      <pc:sldChg chg="addSp delSp modSp mod">
        <pc:chgData name="VAN DONGEN Lauren [Serpentine Primary School]" userId="5bc39a8c-b07f-42cc-b7cc-beb494723086" providerId="ADAL" clId="{A2D8EC36-1537-4830-9C56-70659850B27D}" dt="2023-06-29T00:17:45.990" v="323" actId="20577"/>
        <pc:sldMkLst>
          <pc:docMk/>
          <pc:sldMk cId="4122984267" sldId="4514"/>
        </pc:sldMkLst>
        <pc:spChg chg="add del">
          <ac:chgData name="VAN DONGEN Lauren [Serpentine Primary School]" userId="5bc39a8c-b07f-42cc-b7cc-beb494723086" providerId="ADAL" clId="{A2D8EC36-1537-4830-9C56-70659850B27D}" dt="2023-06-28T07:20:26.440" v="133" actId="478"/>
          <ac:spMkLst>
            <pc:docMk/>
            <pc:sldMk cId="4122984267" sldId="4514"/>
            <ac:spMk id="7" creationId="{7F46742B-2993-424C-A687-035597337C29}"/>
          </ac:spMkLst>
        </pc:spChg>
        <pc:spChg chg="add del">
          <ac:chgData name="VAN DONGEN Lauren [Serpentine Primary School]" userId="5bc39a8c-b07f-42cc-b7cc-beb494723086" providerId="ADAL" clId="{A2D8EC36-1537-4830-9C56-70659850B27D}" dt="2023-06-28T07:21:50.972" v="135" actId="478"/>
          <ac:spMkLst>
            <pc:docMk/>
            <pc:sldMk cId="4122984267" sldId="4514"/>
            <ac:spMk id="8" creationId="{AD7B25FF-03F1-491A-981D-DEBC520E330E}"/>
          </ac:spMkLst>
        </pc:spChg>
        <pc:spChg chg="mod">
          <ac:chgData name="VAN DONGEN Lauren [Serpentine Primary School]" userId="5bc39a8c-b07f-42cc-b7cc-beb494723086" providerId="ADAL" clId="{A2D8EC36-1537-4830-9C56-70659850B27D}" dt="2023-06-29T00:17:39.766" v="315" actId="20577"/>
          <ac:spMkLst>
            <pc:docMk/>
            <pc:sldMk cId="4122984267" sldId="4514"/>
            <ac:spMk id="11" creationId="{9417F30F-6FC3-4E35-8E33-384B5FBF026A}"/>
          </ac:spMkLst>
        </pc:spChg>
        <pc:spChg chg="mod">
          <ac:chgData name="VAN DONGEN Lauren [Serpentine Primary School]" userId="5bc39a8c-b07f-42cc-b7cc-beb494723086" providerId="ADAL" clId="{A2D8EC36-1537-4830-9C56-70659850B27D}" dt="2023-06-29T00:17:45.990" v="323" actId="20577"/>
          <ac:spMkLst>
            <pc:docMk/>
            <pc:sldMk cId="4122984267" sldId="4514"/>
            <ac:spMk id="16" creationId="{4BD4C0A7-2513-49D9-B1A9-8F5E263A7EC7}"/>
          </ac:spMkLst>
        </pc:spChg>
        <pc:picChg chg="del">
          <ac:chgData name="VAN DONGEN Lauren [Serpentine Primary School]" userId="5bc39a8c-b07f-42cc-b7cc-beb494723086" providerId="ADAL" clId="{A2D8EC36-1537-4830-9C56-70659850B27D}" dt="2023-06-28T07:14:48.212" v="82" actId="478"/>
          <ac:picMkLst>
            <pc:docMk/>
            <pc:sldMk cId="4122984267" sldId="4514"/>
            <ac:picMk id="2" creationId="{D7488B7A-81D9-ADC8-D8C9-1715F5449C2B}"/>
          </ac:picMkLst>
        </pc:picChg>
        <pc:picChg chg="del">
          <ac:chgData name="VAN DONGEN Lauren [Serpentine Primary School]" userId="5bc39a8c-b07f-42cc-b7cc-beb494723086" providerId="ADAL" clId="{A2D8EC36-1537-4830-9C56-70659850B27D}" dt="2023-06-28T07:18:20.194" v="98" actId="478"/>
          <ac:picMkLst>
            <pc:docMk/>
            <pc:sldMk cId="4122984267" sldId="4514"/>
            <ac:picMk id="3" creationId="{C82794AC-A307-B7CD-F658-69495B260CD1}"/>
          </ac:picMkLst>
        </pc:picChg>
        <pc:picChg chg="del">
          <ac:chgData name="VAN DONGEN Lauren [Serpentine Primary School]" userId="5bc39a8c-b07f-42cc-b7cc-beb494723086" providerId="ADAL" clId="{A2D8EC36-1537-4830-9C56-70659850B27D}" dt="2023-06-28T07:18:08.135" v="97" actId="478"/>
          <ac:picMkLst>
            <pc:docMk/>
            <pc:sldMk cId="4122984267" sldId="4514"/>
            <ac:picMk id="4" creationId="{6107D857-A53A-D348-D4FF-CF5867D93E71}"/>
          </ac:picMkLst>
        </pc:picChg>
        <pc:picChg chg="del">
          <ac:chgData name="VAN DONGEN Lauren [Serpentine Primary School]" userId="5bc39a8c-b07f-42cc-b7cc-beb494723086" providerId="ADAL" clId="{A2D8EC36-1537-4830-9C56-70659850B27D}" dt="2023-06-28T07:17:44.254" v="90" actId="478"/>
          <ac:picMkLst>
            <pc:docMk/>
            <pc:sldMk cId="4122984267" sldId="4514"/>
            <ac:picMk id="5" creationId="{FCAED5CC-B54A-542D-F415-8E1D4222AB40}"/>
          </ac:picMkLst>
        </pc:picChg>
        <pc:picChg chg="add mod">
          <ac:chgData name="VAN DONGEN Lauren [Serpentine Primary School]" userId="5bc39a8c-b07f-42cc-b7cc-beb494723086" providerId="ADAL" clId="{A2D8EC36-1537-4830-9C56-70659850B27D}" dt="2023-06-28T07:15:11.545" v="89" actId="1076"/>
          <ac:picMkLst>
            <pc:docMk/>
            <pc:sldMk cId="4122984267" sldId="4514"/>
            <ac:picMk id="1026" creationId="{FD360E8A-9F05-41F9-B87C-E5C51328A57A}"/>
          </ac:picMkLst>
        </pc:picChg>
        <pc:picChg chg="add mod">
          <ac:chgData name="VAN DONGEN Lauren [Serpentine Primary School]" userId="5bc39a8c-b07f-42cc-b7cc-beb494723086" providerId="ADAL" clId="{A2D8EC36-1537-4830-9C56-70659850B27D}" dt="2023-06-28T07:18:04.240" v="96" actId="1076"/>
          <ac:picMkLst>
            <pc:docMk/>
            <pc:sldMk cId="4122984267" sldId="4514"/>
            <ac:picMk id="1028" creationId="{609632E8-4A2B-4186-B9A4-933572EC62EA}"/>
          </ac:picMkLst>
        </pc:picChg>
        <pc:picChg chg="add mod">
          <ac:chgData name="VAN DONGEN Lauren [Serpentine Primary School]" userId="5bc39a8c-b07f-42cc-b7cc-beb494723086" providerId="ADAL" clId="{A2D8EC36-1537-4830-9C56-70659850B27D}" dt="2023-06-28T07:22:11.778" v="138" actId="1076"/>
          <ac:picMkLst>
            <pc:docMk/>
            <pc:sldMk cId="4122984267" sldId="4514"/>
            <ac:picMk id="1034" creationId="{A8B78D12-BF09-4F1B-86ED-062BED946C3E}"/>
          </ac:picMkLst>
        </pc:picChg>
        <pc:picChg chg="add mod">
          <ac:chgData name="VAN DONGEN Lauren [Serpentine Primary School]" userId="5bc39a8c-b07f-42cc-b7cc-beb494723086" providerId="ADAL" clId="{A2D8EC36-1537-4830-9C56-70659850B27D}" dt="2023-06-28T07:23:09.441" v="148" actId="1076"/>
          <ac:picMkLst>
            <pc:docMk/>
            <pc:sldMk cId="4122984267" sldId="4514"/>
            <ac:picMk id="1036" creationId="{5AAE51ED-D174-4B23-8DD0-C4A8A50FEFE3}"/>
          </ac:picMkLst>
        </pc:picChg>
      </pc:sldChg>
      <pc:sldChg chg="modSp mod ord">
        <pc:chgData name="VAN DONGEN Lauren [Serpentine Primary School]" userId="5bc39a8c-b07f-42cc-b7cc-beb494723086" providerId="ADAL" clId="{A2D8EC36-1537-4830-9C56-70659850B27D}" dt="2023-06-28T07:11:47.401" v="16"/>
        <pc:sldMkLst>
          <pc:docMk/>
          <pc:sldMk cId="1488697383" sldId="4557"/>
        </pc:sldMkLst>
        <pc:spChg chg="mod">
          <ac:chgData name="VAN DONGEN Lauren [Serpentine Primary School]" userId="5bc39a8c-b07f-42cc-b7cc-beb494723086" providerId="ADAL" clId="{A2D8EC36-1537-4830-9C56-70659850B27D}" dt="2023-06-28T07:11:47.401" v="16"/>
          <ac:spMkLst>
            <pc:docMk/>
            <pc:sldMk cId="1488697383" sldId="4557"/>
            <ac:spMk id="2" creationId="{B7A646C9-CB5C-23DA-A42D-AECD4790A895}"/>
          </ac:spMkLst>
        </pc:spChg>
        <pc:spChg chg="mod">
          <ac:chgData name="VAN DONGEN Lauren [Serpentine Primary School]" userId="5bc39a8c-b07f-42cc-b7cc-beb494723086" providerId="ADAL" clId="{A2D8EC36-1537-4830-9C56-70659850B27D}" dt="2023-06-28T07:11:15.285" v="10" actId="20577"/>
          <ac:spMkLst>
            <pc:docMk/>
            <pc:sldMk cId="1488697383" sldId="4557"/>
            <ac:spMk id="6" creationId="{40F5AE51-4B07-994D-A473-527960B29988}"/>
          </ac:spMkLst>
        </pc:spChg>
      </pc:sldChg>
      <pc:sldChg chg="del">
        <pc:chgData name="VAN DONGEN Lauren [Serpentine Primary School]" userId="5bc39a8c-b07f-42cc-b7cc-beb494723086" providerId="ADAL" clId="{A2D8EC36-1537-4830-9C56-70659850B27D}" dt="2023-07-03T10:14:38.116" v="11987" actId="47"/>
        <pc:sldMkLst>
          <pc:docMk/>
          <pc:sldMk cId="4240891209" sldId="4605"/>
        </pc:sldMkLst>
      </pc:sldChg>
      <pc:sldChg chg="del">
        <pc:chgData name="VAN DONGEN Lauren [Serpentine Primary School]" userId="5bc39a8c-b07f-42cc-b7cc-beb494723086" providerId="ADAL" clId="{A2D8EC36-1537-4830-9C56-70659850B27D}" dt="2023-07-03T10:14:41.321" v="11989" actId="47"/>
        <pc:sldMkLst>
          <pc:docMk/>
          <pc:sldMk cId="319251360" sldId="4606"/>
        </pc:sldMkLst>
      </pc:sldChg>
      <pc:sldChg chg="del">
        <pc:chgData name="VAN DONGEN Lauren [Serpentine Primary School]" userId="5bc39a8c-b07f-42cc-b7cc-beb494723086" providerId="ADAL" clId="{A2D8EC36-1537-4830-9C56-70659850B27D}" dt="2023-07-03T10:14:38.400" v="11988" actId="47"/>
        <pc:sldMkLst>
          <pc:docMk/>
          <pc:sldMk cId="1762107866" sldId="4608"/>
        </pc:sldMkLst>
      </pc:sldChg>
      <pc:sldChg chg="del">
        <pc:chgData name="VAN DONGEN Lauren [Serpentine Primary School]" userId="5bc39a8c-b07f-42cc-b7cc-beb494723086" providerId="ADAL" clId="{A2D8EC36-1537-4830-9C56-70659850B27D}" dt="2023-07-03T10:14:41.990" v="11990" actId="47"/>
        <pc:sldMkLst>
          <pc:docMk/>
          <pc:sldMk cId="476596586" sldId="4610"/>
        </pc:sldMkLst>
      </pc:sldChg>
      <pc:sldChg chg="del">
        <pc:chgData name="VAN DONGEN Lauren [Serpentine Primary School]" userId="5bc39a8c-b07f-42cc-b7cc-beb494723086" providerId="ADAL" clId="{A2D8EC36-1537-4830-9C56-70659850B27D}" dt="2023-07-03T10:14:42.473" v="11991" actId="47"/>
        <pc:sldMkLst>
          <pc:docMk/>
          <pc:sldMk cId="1626466677" sldId="4611"/>
        </pc:sldMkLst>
      </pc:sldChg>
      <pc:sldChg chg="addSp delSp modSp mod ord">
        <pc:chgData name="VAN DONGEN Lauren [Serpentine Primary School]" userId="5bc39a8c-b07f-42cc-b7cc-beb494723086" providerId="ADAL" clId="{A2D8EC36-1537-4830-9C56-70659850B27D}" dt="2023-07-03T07:57:08.113" v="9796"/>
        <pc:sldMkLst>
          <pc:docMk/>
          <pc:sldMk cId="1003222390" sldId="4612"/>
        </pc:sldMkLst>
        <pc:spChg chg="add mod">
          <ac:chgData name="VAN DONGEN Lauren [Serpentine Primary School]" userId="5bc39a8c-b07f-42cc-b7cc-beb494723086" providerId="ADAL" clId="{A2D8EC36-1537-4830-9C56-70659850B27D}" dt="2023-07-03T07:56:49.690" v="9792" actId="1076"/>
          <ac:spMkLst>
            <pc:docMk/>
            <pc:sldMk cId="1003222390" sldId="4612"/>
            <ac:spMk id="15" creationId="{57994E82-1DD8-4E0F-95E1-05F13D5CC8F5}"/>
          </ac:spMkLst>
        </pc:spChg>
        <pc:spChg chg="del mod">
          <ac:chgData name="VAN DONGEN Lauren [Serpentine Primary School]" userId="5bc39a8c-b07f-42cc-b7cc-beb494723086" providerId="ADAL" clId="{A2D8EC36-1537-4830-9C56-70659850B27D}" dt="2023-07-03T07:56:45.504" v="9791" actId="478"/>
          <ac:spMkLst>
            <pc:docMk/>
            <pc:sldMk cId="1003222390" sldId="4612"/>
            <ac:spMk id="18" creationId="{10869C25-4B43-492C-9E7B-5C6F40C64723}"/>
          </ac:spMkLst>
        </pc:spChg>
        <pc:picChg chg="mod">
          <ac:chgData name="VAN DONGEN Lauren [Serpentine Primary School]" userId="5bc39a8c-b07f-42cc-b7cc-beb494723086" providerId="ADAL" clId="{A2D8EC36-1537-4830-9C56-70659850B27D}" dt="2023-07-03T07:56:51.691" v="9793" actId="1076"/>
          <ac:picMkLst>
            <pc:docMk/>
            <pc:sldMk cId="1003222390" sldId="4612"/>
            <ac:picMk id="7" creationId="{E59BBF76-CB8A-48FD-B35E-CBF076D32922}"/>
          </ac:picMkLst>
        </pc:picChg>
        <pc:picChg chg="mod">
          <ac:chgData name="VAN DONGEN Lauren [Serpentine Primary School]" userId="5bc39a8c-b07f-42cc-b7cc-beb494723086" providerId="ADAL" clId="{A2D8EC36-1537-4830-9C56-70659850B27D}" dt="2023-07-03T07:56:53.780" v="9794" actId="1076"/>
          <ac:picMkLst>
            <pc:docMk/>
            <pc:sldMk cId="1003222390" sldId="4612"/>
            <ac:picMk id="13" creationId="{71EF9315-CA74-4014-B6A1-21CBC03DDD05}"/>
          </ac:picMkLst>
        </pc:picChg>
      </pc:sldChg>
      <pc:sldChg chg="modSp mod">
        <pc:chgData name="VAN DONGEN Lauren [Serpentine Primary School]" userId="5bc39a8c-b07f-42cc-b7cc-beb494723086" providerId="ADAL" clId="{A2D8EC36-1537-4830-9C56-70659850B27D}" dt="2023-07-05T04:53:41.117" v="18230" actId="20577"/>
        <pc:sldMkLst>
          <pc:docMk/>
          <pc:sldMk cId="1110444286" sldId="4613"/>
        </pc:sldMkLst>
        <pc:spChg chg="mod">
          <ac:chgData name="VAN DONGEN Lauren [Serpentine Primary School]" userId="5bc39a8c-b07f-42cc-b7cc-beb494723086" providerId="ADAL" clId="{A2D8EC36-1537-4830-9C56-70659850B27D}" dt="2023-07-05T04:53:41.117" v="18230" actId="20577"/>
          <ac:spMkLst>
            <pc:docMk/>
            <pc:sldMk cId="1110444286" sldId="4613"/>
            <ac:spMk id="6" creationId="{46ACA3B1-3F03-4DBA-B3D3-1638CED06E96}"/>
          </ac:spMkLst>
        </pc:spChg>
      </pc:sldChg>
      <pc:sldChg chg="addSp delSp modSp mod">
        <pc:chgData name="VAN DONGEN Lauren [Serpentine Primary School]" userId="5bc39a8c-b07f-42cc-b7cc-beb494723086" providerId="ADAL" clId="{A2D8EC36-1537-4830-9C56-70659850B27D}" dt="2023-07-04T09:13:37.515" v="13054" actId="1076"/>
        <pc:sldMkLst>
          <pc:docMk/>
          <pc:sldMk cId="2023546651" sldId="4614"/>
        </pc:sldMkLst>
        <pc:spChg chg="mod">
          <ac:chgData name="VAN DONGEN Lauren [Serpentine Primary School]" userId="5bc39a8c-b07f-42cc-b7cc-beb494723086" providerId="ADAL" clId="{A2D8EC36-1537-4830-9C56-70659850B27D}" dt="2023-07-04T09:12:47.449" v="13035" actId="20577"/>
          <ac:spMkLst>
            <pc:docMk/>
            <pc:sldMk cId="2023546651" sldId="4614"/>
            <ac:spMk id="2" creationId="{F8B160F8-6149-45E5-A01B-24799688456E}"/>
          </ac:spMkLst>
        </pc:spChg>
        <pc:spChg chg="del mod">
          <ac:chgData name="VAN DONGEN Lauren [Serpentine Primary School]" userId="5bc39a8c-b07f-42cc-b7cc-beb494723086" providerId="ADAL" clId="{A2D8EC36-1537-4830-9C56-70659850B27D}" dt="2023-07-03T10:56:37.207" v="12846" actId="478"/>
          <ac:spMkLst>
            <pc:docMk/>
            <pc:sldMk cId="2023546651" sldId="4614"/>
            <ac:spMk id="3" creationId="{3CA58422-3FB0-51D6-5158-3BE835804F7C}"/>
          </ac:spMkLst>
        </pc:spChg>
        <pc:spChg chg="del">
          <ac:chgData name="VAN DONGEN Lauren [Serpentine Primary School]" userId="5bc39a8c-b07f-42cc-b7cc-beb494723086" providerId="ADAL" clId="{A2D8EC36-1537-4830-9C56-70659850B27D}" dt="2023-07-03T10:55:51.798" v="12832" actId="478"/>
          <ac:spMkLst>
            <pc:docMk/>
            <pc:sldMk cId="2023546651" sldId="4614"/>
            <ac:spMk id="4" creationId="{51C48988-CD0E-6C6A-AF10-047FBD8DA10F}"/>
          </ac:spMkLst>
        </pc:spChg>
        <pc:spChg chg="del mod">
          <ac:chgData name="VAN DONGEN Lauren [Serpentine Primary School]" userId="5bc39a8c-b07f-42cc-b7cc-beb494723086" providerId="ADAL" clId="{A2D8EC36-1537-4830-9C56-70659850B27D}" dt="2023-07-04T09:13:02.681" v="13043" actId="478"/>
          <ac:spMkLst>
            <pc:docMk/>
            <pc:sldMk cId="2023546651" sldId="4614"/>
            <ac:spMk id="8" creationId="{B98861DE-21C5-48D4-811E-738555D6F960}"/>
          </ac:spMkLst>
        </pc:spChg>
        <pc:spChg chg="mod">
          <ac:chgData name="VAN DONGEN Lauren [Serpentine Primary School]" userId="5bc39a8c-b07f-42cc-b7cc-beb494723086" providerId="ADAL" clId="{A2D8EC36-1537-4830-9C56-70659850B27D}" dt="2023-07-03T10:56:23.619" v="12842" actId="1076"/>
          <ac:spMkLst>
            <pc:docMk/>
            <pc:sldMk cId="2023546651" sldId="4614"/>
            <ac:spMk id="9" creationId="{56C8C52D-1140-45A6-8B7C-F54B865FAEB1}"/>
          </ac:spMkLst>
        </pc:spChg>
        <pc:spChg chg="mod">
          <ac:chgData name="VAN DONGEN Lauren [Serpentine Primary School]" userId="5bc39a8c-b07f-42cc-b7cc-beb494723086" providerId="ADAL" clId="{A2D8EC36-1537-4830-9C56-70659850B27D}" dt="2023-07-04T09:13:18.386" v="13047" actId="1076"/>
          <ac:spMkLst>
            <pc:docMk/>
            <pc:sldMk cId="2023546651" sldId="4614"/>
            <ac:spMk id="10" creationId="{BA1D1E8A-6C86-4A95-83D1-C4D404274082}"/>
          </ac:spMkLst>
        </pc:spChg>
        <pc:spChg chg="del mod">
          <ac:chgData name="VAN DONGEN Lauren [Serpentine Primary School]" userId="5bc39a8c-b07f-42cc-b7cc-beb494723086" providerId="ADAL" clId="{A2D8EC36-1537-4830-9C56-70659850B27D}" dt="2023-07-04T09:13:21.733" v="13049" actId="478"/>
          <ac:spMkLst>
            <pc:docMk/>
            <pc:sldMk cId="2023546651" sldId="4614"/>
            <ac:spMk id="11" creationId="{EABCAFE4-BB15-436D-A9F3-064B80687E09}"/>
          </ac:spMkLst>
        </pc:spChg>
        <pc:spChg chg="mod">
          <ac:chgData name="VAN DONGEN Lauren [Serpentine Primary School]" userId="5bc39a8c-b07f-42cc-b7cc-beb494723086" providerId="ADAL" clId="{A2D8EC36-1537-4830-9C56-70659850B27D}" dt="2023-07-04T09:13:25.427" v="13050" actId="1076"/>
          <ac:spMkLst>
            <pc:docMk/>
            <pc:sldMk cId="2023546651" sldId="4614"/>
            <ac:spMk id="12" creationId="{AF90F8D5-056A-442A-9B07-C04D526CE020}"/>
          </ac:spMkLst>
        </pc:spChg>
        <pc:spChg chg="add mod">
          <ac:chgData name="VAN DONGEN Lauren [Serpentine Primary School]" userId="5bc39a8c-b07f-42cc-b7cc-beb494723086" providerId="ADAL" clId="{A2D8EC36-1537-4830-9C56-70659850B27D}" dt="2023-07-04T09:13:15.746" v="13046" actId="1076"/>
          <ac:spMkLst>
            <pc:docMk/>
            <pc:sldMk cId="2023546651" sldId="4614"/>
            <ac:spMk id="13" creationId="{49B02E6D-E1A1-468B-A8B9-51BA82E38865}"/>
          </ac:spMkLst>
        </pc:spChg>
        <pc:spChg chg="add mod">
          <ac:chgData name="VAN DONGEN Lauren [Serpentine Primary School]" userId="5bc39a8c-b07f-42cc-b7cc-beb494723086" providerId="ADAL" clId="{A2D8EC36-1537-4830-9C56-70659850B27D}" dt="2023-07-03T10:55:56.028" v="12834" actId="1076"/>
          <ac:spMkLst>
            <pc:docMk/>
            <pc:sldMk cId="2023546651" sldId="4614"/>
            <ac:spMk id="14" creationId="{795C670E-4792-4E15-8EBC-EC2F033895E0}"/>
          </ac:spMkLst>
        </pc:spChg>
        <pc:spChg chg="mod">
          <ac:chgData name="VAN DONGEN Lauren [Serpentine Primary School]" userId="5bc39a8c-b07f-42cc-b7cc-beb494723086" providerId="ADAL" clId="{A2D8EC36-1537-4830-9C56-70659850B27D}" dt="2023-07-04T09:13:37.515" v="13054" actId="1076"/>
          <ac:spMkLst>
            <pc:docMk/>
            <pc:sldMk cId="2023546651" sldId="4614"/>
            <ac:spMk id="16" creationId="{E7CE2A78-A365-4FAB-AD12-8C894050792F}"/>
          </ac:spMkLst>
        </pc:spChg>
        <pc:spChg chg="add del mod">
          <ac:chgData name="VAN DONGEN Lauren [Serpentine Primary School]" userId="5bc39a8c-b07f-42cc-b7cc-beb494723086" providerId="ADAL" clId="{A2D8EC36-1537-4830-9C56-70659850B27D}" dt="2023-07-04T09:13:20.876" v="13048" actId="478"/>
          <ac:spMkLst>
            <pc:docMk/>
            <pc:sldMk cId="2023546651" sldId="4614"/>
            <ac:spMk id="17" creationId="{31377638-F76B-467D-8CED-3F3842921BAA}"/>
          </ac:spMkLst>
        </pc:spChg>
        <pc:spChg chg="del mod">
          <ac:chgData name="VAN DONGEN Lauren [Serpentine Primary School]" userId="5bc39a8c-b07f-42cc-b7cc-beb494723086" providerId="ADAL" clId="{A2D8EC36-1537-4830-9C56-70659850B27D}" dt="2023-07-04T09:13:03.841" v="13044" actId="478"/>
          <ac:spMkLst>
            <pc:docMk/>
            <pc:sldMk cId="2023546651" sldId="4614"/>
            <ac:spMk id="18" creationId="{2666BDA7-230C-4325-A586-C3A4D4341A4F}"/>
          </ac:spMkLst>
        </pc:spChg>
        <pc:spChg chg="add del mod">
          <ac:chgData name="VAN DONGEN Lauren [Serpentine Primary School]" userId="5bc39a8c-b07f-42cc-b7cc-beb494723086" providerId="ADAL" clId="{A2D8EC36-1537-4830-9C56-70659850B27D}" dt="2023-07-04T09:13:26.517" v="13051" actId="478"/>
          <ac:spMkLst>
            <pc:docMk/>
            <pc:sldMk cId="2023546651" sldId="4614"/>
            <ac:spMk id="19" creationId="{597D5909-2124-40E6-90F9-D0F7D0BB2E62}"/>
          </ac:spMkLst>
        </pc:spChg>
      </pc:sldChg>
      <pc:sldChg chg="del">
        <pc:chgData name="VAN DONGEN Lauren [Serpentine Primary School]" userId="5bc39a8c-b07f-42cc-b7cc-beb494723086" providerId="ADAL" clId="{A2D8EC36-1537-4830-9C56-70659850B27D}" dt="2023-07-03T10:50:20.969" v="12804" actId="47"/>
        <pc:sldMkLst>
          <pc:docMk/>
          <pc:sldMk cId="3392896327" sldId="4615"/>
        </pc:sldMkLst>
      </pc:sldChg>
      <pc:sldChg chg="del">
        <pc:chgData name="VAN DONGEN Lauren [Serpentine Primary School]" userId="5bc39a8c-b07f-42cc-b7cc-beb494723086" providerId="ADAL" clId="{A2D8EC36-1537-4830-9C56-70659850B27D}" dt="2023-07-03T10:50:21.279" v="12805" actId="47"/>
        <pc:sldMkLst>
          <pc:docMk/>
          <pc:sldMk cId="1241760293" sldId="4616"/>
        </pc:sldMkLst>
      </pc:sldChg>
      <pc:sldChg chg="del">
        <pc:chgData name="VAN DONGEN Lauren [Serpentine Primary School]" userId="5bc39a8c-b07f-42cc-b7cc-beb494723086" providerId="ADAL" clId="{A2D8EC36-1537-4830-9C56-70659850B27D}" dt="2023-07-03T10:50:21.765" v="12806" actId="47"/>
        <pc:sldMkLst>
          <pc:docMk/>
          <pc:sldMk cId="4259300290" sldId="4617"/>
        </pc:sldMkLst>
      </pc:sldChg>
      <pc:sldChg chg="del">
        <pc:chgData name="VAN DONGEN Lauren [Serpentine Primary School]" userId="5bc39a8c-b07f-42cc-b7cc-beb494723086" providerId="ADAL" clId="{A2D8EC36-1537-4830-9C56-70659850B27D}" dt="2023-07-03T10:50:22.162" v="12807" actId="47"/>
        <pc:sldMkLst>
          <pc:docMk/>
          <pc:sldMk cId="1561339578" sldId="4618"/>
        </pc:sldMkLst>
      </pc:sldChg>
      <pc:sldChg chg="del">
        <pc:chgData name="VAN DONGEN Lauren [Serpentine Primary School]" userId="5bc39a8c-b07f-42cc-b7cc-beb494723086" providerId="ADAL" clId="{A2D8EC36-1537-4830-9C56-70659850B27D}" dt="2023-07-03T10:50:25.291" v="12808" actId="47"/>
        <pc:sldMkLst>
          <pc:docMk/>
          <pc:sldMk cId="3809896828" sldId="4619"/>
        </pc:sldMkLst>
      </pc:sldChg>
      <pc:sldChg chg="modSp mod">
        <pc:chgData name="VAN DONGEN Lauren [Serpentine Primary School]" userId="5bc39a8c-b07f-42cc-b7cc-beb494723086" providerId="ADAL" clId="{A2D8EC36-1537-4830-9C56-70659850B27D}" dt="2023-07-05T04:53:28.313" v="18221" actId="20577"/>
        <pc:sldMkLst>
          <pc:docMk/>
          <pc:sldMk cId="4122340981" sldId="4620"/>
        </pc:sldMkLst>
        <pc:spChg chg="mod">
          <ac:chgData name="VAN DONGEN Lauren [Serpentine Primary School]" userId="5bc39a8c-b07f-42cc-b7cc-beb494723086" providerId="ADAL" clId="{A2D8EC36-1537-4830-9C56-70659850B27D}" dt="2023-07-05T04:53:28.313" v="18221" actId="20577"/>
          <ac:spMkLst>
            <pc:docMk/>
            <pc:sldMk cId="4122340981" sldId="4620"/>
            <ac:spMk id="2" creationId="{CABC0D50-E1A8-754C-927A-B37A0D49B5C9}"/>
          </ac:spMkLst>
        </pc:spChg>
      </pc:sldChg>
      <pc:sldChg chg="delSp modSp mod">
        <pc:chgData name="VAN DONGEN Lauren [Serpentine Primary School]" userId="5bc39a8c-b07f-42cc-b7cc-beb494723086" providerId="ADAL" clId="{A2D8EC36-1537-4830-9C56-70659850B27D}" dt="2023-07-05T03:57:23.546" v="15523" actId="13926"/>
        <pc:sldMkLst>
          <pc:docMk/>
          <pc:sldMk cId="2894423997" sldId="4621"/>
        </pc:sldMkLst>
        <pc:spChg chg="mod">
          <ac:chgData name="VAN DONGEN Lauren [Serpentine Primary School]" userId="5bc39a8c-b07f-42cc-b7cc-beb494723086" providerId="ADAL" clId="{A2D8EC36-1537-4830-9C56-70659850B27D}" dt="2023-07-05T03:56:48.597" v="15451" actId="1076"/>
          <ac:spMkLst>
            <pc:docMk/>
            <pc:sldMk cId="2894423997" sldId="4621"/>
            <ac:spMk id="2" creationId="{B3324665-6B8F-433E-9F83-8E4DD29D84DE}"/>
          </ac:spMkLst>
        </pc:spChg>
        <pc:spChg chg="mod">
          <ac:chgData name="VAN DONGEN Lauren [Serpentine Primary School]" userId="5bc39a8c-b07f-42cc-b7cc-beb494723086" providerId="ADAL" clId="{A2D8EC36-1537-4830-9C56-70659850B27D}" dt="2023-07-05T03:54:58.361" v="15313" actId="20577"/>
          <ac:spMkLst>
            <pc:docMk/>
            <pc:sldMk cId="2894423997" sldId="4621"/>
            <ac:spMk id="9" creationId="{ED1001CD-35E6-4C11-88BC-9F9B11565B23}"/>
          </ac:spMkLst>
        </pc:spChg>
        <pc:spChg chg="mod">
          <ac:chgData name="VAN DONGEN Lauren [Serpentine Primary School]" userId="5bc39a8c-b07f-42cc-b7cc-beb494723086" providerId="ADAL" clId="{A2D8EC36-1537-4830-9C56-70659850B27D}" dt="2023-07-05T03:55:19.510" v="15363" actId="313"/>
          <ac:spMkLst>
            <pc:docMk/>
            <pc:sldMk cId="2894423997" sldId="4621"/>
            <ac:spMk id="11" creationId="{704B98E3-635A-4864-9A81-CC7BA2C6B82A}"/>
          </ac:spMkLst>
        </pc:spChg>
        <pc:spChg chg="mod">
          <ac:chgData name="VAN DONGEN Lauren [Serpentine Primary School]" userId="5bc39a8c-b07f-42cc-b7cc-beb494723086" providerId="ADAL" clId="{A2D8EC36-1537-4830-9C56-70659850B27D}" dt="2023-07-05T03:55:48.524" v="15447" actId="1076"/>
          <ac:spMkLst>
            <pc:docMk/>
            <pc:sldMk cId="2894423997" sldId="4621"/>
            <ac:spMk id="14" creationId="{78396EEF-D220-45C5-89E0-85468C78ED15}"/>
          </ac:spMkLst>
        </pc:spChg>
        <pc:spChg chg="mod">
          <ac:chgData name="VAN DONGEN Lauren [Serpentine Primary School]" userId="5bc39a8c-b07f-42cc-b7cc-beb494723086" providerId="ADAL" clId="{A2D8EC36-1537-4830-9C56-70659850B27D}" dt="2023-07-05T03:57:23.546" v="15523" actId="13926"/>
          <ac:spMkLst>
            <pc:docMk/>
            <pc:sldMk cId="2894423997" sldId="4621"/>
            <ac:spMk id="16" creationId="{4E134BFC-272E-4985-80F0-2E8333C81744}"/>
          </ac:spMkLst>
        </pc:spChg>
        <pc:picChg chg="del">
          <ac:chgData name="VAN DONGEN Lauren [Serpentine Primary School]" userId="5bc39a8c-b07f-42cc-b7cc-beb494723086" providerId="ADAL" clId="{A2D8EC36-1537-4830-9C56-70659850B27D}" dt="2023-07-05T03:55:54.385" v="15449" actId="478"/>
          <ac:picMkLst>
            <pc:docMk/>
            <pc:sldMk cId="2894423997" sldId="4621"/>
            <ac:picMk id="8" creationId="{992F2113-5576-4BD1-9F1B-314C58AD676E}"/>
          </ac:picMkLst>
        </pc:picChg>
        <pc:picChg chg="mod">
          <ac:chgData name="VAN DONGEN Lauren [Serpentine Primary School]" userId="5bc39a8c-b07f-42cc-b7cc-beb494723086" providerId="ADAL" clId="{A2D8EC36-1537-4830-9C56-70659850B27D}" dt="2023-07-05T03:55:51.293" v="15448" actId="1076"/>
          <ac:picMkLst>
            <pc:docMk/>
            <pc:sldMk cId="2894423997" sldId="4621"/>
            <ac:picMk id="12" creationId="{C9359F08-DD4B-424D-A507-27939FE43D89}"/>
          </ac:picMkLst>
        </pc:picChg>
      </pc:sldChg>
      <pc:sldChg chg="addSp modSp mod">
        <pc:chgData name="VAN DONGEN Lauren [Serpentine Primary School]" userId="5bc39a8c-b07f-42cc-b7cc-beb494723086" providerId="ADAL" clId="{A2D8EC36-1537-4830-9C56-70659850B27D}" dt="2023-07-05T04:08:20.201" v="16032" actId="13822"/>
        <pc:sldMkLst>
          <pc:docMk/>
          <pc:sldMk cId="1875782759" sldId="4622"/>
        </pc:sldMkLst>
        <pc:spChg chg="mod">
          <ac:chgData name="VAN DONGEN Lauren [Serpentine Primary School]" userId="5bc39a8c-b07f-42cc-b7cc-beb494723086" providerId="ADAL" clId="{A2D8EC36-1537-4830-9C56-70659850B27D}" dt="2023-07-05T04:04:52.031" v="15653" actId="20577"/>
          <ac:spMkLst>
            <pc:docMk/>
            <pc:sldMk cId="1875782759" sldId="4622"/>
            <ac:spMk id="9" creationId="{ED1001CD-35E6-4C11-88BC-9F9B11565B23}"/>
          </ac:spMkLst>
        </pc:spChg>
        <pc:spChg chg="mod">
          <ac:chgData name="VAN DONGEN Lauren [Serpentine Primary School]" userId="5bc39a8c-b07f-42cc-b7cc-beb494723086" providerId="ADAL" clId="{A2D8EC36-1537-4830-9C56-70659850B27D}" dt="2023-07-05T04:05:34.473" v="15806" actId="20577"/>
          <ac:spMkLst>
            <pc:docMk/>
            <pc:sldMk cId="1875782759" sldId="4622"/>
            <ac:spMk id="11" creationId="{704B98E3-635A-4864-9A81-CC7BA2C6B82A}"/>
          </ac:spMkLst>
        </pc:spChg>
        <pc:spChg chg="mod">
          <ac:chgData name="VAN DONGEN Lauren [Serpentine Primary School]" userId="5bc39a8c-b07f-42cc-b7cc-beb494723086" providerId="ADAL" clId="{A2D8EC36-1537-4830-9C56-70659850B27D}" dt="2023-07-05T04:06:30.443" v="15815" actId="6549"/>
          <ac:spMkLst>
            <pc:docMk/>
            <pc:sldMk cId="1875782759" sldId="4622"/>
            <ac:spMk id="14" creationId="{78396EEF-D220-45C5-89E0-85468C78ED15}"/>
          </ac:spMkLst>
        </pc:spChg>
        <pc:spChg chg="mod">
          <ac:chgData name="VAN DONGEN Lauren [Serpentine Primary School]" userId="5bc39a8c-b07f-42cc-b7cc-beb494723086" providerId="ADAL" clId="{A2D8EC36-1537-4830-9C56-70659850B27D}" dt="2023-07-05T04:00:02.013" v="15554" actId="1076"/>
          <ac:spMkLst>
            <pc:docMk/>
            <pc:sldMk cId="1875782759" sldId="4622"/>
            <ac:spMk id="15" creationId="{F4DF20B4-90E4-4B78-AF8D-E79A9BCCF9CC}"/>
          </ac:spMkLst>
        </pc:spChg>
        <pc:spChg chg="add mod">
          <ac:chgData name="VAN DONGEN Lauren [Serpentine Primary School]" userId="5bc39a8c-b07f-42cc-b7cc-beb494723086" providerId="ADAL" clId="{A2D8EC36-1537-4830-9C56-70659850B27D}" dt="2023-07-05T04:08:20.201" v="16032" actId="13822"/>
          <ac:spMkLst>
            <pc:docMk/>
            <pc:sldMk cId="1875782759" sldId="4622"/>
            <ac:spMk id="16" creationId="{A690722B-A639-40BF-83A6-0ACD7A315411}"/>
          </ac:spMkLst>
        </pc:spChg>
        <pc:picChg chg="mod">
          <ac:chgData name="VAN DONGEN Lauren [Serpentine Primary School]" userId="5bc39a8c-b07f-42cc-b7cc-beb494723086" providerId="ADAL" clId="{A2D8EC36-1537-4830-9C56-70659850B27D}" dt="2023-07-05T04:06:41.708" v="15816" actId="1076"/>
          <ac:picMkLst>
            <pc:docMk/>
            <pc:sldMk cId="1875782759" sldId="4622"/>
            <ac:picMk id="8" creationId="{CAE92B09-04A3-4BD9-9471-C0FF6A353556}"/>
          </ac:picMkLst>
        </pc:picChg>
      </pc:sldChg>
      <pc:sldChg chg="modSp mod">
        <pc:chgData name="VAN DONGEN Lauren [Serpentine Primary School]" userId="5bc39a8c-b07f-42cc-b7cc-beb494723086" providerId="ADAL" clId="{A2D8EC36-1537-4830-9C56-70659850B27D}" dt="2023-07-05T04:15:34.707" v="16766" actId="1076"/>
        <pc:sldMkLst>
          <pc:docMk/>
          <pc:sldMk cId="3679330553" sldId="4623"/>
        </pc:sldMkLst>
        <pc:spChg chg="mod">
          <ac:chgData name="VAN DONGEN Lauren [Serpentine Primary School]" userId="5bc39a8c-b07f-42cc-b7cc-beb494723086" providerId="ADAL" clId="{A2D8EC36-1537-4830-9C56-70659850B27D}" dt="2023-07-05T04:12:16.410" v="16323" actId="113"/>
          <ac:spMkLst>
            <pc:docMk/>
            <pc:sldMk cId="3679330553" sldId="4623"/>
            <ac:spMk id="2" creationId="{B3324665-6B8F-433E-9F83-8E4DD29D84DE}"/>
          </ac:spMkLst>
        </pc:spChg>
        <pc:spChg chg="mod">
          <ac:chgData name="VAN DONGEN Lauren [Serpentine Primary School]" userId="5bc39a8c-b07f-42cc-b7cc-beb494723086" providerId="ADAL" clId="{A2D8EC36-1537-4830-9C56-70659850B27D}" dt="2023-07-05T04:14:47.019" v="16714" actId="20577"/>
          <ac:spMkLst>
            <pc:docMk/>
            <pc:sldMk cId="3679330553" sldId="4623"/>
            <ac:spMk id="9" creationId="{ED1001CD-35E6-4C11-88BC-9F9B11565B23}"/>
          </ac:spMkLst>
        </pc:spChg>
        <pc:spChg chg="mod">
          <ac:chgData name="VAN DONGEN Lauren [Serpentine Primary School]" userId="5bc39a8c-b07f-42cc-b7cc-beb494723086" providerId="ADAL" clId="{A2D8EC36-1537-4830-9C56-70659850B27D}" dt="2023-07-05T04:15:09.618" v="16760" actId="20577"/>
          <ac:spMkLst>
            <pc:docMk/>
            <pc:sldMk cId="3679330553" sldId="4623"/>
            <ac:spMk id="11" creationId="{704B98E3-635A-4864-9A81-CC7BA2C6B82A}"/>
          </ac:spMkLst>
        </pc:spChg>
        <pc:spChg chg="mod">
          <ac:chgData name="VAN DONGEN Lauren [Serpentine Primary School]" userId="5bc39a8c-b07f-42cc-b7cc-beb494723086" providerId="ADAL" clId="{A2D8EC36-1537-4830-9C56-70659850B27D}" dt="2023-07-05T04:12:20.107" v="16324" actId="20577"/>
          <ac:spMkLst>
            <pc:docMk/>
            <pc:sldMk cId="3679330553" sldId="4623"/>
            <ac:spMk id="13" creationId="{46DD6B91-AA19-4703-AC6A-8DAD969514C9}"/>
          </ac:spMkLst>
        </pc:spChg>
        <pc:spChg chg="mod">
          <ac:chgData name="VAN DONGEN Lauren [Serpentine Primary School]" userId="5bc39a8c-b07f-42cc-b7cc-beb494723086" providerId="ADAL" clId="{A2D8EC36-1537-4830-9C56-70659850B27D}" dt="2023-07-05T04:15:34.707" v="16766" actId="1076"/>
          <ac:spMkLst>
            <pc:docMk/>
            <pc:sldMk cId="3679330553" sldId="4623"/>
            <ac:spMk id="14" creationId="{78396EEF-D220-45C5-89E0-85468C78ED15}"/>
          </ac:spMkLst>
        </pc:spChg>
      </pc:sldChg>
      <pc:sldChg chg="addSp modSp mod">
        <pc:chgData name="VAN DONGEN Lauren [Serpentine Primary School]" userId="5bc39a8c-b07f-42cc-b7cc-beb494723086" providerId="ADAL" clId="{A2D8EC36-1537-4830-9C56-70659850B27D}" dt="2023-07-05T04:11:39.123" v="16322" actId="1076"/>
        <pc:sldMkLst>
          <pc:docMk/>
          <pc:sldMk cId="1401515679" sldId="4624"/>
        </pc:sldMkLst>
        <pc:spChg chg="mod">
          <ac:chgData name="VAN DONGEN Lauren [Serpentine Primary School]" userId="5bc39a8c-b07f-42cc-b7cc-beb494723086" providerId="ADAL" clId="{A2D8EC36-1537-4830-9C56-70659850B27D}" dt="2023-07-05T04:10:02.911" v="16125" actId="20577"/>
          <ac:spMkLst>
            <pc:docMk/>
            <pc:sldMk cId="1401515679" sldId="4624"/>
            <ac:spMk id="9" creationId="{ED1001CD-35E6-4C11-88BC-9F9B11565B23}"/>
          </ac:spMkLst>
        </pc:spChg>
        <pc:spChg chg="mod">
          <ac:chgData name="VAN DONGEN Lauren [Serpentine Primary School]" userId="5bc39a8c-b07f-42cc-b7cc-beb494723086" providerId="ADAL" clId="{A2D8EC36-1537-4830-9C56-70659850B27D}" dt="2023-07-05T04:10:38.065" v="16219" actId="20577"/>
          <ac:spMkLst>
            <pc:docMk/>
            <pc:sldMk cId="1401515679" sldId="4624"/>
            <ac:spMk id="11" creationId="{704B98E3-635A-4864-9A81-CC7BA2C6B82A}"/>
          </ac:spMkLst>
        </pc:spChg>
        <pc:spChg chg="mod">
          <ac:chgData name="VAN DONGEN Lauren [Serpentine Primary School]" userId="5bc39a8c-b07f-42cc-b7cc-beb494723086" providerId="ADAL" clId="{A2D8EC36-1537-4830-9C56-70659850B27D}" dt="2023-07-05T04:11:39.123" v="16322" actId="1076"/>
          <ac:spMkLst>
            <pc:docMk/>
            <pc:sldMk cId="1401515679" sldId="4624"/>
            <ac:spMk id="14" creationId="{78396EEF-D220-45C5-89E0-85468C78ED15}"/>
          </ac:spMkLst>
        </pc:spChg>
        <pc:spChg chg="mod">
          <ac:chgData name="VAN DONGEN Lauren [Serpentine Primary School]" userId="5bc39a8c-b07f-42cc-b7cc-beb494723086" providerId="ADAL" clId="{A2D8EC36-1537-4830-9C56-70659850B27D}" dt="2023-07-05T04:02:11.604" v="15611" actId="113"/>
          <ac:spMkLst>
            <pc:docMk/>
            <pc:sldMk cId="1401515679" sldId="4624"/>
            <ac:spMk id="15" creationId="{BB7F584F-D4E8-4DBE-B2F6-7616AB893FBE}"/>
          </ac:spMkLst>
        </pc:spChg>
        <pc:spChg chg="add mod">
          <ac:chgData name="VAN DONGEN Lauren [Serpentine Primary School]" userId="5bc39a8c-b07f-42cc-b7cc-beb494723086" providerId="ADAL" clId="{A2D8EC36-1537-4830-9C56-70659850B27D}" dt="2023-07-05T04:03:03.452" v="15649" actId="1076"/>
          <ac:spMkLst>
            <pc:docMk/>
            <pc:sldMk cId="1401515679" sldId="4624"/>
            <ac:spMk id="17" creationId="{FD740F36-9B11-47E9-B748-B0235429B869}"/>
          </ac:spMkLst>
        </pc:spChg>
        <pc:picChg chg="add mod">
          <ac:chgData name="VAN DONGEN Lauren [Serpentine Primary School]" userId="5bc39a8c-b07f-42cc-b7cc-beb494723086" providerId="ADAL" clId="{A2D8EC36-1537-4830-9C56-70659850B27D}" dt="2023-07-05T04:09:40.853" v="16034" actId="1076"/>
          <ac:picMkLst>
            <pc:docMk/>
            <pc:sldMk cId="1401515679" sldId="4624"/>
            <ac:picMk id="18" creationId="{9F56006C-46EA-43A9-8AF0-166FD2BADD81}"/>
          </ac:picMkLst>
        </pc:picChg>
      </pc:sldChg>
      <pc:sldChg chg="addSp modSp mod">
        <pc:chgData name="VAN DONGEN Lauren [Serpentine Primary School]" userId="5bc39a8c-b07f-42cc-b7cc-beb494723086" providerId="ADAL" clId="{A2D8EC36-1537-4830-9C56-70659850B27D}" dt="2023-07-05T04:54:16.580" v="18300" actId="20577"/>
        <pc:sldMkLst>
          <pc:docMk/>
          <pc:sldMk cId="1605336454" sldId="4626"/>
        </pc:sldMkLst>
        <pc:spChg chg="mod">
          <ac:chgData name="VAN DONGEN Lauren [Serpentine Primary School]" userId="5bc39a8c-b07f-42cc-b7cc-beb494723086" providerId="ADAL" clId="{A2D8EC36-1537-4830-9C56-70659850B27D}" dt="2023-07-05T04:54:16.580" v="18300" actId="20577"/>
          <ac:spMkLst>
            <pc:docMk/>
            <pc:sldMk cId="1605336454" sldId="4626"/>
            <ac:spMk id="14" creationId="{F9A92AD2-C4B3-499B-8BC0-7412502A5209}"/>
          </ac:spMkLst>
        </pc:spChg>
        <pc:picChg chg="add mod">
          <ac:chgData name="VAN DONGEN Lauren [Serpentine Primary School]" userId="5bc39a8c-b07f-42cc-b7cc-beb494723086" providerId="ADAL" clId="{A2D8EC36-1537-4830-9C56-70659850B27D}" dt="2023-07-05T04:16:31.700" v="16770" actId="1076"/>
          <ac:picMkLst>
            <pc:docMk/>
            <pc:sldMk cId="1605336454" sldId="4626"/>
            <ac:picMk id="3" creationId="{B5653AB0-CA9C-4365-B5A8-5F97D98BAD7F}"/>
          </ac:picMkLst>
        </pc:picChg>
      </pc:sldChg>
      <pc:sldChg chg="addSp delSp modSp mod">
        <pc:chgData name="VAN DONGEN Lauren [Serpentine Primary School]" userId="5bc39a8c-b07f-42cc-b7cc-beb494723086" providerId="ADAL" clId="{A2D8EC36-1537-4830-9C56-70659850B27D}" dt="2023-07-04T10:28:04.089" v="14921" actId="14100"/>
        <pc:sldMkLst>
          <pc:docMk/>
          <pc:sldMk cId="1383267635" sldId="4628"/>
        </pc:sldMkLst>
        <pc:spChg chg="mod">
          <ac:chgData name="VAN DONGEN Lauren [Serpentine Primary School]" userId="5bc39a8c-b07f-42cc-b7cc-beb494723086" providerId="ADAL" clId="{A2D8EC36-1537-4830-9C56-70659850B27D}" dt="2023-07-04T10:27:31.441" v="14882" actId="20577"/>
          <ac:spMkLst>
            <pc:docMk/>
            <pc:sldMk cId="1383267635" sldId="4628"/>
            <ac:spMk id="2" creationId="{F8B160F8-6149-45E5-A01B-24799688456E}"/>
          </ac:spMkLst>
        </pc:spChg>
        <pc:spChg chg="add del">
          <ac:chgData name="VAN DONGEN Lauren [Serpentine Primary School]" userId="5bc39a8c-b07f-42cc-b7cc-beb494723086" providerId="ADAL" clId="{A2D8EC36-1537-4830-9C56-70659850B27D}" dt="2023-07-04T10:22:49.667" v="14841" actId="478"/>
          <ac:spMkLst>
            <pc:docMk/>
            <pc:sldMk cId="1383267635" sldId="4628"/>
            <ac:spMk id="3" creationId="{8885DD45-4E5E-416D-8979-B619DE9199D5}"/>
          </ac:spMkLst>
        </pc:spChg>
        <pc:spChg chg="add del mod">
          <ac:chgData name="VAN DONGEN Lauren [Serpentine Primary School]" userId="5bc39a8c-b07f-42cc-b7cc-beb494723086" providerId="ADAL" clId="{A2D8EC36-1537-4830-9C56-70659850B27D}" dt="2023-07-04T10:27:46.108" v="14915" actId="478"/>
          <ac:spMkLst>
            <pc:docMk/>
            <pc:sldMk cId="1383267635" sldId="4628"/>
            <ac:spMk id="4" creationId="{5656146A-1B0C-41A8-A145-46DF5B41FD49}"/>
          </ac:spMkLst>
        </pc:spChg>
        <pc:spChg chg="mod">
          <ac:chgData name="VAN DONGEN Lauren [Serpentine Primary School]" userId="5bc39a8c-b07f-42cc-b7cc-beb494723086" providerId="ADAL" clId="{A2D8EC36-1537-4830-9C56-70659850B27D}" dt="2023-07-04T10:27:57.314" v="14919" actId="1076"/>
          <ac:spMkLst>
            <pc:docMk/>
            <pc:sldMk cId="1383267635" sldId="4628"/>
            <ac:spMk id="8" creationId="{B98861DE-21C5-48D4-811E-738555D6F960}"/>
          </ac:spMkLst>
        </pc:spChg>
        <pc:spChg chg="mod">
          <ac:chgData name="VAN DONGEN Lauren [Serpentine Primary School]" userId="5bc39a8c-b07f-42cc-b7cc-beb494723086" providerId="ADAL" clId="{A2D8EC36-1537-4830-9C56-70659850B27D}" dt="2023-07-04T10:27:52.224" v="14917" actId="1076"/>
          <ac:spMkLst>
            <pc:docMk/>
            <pc:sldMk cId="1383267635" sldId="4628"/>
            <ac:spMk id="10" creationId="{DE932EBD-6C86-487E-A660-60231EFC5B40}"/>
          </ac:spMkLst>
        </pc:spChg>
        <pc:spChg chg="add mod">
          <ac:chgData name="VAN DONGEN Lauren [Serpentine Primary School]" userId="5bc39a8c-b07f-42cc-b7cc-beb494723086" providerId="ADAL" clId="{A2D8EC36-1537-4830-9C56-70659850B27D}" dt="2023-07-04T10:28:04.089" v="14921" actId="14100"/>
          <ac:spMkLst>
            <pc:docMk/>
            <pc:sldMk cId="1383267635" sldId="4628"/>
            <ac:spMk id="11" creationId="{8A8138AB-AE9C-47DC-BA65-5675968F797C}"/>
          </ac:spMkLst>
        </pc:spChg>
        <pc:spChg chg="del mod">
          <ac:chgData name="VAN DONGEN Lauren [Serpentine Primary School]" userId="5bc39a8c-b07f-42cc-b7cc-beb494723086" providerId="ADAL" clId="{A2D8EC36-1537-4830-9C56-70659850B27D}" dt="2023-07-04T10:27:47.069" v="14916" actId="478"/>
          <ac:spMkLst>
            <pc:docMk/>
            <pc:sldMk cId="1383267635" sldId="4628"/>
            <ac:spMk id="16" creationId="{E7CE2A78-A365-4FAB-AD12-8C894050792F}"/>
          </ac:spMkLst>
        </pc:spChg>
        <pc:spChg chg="mod">
          <ac:chgData name="VAN DONGEN Lauren [Serpentine Primary School]" userId="5bc39a8c-b07f-42cc-b7cc-beb494723086" providerId="ADAL" clId="{A2D8EC36-1537-4830-9C56-70659850B27D}" dt="2023-07-04T10:27:55.225" v="14918" actId="1076"/>
          <ac:spMkLst>
            <pc:docMk/>
            <pc:sldMk cId="1383267635" sldId="4628"/>
            <ac:spMk id="18" creationId="{2666BDA7-230C-4325-A586-C3A4D4341A4F}"/>
          </ac:spMkLst>
        </pc:spChg>
      </pc:sldChg>
      <pc:sldChg chg="del">
        <pc:chgData name="VAN DONGEN Lauren [Serpentine Primary School]" userId="5bc39a8c-b07f-42cc-b7cc-beb494723086" providerId="ADAL" clId="{A2D8EC36-1537-4830-9C56-70659850B27D}" dt="2023-07-04T10:24:32.804" v="14848" actId="47"/>
        <pc:sldMkLst>
          <pc:docMk/>
          <pc:sldMk cId="2189106287" sldId="4629"/>
        </pc:sldMkLst>
      </pc:sldChg>
      <pc:sldChg chg="del">
        <pc:chgData name="VAN DONGEN Lauren [Serpentine Primary School]" userId="5bc39a8c-b07f-42cc-b7cc-beb494723086" providerId="ADAL" clId="{A2D8EC36-1537-4830-9C56-70659850B27D}" dt="2023-07-04T10:24:32.804" v="14848" actId="47"/>
        <pc:sldMkLst>
          <pc:docMk/>
          <pc:sldMk cId="50342887" sldId="4630"/>
        </pc:sldMkLst>
      </pc:sldChg>
      <pc:sldChg chg="del">
        <pc:chgData name="VAN DONGEN Lauren [Serpentine Primary School]" userId="5bc39a8c-b07f-42cc-b7cc-beb494723086" providerId="ADAL" clId="{A2D8EC36-1537-4830-9C56-70659850B27D}" dt="2023-07-04T10:24:32.804" v="14848" actId="47"/>
        <pc:sldMkLst>
          <pc:docMk/>
          <pc:sldMk cId="3073318392" sldId="4631"/>
        </pc:sldMkLst>
      </pc:sldChg>
      <pc:sldChg chg="del">
        <pc:chgData name="VAN DONGEN Lauren [Serpentine Primary School]" userId="5bc39a8c-b07f-42cc-b7cc-beb494723086" providerId="ADAL" clId="{A2D8EC36-1537-4830-9C56-70659850B27D}" dt="2023-07-04T10:24:32.804" v="14848" actId="47"/>
        <pc:sldMkLst>
          <pc:docMk/>
          <pc:sldMk cId="4001198371" sldId="4632"/>
        </pc:sldMkLst>
      </pc:sldChg>
      <pc:sldChg chg="del">
        <pc:chgData name="VAN DONGEN Lauren [Serpentine Primary School]" userId="5bc39a8c-b07f-42cc-b7cc-beb494723086" providerId="ADAL" clId="{A2D8EC36-1537-4830-9C56-70659850B27D}" dt="2023-07-04T10:24:32.804" v="14848" actId="47"/>
        <pc:sldMkLst>
          <pc:docMk/>
          <pc:sldMk cId="3666943767" sldId="4633"/>
        </pc:sldMkLst>
      </pc:sldChg>
      <pc:sldChg chg="addSp modSp mod">
        <pc:chgData name="VAN DONGEN Lauren [Serpentine Primary School]" userId="5bc39a8c-b07f-42cc-b7cc-beb494723086" providerId="ADAL" clId="{A2D8EC36-1537-4830-9C56-70659850B27D}" dt="2023-07-05T06:33:39.932" v="20530" actId="1076"/>
        <pc:sldMkLst>
          <pc:docMk/>
          <pc:sldMk cId="1665606248" sldId="4635"/>
        </pc:sldMkLst>
        <pc:spChg chg="mod">
          <ac:chgData name="VAN DONGEN Lauren [Serpentine Primary School]" userId="5bc39a8c-b07f-42cc-b7cc-beb494723086" providerId="ADAL" clId="{A2D8EC36-1537-4830-9C56-70659850B27D}" dt="2023-07-05T06:08:14.151" v="20031" actId="113"/>
          <ac:spMkLst>
            <pc:docMk/>
            <pc:sldMk cId="1665606248" sldId="4635"/>
            <ac:spMk id="2" creationId="{B3324665-6B8F-433E-9F83-8E4DD29D84DE}"/>
          </ac:spMkLst>
        </pc:spChg>
        <pc:spChg chg="mod">
          <ac:chgData name="VAN DONGEN Lauren [Serpentine Primary School]" userId="5bc39a8c-b07f-42cc-b7cc-beb494723086" providerId="ADAL" clId="{A2D8EC36-1537-4830-9C56-70659850B27D}" dt="2023-07-05T06:32:49.743" v="20397" actId="6549"/>
          <ac:spMkLst>
            <pc:docMk/>
            <pc:sldMk cId="1665606248" sldId="4635"/>
            <ac:spMk id="9" creationId="{ED1001CD-35E6-4C11-88BC-9F9B11565B23}"/>
          </ac:spMkLst>
        </pc:spChg>
        <pc:spChg chg="mod">
          <ac:chgData name="VAN DONGEN Lauren [Serpentine Primary School]" userId="5bc39a8c-b07f-42cc-b7cc-beb494723086" providerId="ADAL" clId="{A2D8EC36-1537-4830-9C56-70659850B27D}" dt="2023-07-05T06:33:07.367" v="20442" actId="6549"/>
          <ac:spMkLst>
            <pc:docMk/>
            <pc:sldMk cId="1665606248" sldId="4635"/>
            <ac:spMk id="11" creationId="{704B98E3-635A-4864-9A81-CC7BA2C6B82A}"/>
          </ac:spMkLst>
        </pc:spChg>
        <pc:spChg chg="mod">
          <ac:chgData name="VAN DONGEN Lauren [Serpentine Primary School]" userId="5bc39a8c-b07f-42cc-b7cc-beb494723086" providerId="ADAL" clId="{A2D8EC36-1537-4830-9C56-70659850B27D}" dt="2023-07-05T06:33:39.932" v="20530" actId="1076"/>
          <ac:spMkLst>
            <pc:docMk/>
            <pc:sldMk cId="1665606248" sldId="4635"/>
            <ac:spMk id="14" creationId="{78396EEF-D220-45C5-89E0-85468C78ED15}"/>
          </ac:spMkLst>
        </pc:spChg>
        <pc:spChg chg="mod">
          <ac:chgData name="VAN DONGEN Lauren [Serpentine Primary School]" userId="5bc39a8c-b07f-42cc-b7cc-beb494723086" providerId="ADAL" clId="{A2D8EC36-1537-4830-9C56-70659850B27D}" dt="2023-07-05T06:07:56.959" v="20030" actId="114"/>
          <ac:spMkLst>
            <pc:docMk/>
            <pc:sldMk cId="1665606248" sldId="4635"/>
            <ac:spMk id="16" creationId="{8AADE30E-865F-48FF-BC33-A3FA5157B9AC}"/>
          </ac:spMkLst>
        </pc:spChg>
        <pc:spChg chg="add mod">
          <ac:chgData name="VAN DONGEN Lauren [Serpentine Primary School]" userId="5bc39a8c-b07f-42cc-b7cc-beb494723086" providerId="ADAL" clId="{A2D8EC36-1537-4830-9C56-70659850B27D}" dt="2023-07-05T06:32:06.616" v="20395" actId="20577"/>
          <ac:spMkLst>
            <pc:docMk/>
            <pc:sldMk cId="1665606248" sldId="4635"/>
            <ac:spMk id="17" creationId="{A9019E82-B0A2-4BCF-9C95-0B3D95201082}"/>
          </ac:spMkLst>
        </pc:spChg>
        <pc:picChg chg="mod">
          <ac:chgData name="VAN DONGEN Lauren [Serpentine Primary School]" userId="5bc39a8c-b07f-42cc-b7cc-beb494723086" providerId="ADAL" clId="{A2D8EC36-1537-4830-9C56-70659850B27D}" dt="2023-07-05T06:31:12.045" v="20377" actId="1076"/>
          <ac:picMkLst>
            <pc:docMk/>
            <pc:sldMk cId="1665606248" sldId="4635"/>
            <ac:picMk id="13" creationId="{9D703581-883A-4D14-91DD-87AF43D31521}"/>
          </ac:picMkLst>
        </pc:picChg>
      </pc:sldChg>
      <pc:sldChg chg="addSp delSp modSp mod">
        <pc:chgData name="VAN DONGEN Lauren [Serpentine Primary School]" userId="5bc39a8c-b07f-42cc-b7cc-beb494723086" providerId="ADAL" clId="{A2D8EC36-1537-4830-9C56-70659850B27D}" dt="2023-07-05T06:36:52.252" v="20643" actId="1076"/>
        <pc:sldMkLst>
          <pc:docMk/>
          <pc:sldMk cId="2783154571" sldId="4636"/>
        </pc:sldMkLst>
        <pc:spChg chg="mod">
          <ac:chgData name="VAN DONGEN Lauren [Serpentine Primary School]" userId="5bc39a8c-b07f-42cc-b7cc-beb494723086" providerId="ADAL" clId="{A2D8EC36-1537-4830-9C56-70659850B27D}" dt="2023-07-05T06:08:35.675" v="20035" actId="113"/>
          <ac:spMkLst>
            <pc:docMk/>
            <pc:sldMk cId="2783154571" sldId="4636"/>
            <ac:spMk id="2" creationId="{B3324665-6B8F-433E-9F83-8E4DD29D84DE}"/>
          </ac:spMkLst>
        </pc:spChg>
        <pc:spChg chg="mod">
          <ac:chgData name="VAN DONGEN Lauren [Serpentine Primary School]" userId="5bc39a8c-b07f-42cc-b7cc-beb494723086" providerId="ADAL" clId="{A2D8EC36-1537-4830-9C56-70659850B27D}" dt="2023-07-05T06:35:33.257" v="20539" actId="6549"/>
          <ac:spMkLst>
            <pc:docMk/>
            <pc:sldMk cId="2783154571" sldId="4636"/>
            <ac:spMk id="9" creationId="{ED1001CD-35E6-4C11-88BC-9F9B11565B23}"/>
          </ac:spMkLst>
        </pc:spChg>
        <pc:spChg chg="mod">
          <ac:chgData name="VAN DONGEN Lauren [Serpentine Primary School]" userId="5bc39a8c-b07f-42cc-b7cc-beb494723086" providerId="ADAL" clId="{A2D8EC36-1537-4830-9C56-70659850B27D}" dt="2023-07-05T06:36:44.277" v="20641" actId="1076"/>
          <ac:spMkLst>
            <pc:docMk/>
            <pc:sldMk cId="2783154571" sldId="4636"/>
            <ac:spMk id="11" creationId="{704B98E3-635A-4864-9A81-CC7BA2C6B82A}"/>
          </ac:spMkLst>
        </pc:spChg>
        <pc:spChg chg="del mod">
          <ac:chgData name="VAN DONGEN Lauren [Serpentine Primary School]" userId="5bc39a8c-b07f-42cc-b7cc-beb494723086" providerId="ADAL" clId="{A2D8EC36-1537-4830-9C56-70659850B27D}" dt="2023-07-05T06:08:21.813" v="20033" actId="478"/>
          <ac:spMkLst>
            <pc:docMk/>
            <pc:sldMk cId="2783154571" sldId="4636"/>
            <ac:spMk id="13" creationId="{0E1E0195-A18B-4F9A-A456-CC66202D4A91}"/>
          </ac:spMkLst>
        </pc:spChg>
        <pc:spChg chg="mod">
          <ac:chgData name="VAN DONGEN Lauren [Serpentine Primary School]" userId="5bc39a8c-b07f-42cc-b7cc-beb494723086" providerId="ADAL" clId="{A2D8EC36-1537-4830-9C56-70659850B27D}" dt="2023-07-05T06:36:52.252" v="20643" actId="1076"/>
          <ac:spMkLst>
            <pc:docMk/>
            <pc:sldMk cId="2783154571" sldId="4636"/>
            <ac:spMk id="14" creationId="{78396EEF-D220-45C5-89E0-85468C78ED15}"/>
          </ac:spMkLst>
        </pc:spChg>
        <pc:spChg chg="add mod">
          <ac:chgData name="VAN DONGEN Lauren [Serpentine Primary School]" userId="5bc39a8c-b07f-42cc-b7cc-beb494723086" providerId="ADAL" clId="{A2D8EC36-1537-4830-9C56-70659850B27D}" dt="2023-07-05T06:09:58.566" v="20121" actId="20577"/>
          <ac:spMkLst>
            <pc:docMk/>
            <pc:sldMk cId="2783154571" sldId="4636"/>
            <ac:spMk id="15" creationId="{2CD7BB76-B0B7-4BFF-B02E-F3A92AA276B6}"/>
          </ac:spMkLst>
        </pc:spChg>
        <pc:picChg chg="mod">
          <ac:chgData name="VAN DONGEN Lauren [Serpentine Primary School]" userId="5bc39a8c-b07f-42cc-b7cc-beb494723086" providerId="ADAL" clId="{A2D8EC36-1537-4830-9C56-70659850B27D}" dt="2023-07-05T06:36:47.636" v="20642" actId="1076"/>
          <ac:picMkLst>
            <pc:docMk/>
            <pc:sldMk cId="2783154571" sldId="4636"/>
            <ac:picMk id="12" creationId="{C9359F08-DD4B-424D-A507-27939FE43D89}"/>
          </ac:picMkLst>
        </pc:picChg>
      </pc:sldChg>
      <pc:sldChg chg="addSp modSp mod">
        <pc:chgData name="VAN DONGEN Lauren [Serpentine Primary School]" userId="5bc39a8c-b07f-42cc-b7cc-beb494723086" providerId="ADAL" clId="{A2D8EC36-1537-4830-9C56-70659850B27D}" dt="2023-07-05T06:38:48.981" v="20730" actId="1076"/>
        <pc:sldMkLst>
          <pc:docMk/>
          <pc:sldMk cId="3182170144" sldId="4637"/>
        </pc:sldMkLst>
        <pc:spChg chg="mod">
          <ac:chgData name="VAN DONGEN Lauren [Serpentine Primary School]" userId="5bc39a8c-b07f-42cc-b7cc-beb494723086" providerId="ADAL" clId="{A2D8EC36-1537-4830-9C56-70659850B27D}" dt="2023-07-05T06:11:06.956" v="20144" actId="113"/>
          <ac:spMkLst>
            <pc:docMk/>
            <pc:sldMk cId="3182170144" sldId="4637"/>
            <ac:spMk id="2" creationId="{B3324665-6B8F-433E-9F83-8E4DD29D84DE}"/>
          </ac:spMkLst>
        </pc:spChg>
        <pc:spChg chg="mod">
          <ac:chgData name="VAN DONGEN Lauren [Serpentine Primary School]" userId="5bc39a8c-b07f-42cc-b7cc-beb494723086" providerId="ADAL" clId="{A2D8EC36-1537-4830-9C56-70659850B27D}" dt="2023-07-05T06:37:38.200" v="20649" actId="6549"/>
          <ac:spMkLst>
            <pc:docMk/>
            <pc:sldMk cId="3182170144" sldId="4637"/>
            <ac:spMk id="9" creationId="{ED1001CD-35E6-4C11-88BC-9F9B11565B23}"/>
          </ac:spMkLst>
        </pc:spChg>
        <pc:spChg chg="mod">
          <ac:chgData name="VAN DONGEN Lauren [Serpentine Primary School]" userId="5bc39a8c-b07f-42cc-b7cc-beb494723086" providerId="ADAL" clId="{A2D8EC36-1537-4830-9C56-70659850B27D}" dt="2023-07-05T06:38:04.468" v="20709" actId="20577"/>
          <ac:spMkLst>
            <pc:docMk/>
            <pc:sldMk cId="3182170144" sldId="4637"/>
            <ac:spMk id="11" creationId="{704B98E3-635A-4864-9A81-CC7BA2C6B82A}"/>
          </ac:spMkLst>
        </pc:spChg>
        <pc:spChg chg="mod">
          <ac:chgData name="VAN DONGEN Lauren [Serpentine Primary School]" userId="5bc39a8c-b07f-42cc-b7cc-beb494723086" providerId="ADAL" clId="{A2D8EC36-1537-4830-9C56-70659850B27D}" dt="2023-07-05T06:38:48.981" v="20730" actId="1076"/>
          <ac:spMkLst>
            <pc:docMk/>
            <pc:sldMk cId="3182170144" sldId="4637"/>
            <ac:spMk id="14" creationId="{78396EEF-D220-45C5-89E0-85468C78ED15}"/>
          </ac:spMkLst>
        </pc:spChg>
        <pc:spChg chg="add mod">
          <ac:chgData name="VAN DONGEN Lauren [Serpentine Primary School]" userId="5bc39a8c-b07f-42cc-b7cc-beb494723086" providerId="ADAL" clId="{A2D8EC36-1537-4830-9C56-70659850B27D}" dt="2023-07-05T06:11:25.270" v="20190" actId="1076"/>
          <ac:spMkLst>
            <pc:docMk/>
            <pc:sldMk cId="3182170144" sldId="4637"/>
            <ac:spMk id="15" creationId="{1D3879A8-40B2-49D0-AC5E-A4AC498C9BFA}"/>
          </ac:spMkLst>
        </pc:spChg>
        <pc:picChg chg="mod">
          <ac:chgData name="VAN DONGEN Lauren [Serpentine Primary School]" userId="5bc39a8c-b07f-42cc-b7cc-beb494723086" providerId="ADAL" clId="{A2D8EC36-1537-4830-9C56-70659850B27D}" dt="2023-07-05T06:37:48.805" v="20652" actId="1076"/>
          <ac:picMkLst>
            <pc:docMk/>
            <pc:sldMk cId="3182170144" sldId="4637"/>
            <ac:picMk id="12" creationId="{C9359F08-DD4B-424D-A507-27939FE43D89}"/>
          </ac:picMkLst>
        </pc:picChg>
      </pc:sldChg>
      <pc:sldChg chg="addSp delSp modSp mod">
        <pc:chgData name="VAN DONGEN Lauren [Serpentine Primary School]" userId="5bc39a8c-b07f-42cc-b7cc-beb494723086" providerId="ADAL" clId="{A2D8EC36-1537-4830-9C56-70659850B27D}" dt="2023-07-05T06:19:57.397" v="20376" actId="1076"/>
        <pc:sldMkLst>
          <pc:docMk/>
          <pc:sldMk cId="3712552829" sldId="4639"/>
        </pc:sldMkLst>
        <pc:spChg chg="add mod">
          <ac:chgData name="VAN DONGEN Lauren [Serpentine Primary School]" userId="5bc39a8c-b07f-42cc-b7cc-beb494723086" providerId="ADAL" clId="{A2D8EC36-1537-4830-9C56-70659850B27D}" dt="2023-07-05T06:19:57.397" v="20376" actId="1076"/>
          <ac:spMkLst>
            <pc:docMk/>
            <pc:sldMk cId="3712552829" sldId="4639"/>
            <ac:spMk id="19" creationId="{D92078E1-6CC9-4E49-9ED0-002E303BF098}"/>
          </ac:spMkLst>
        </pc:spChg>
        <pc:picChg chg="add del mod">
          <ac:chgData name="VAN DONGEN Lauren [Serpentine Primary School]" userId="5bc39a8c-b07f-42cc-b7cc-beb494723086" providerId="ADAL" clId="{A2D8EC36-1537-4830-9C56-70659850B27D}" dt="2023-07-05T06:18:54.116" v="20368" actId="478"/>
          <ac:picMkLst>
            <pc:docMk/>
            <pc:sldMk cId="3712552829" sldId="4639"/>
            <ac:picMk id="4098" creationId="{A6DEE84D-FD2D-4394-9967-3A87EE6BB0C1}"/>
          </ac:picMkLst>
        </pc:picChg>
        <pc:picChg chg="add mod">
          <ac:chgData name="VAN DONGEN Lauren [Serpentine Primary School]" userId="5bc39a8c-b07f-42cc-b7cc-beb494723086" providerId="ADAL" clId="{A2D8EC36-1537-4830-9C56-70659850B27D}" dt="2023-07-05T06:19:02.269" v="20370" actId="1076"/>
          <ac:picMkLst>
            <pc:docMk/>
            <pc:sldMk cId="3712552829" sldId="4639"/>
            <ac:picMk id="4100" creationId="{C71C223C-79BA-4C73-A43F-0595322CCB8F}"/>
          </ac:picMkLst>
        </pc:picChg>
      </pc:sldChg>
      <pc:sldChg chg="addSp delSp modSp mod">
        <pc:chgData name="VAN DONGEN Lauren [Serpentine Primary School]" userId="5bc39a8c-b07f-42cc-b7cc-beb494723086" providerId="ADAL" clId="{A2D8EC36-1537-4830-9C56-70659850B27D}" dt="2023-07-05T06:46:19.268" v="21095" actId="1076"/>
        <pc:sldMkLst>
          <pc:docMk/>
          <pc:sldMk cId="1889423008" sldId="4640"/>
        </pc:sldMkLst>
        <pc:spChg chg="mod">
          <ac:chgData name="VAN DONGEN Lauren [Serpentine Primary School]" userId="5bc39a8c-b07f-42cc-b7cc-beb494723086" providerId="ADAL" clId="{A2D8EC36-1537-4830-9C56-70659850B27D}" dt="2023-07-05T06:43:55.205" v="20752" actId="14100"/>
          <ac:spMkLst>
            <pc:docMk/>
            <pc:sldMk cId="1889423008" sldId="4640"/>
            <ac:spMk id="2" creationId="{B3324665-6B8F-433E-9F83-8E4DD29D84DE}"/>
          </ac:spMkLst>
        </pc:spChg>
        <pc:spChg chg="mod">
          <ac:chgData name="VAN DONGEN Lauren [Serpentine Primary School]" userId="5bc39a8c-b07f-42cc-b7cc-beb494723086" providerId="ADAL" clId="{A2D8EC36-1537-4830-9C56-70659850B27D}" dt="2023-07-05T06:46:19.268" v="21095" actId="1076"/>
          <ac:spMkLst>
            <pc:docMk/>
            <pc:sldMk cId="1889423008" sldId="4640"/>
            <ac:spMk id="9" creationId="{ED1001CD-35E6-4C11-88BC-9F9B11565B23}"/>
          </ac:spMkLst>
        </pc:spChg>
        <pc:spChg chg="mod">
          <ac:chgData name="VAN DONGEN Lauren [Serpentine Primary School]" userId="5bc39a8c-b07f-42cc-b7cc-beb494723086" providerId="ADAL" clId="{A2D8EC36-1537-4830-9C56-70659850B27D}" dt="2023-07-05T06:45:23.619" v="20911" actId="20577"/>
          <ac:spMkLst>
            <pc:docMk/>
            <pc:sldMk cId="1889423008" sldId="4640"/>
            <ac:spMk id="11" creationId="{704B98E3-635A-4864-9A81-CC7BA2C6B82A}"/>
          </ac:spMkLst>
        </pc:spChg>
        <pc:spChg chg="mod">
          <ac:chgData name="VAN DONGEN Lauren [Serpentine Primary School]" userId="5bc39a8c-b07f-42cc-b7cc-beb494723086" providerId="ADAL" clId="{A2D8EC36-1537-4830-9C56-70659850B27D}" dt="2023-07-05T06:46:13.244" v="21094" actId="1076"/>
          <ac:spMkLst>
            <pc:docMk/>
            <pc:sldMk cId="1889423008" sldId="4640"/>
            <ac:spMk id="14" creationId="{78396EEF-D220-45C5-89E0-85468C78ED15}"/>
          </ac:spMkLst>
        </pc:spChg>
        <pc:spChg chg="del">
          <ac:chgData name="VAN DONGEN Lauren [Serpentine Primary School]" userId="5bc39a8c-b07f-42cc-b7cc-beb494723086" providerId="ADAL" clId="{A2D8EC36-1537-4830-9C56-70659850B27D}" dt="2023-07-05T06:40:51.248" v="20732" actId="478"/>
          <ac:spMkLst>
            <pc:docMk/>
            <pc:sldMk cId="1889423008" sldId="4640"/>
            <ac:spMk id="15" creationId="{D332C01B-97DD-4C48-B46F-54490C2B175D}"/>
          </ac:spMkLst>
        </pc:spChg>
        <pc:spChg chg="del">
          <ac:chgData name="VAN DONGEN Lauren [Serpentine Primary School]" userId="5bc39a8c-b07f-42cc-b7cc-beb494723086" providerId="ADAL" clId="{A2D8EC36-1537-4830-9C56-70659850B27D}" dt="2023-07-05T06:11:31.620" v="20191" actId="478"/>
          <ac:spMkLst>
            <pc:docMk/>
            <pc:sldMk cId="1889423008" sldId="4640"/>
            <ac:spMk id="16" creationId="{588920E8-9B24-4B7C-A90C-017176253F5E}"/>
          </ac:spMkLst>
        </pc:spChg>
        <pc:spChg chg="add mod">
          <ac:chgData name="VAN DONGEN Lauren [Serpentine Primary School]" userId="5bc39a8c-b07f-42cc-b7cc-beb494723086" providerId="ADAL" clId="{A2D8EC36-1537-4830-9C56-70659850B27D}" dt="2023-07-05T06:40:58.684" v="20736" actId="1076"/>
          <ac:spMkLst>
            <pc:docMk/>
            <pc:sldMk cId="1889423008" sldId="4640"/>
            <ac:spMk id="17" creationId="{F5BD44C4-DA1A-4926-B119-F7C9D70FED40}"/>
          </ac:spMkLst>
        </pc:spChg>
        <pc:spChg chg="add mod">
          <ac:chgData name="VAN DONGEN Lauren [Serpentine Primary School]" userId="5bc39a8c-b07f-42cc-b7cc-beb494723086" providerId="ADAL" clId="{A2D8EC36-1537-4830-9C56-70659850B27D}" dt="2023-07-05T06:44:34.185" v="20780" actId="20577"/>
          <ac:spMkLst>
            <pc:docMk/>
            <pc:sldMk cId="1889423008" sldId="4640"/>
            <ac:spMk id="20" creationId="{AF9B024D-417F-46A7-B228-BCD84D04B899}"/>
          </ac:spMkLst>
        </pc:spChg>
        <pc:picChg chg="del">
          <ac:chgData name="VAN DONGEN Lauren [Serpentine Primary School]" userId="5bc39a8c-b07f-42cc-b7cc-beb494723086" providerId="ADAL" clId="{A2D8EC36-1537-4830-9C56-70659850B27D}" dt="2023-07-05T06:40:51.909" v="20733" actId="478"/>
          <ac:picMkLst>
            <pc:docMk/>
            <pc:sldMk cId="1889423008" sldId="4640"/>
            <ac:picMk id="13" creationId="{ED8E8397-5301-41ED-B31A-92EF5B4A049C}"/>
          </ac:picMkLst>
        </pc:picChg>
        <pc:picChg chg="add mod">
          <ac:chgData name="VAN DONGEN Lauren [Serpentine Primary School]" userId="5bc39a8c-b07f-42cc-b7cc-beb494723086" providerId="ADAL" clId="{A2D8EC36-1537-4830-9C56-70659850B27D}" dt="2023-07-05T06:44:28.340" v="20778" actId="1076"/>
          <ac:picMkLst>
            <pc:docMk/>
            <pc:sldMk cId="1889423008" sldId="4640"/>
            <ac:picMk id="5122" creationId="{16868B14-0643-4A8C-BBEC-481D246F4048}"/>
          </ac:picMkLst>
        </pc:picChg>
      </pc:sldChg>
      <pc:sldChg chg="addSp modSp mod modAnim">
        <pc:chgData name="VAN DONGEN Lauren [Serpentine Primary School]" userId="5bc39a8c-b07f-42cc-b7cc-beb494723086" providerId="ADAL" clId="{A2D8EC36-1537-4830-9C56-70659850B27D}" dt="2023-07-03T06:07:57.652" v="8859" actId="1076"/>
        <pc:sldMkLst>
          <pc:docMk/>
          <pc:sldMk cId="267901268" sldId="4641"/>
        </pc:sldMkLst>
        <pc:spChg chg="mod">
          <ac:chgData name="VAN DONGEN Lauren [Serpentine Primary School]" userId="5bc39a8c-b07f-42cc-b7cc-beb494723086" providerId="ADAL" clId="{A2D8EC36-1537-4830-9C56-70659850B27D}" dt="2023-07-03T06:07:57.652" v="8859" actId="1076"/>
          <ac:spMkLst>
            <pc:docMk/>
            <pc:sldMk cId="267901268" sldId="4641"/>
            <ac:spMk id="5" creationId="{D32FA9D5-53A6-4F89-8ED3-3FE5CD1C99DA}"/>
          </ac:spMkLst>
        </pc:spChg>
        <pc:spChg chg="add mod">
          <ac:chgData name="VAN DONGEN Lauren [Serpentine Primary School]" userId="5bc39a8c-b07f-42cc-b7cc-beb494723086" providerId="ADAL" clId="{A2D8EC36-1537-4830-9C56-70659850B27D}" dt="2023-07-03T06:06:18.307" v="8844" actId="20577"/>
          <ac:spMkLst>
            <pc:docMk/>
            <pc:sldMk cId="267901268" sldId="4641"/>
            <ac:spMk id="14" creationId="{B09C1C8C-49AE-4A27-BF02-50E844731B84}"/>
          </ac:spMkLst>
        </pc:spChg>
        <pc:spChg chg="add mod">
          <ac:chgData name="VAN DONGEN Lauren [Serpentine Primary School]" userId="5bc39a8c-b07f-42cc-b7cc-beb494723086" providerId="ADAL" clId="{A2D8EC36-1537-4830-9C56-70659850B27D}" dt="2023-07-03T06:06:20.448" v="8845" actId="20577"/>
          <ac:spMkLst>
            <pc:docMk/>
            <pc:sldMk cId="267901268" sldId="4641"/>
            <ac:spMk id="15" creationId="{2C9C883A-ABE1-4737-B76D-F18E9398A462}"/>
          </ac:spMkLst>
        </pc:spChg>
        <pc:spChg chg="add mod">
          <ac:chgData name="VAN DONGEN Lauren [Serpentine Primary School]" userId="5bc39a8c-b07f-42cc-b7cc-beb494723086" providerId="ADAL" clId="{A2D8EC36-1537-4830-9C56-70659850B27D}" dt="2023-07-03T06:06:22.082" v="8846" actId="20577"/>
          <ac:spMkLst>
            <pc:docMk/>
            <pc:sldMk cId="267901268" sldId="4641"/>
            <ac:spMk id="16" creationId="{1C9BFCBE-6610-470D-AC9C-6744662240DC}"/>
          </ac:spMkLst>
        </pc:spChg>
        <pc:spChg chg="add mod">
          <ac:chgData name="VAN DONGEN Lauren [Serpentine Primary School]" userId="5bc39a8c-b07f-42cc-b7cc-beb494723086" providerId="ADAL" clId="{A2D8EC36-1537-4830-9C56-70659850B27D}" dt="2023-07-03T06:06:23.575" v="8847" actId="20577"/>
          <ac:spMkLst>
            <pc:docMk/>
            <pc:sldMk cId="267901268" sldId="4641"/>
            <ac:spMk id="17" creationId="{43B98CF5-C19F-4230-B1EF-97810622C519}"/>
          </ac:spMkLst>
        </pc:spChg>
        <pc:spChg chg="mod">
          <ac:chgData name="VAN DONGEN Lauren [Serpentine Primary School]" userId="5bc39a8c-b07f-42cc-b7cc-beb494723086" providerId="ADAL" clId="{A2D8EC36-1537-4830-9C56-70659850B27D}" dt="2023-07-03T05:58:06.221" v="7827" actId="14100"/>
          <ac:spMkLst>
            <pc:docMk/>
            <pc:sldMk cId="267901268" sldId="4641"/>
            <ac:spMk id="18" creationId="{CC16F0A9-D586-4BFA-BD0D-13A61C7A58EF}"/>
          </ac:spMkLst>
        </pc:spChg>
        <pc:spChg chg="mod">
          <ac:chgData name="VAN DONGEN Lauren [Serpentine Primary School]" userId="5bc39a8c-b07f-42cc-b7cc-beb494723086" providerId="ADAL" clId="{A2D8EC36-1537-4830-9C56-70659850B27D}" dt="2023-07-03T06:06:13.186" v="8841" actId="20577"/>
          <ac:spMkLst>
            <pc:docMk/>
            <pc:sldMk cId="267901268" sldId="4641"/>
            <ac:spMk id="25" creationId="{CCA6F3E9-7FB9-499F-ABF1-094C5102787E}"/>
          </ac:spMkLst>
        </pc:spChg>
      </pc:sldChg>
      <pc:sldChg chg="del">
        <pc:chgData name="VAN DONGEN Lauren [Serpentine Primary School]" userId="5bc39a8c-b07f-42cc-b7cc-beb494723086" providerId="ADAL" clId="{A2D8EC36-1537-4830-9C56-70659850B27D}" dt="2023-07-06T03:03:14.152" v="33470" actId="47"/>
        <pc:sldMkLst>
          <pc:docMk/>
          <pc:sldMk cId="4063057142" sldId="4645"/>
        </pc:sldMkLst>
      </pc:sldChg>
      <pc:sldChg chg="addSp delSp modSp mod">
        <pc:chgData name="VAN DONGEN Lauren [Serpentine Primary School]" userId="5bc39a8c-b07f-42cc-b7cc-beb494723086" providerId="ADAL" clId="{A2D8EC36-1537-4830-9C56-70659850B27D}" dt="2023-07-05T06:51:17.196" v="21360" actId="1076"/>
        <pc:sldMkLst>
          <pc:docMk/>
          <pc:sldMk cId="4095375766" sldId="4654"/>
        </pc:sldMkLst>
        <pc:spChg chg="mod">
          <ac:chgData name="VAN DONGEN Lauren [Serpentine Primary School]" userId="5bc39a8c-b07f-42cc-b7cc-beb494723086" providerId="ADAL" clId="{A2D8EC36-1537-4830-9C56-70659850B27D}" dt="2023-07-05T06:49:31.649" v="21266" actId="20577"/>
          <ac:spMkLst>
            <pc:docMk/>
            <pc:sldMk cId="4095375766" sldId="4654"/>
            <ac:spMk id="9" creationId="{ED1001CD-35E6-4C11-88BC-9F9B11565B23}"/>
          </ac:spMkLst>
        </pc:spChg>
        <pc:spChg chg="mod">
          <ac:chgData name="VAN DONGEN Lauren [Serpentine Primary School]" userId="5bc39a8c-b07f-42cc-b7cc-beb494723086" providerId="ADAL" clId="{A2D8EC36-1537-4830-9C56-70659850B27D}" dt="2023-07-05T06:49:43.995" v="21296" actId="20577"/>
          <ac:spMkLst>
            <pc:docMk/>
            <pc:sldMk cId="4095375766" sldId="4654"/>
            <ac:spMk id="11" creationId="{704B98E3-635A-4864-9A81-CC7BA2C6B82A}"/>
          </ac:spMkLst>
        </pc:spChg>
        <pc:spChg chg="mod">
          <ac:chgData name="VAN DONGEN Lauren [Serpentine Primary School]" userId="5bc39a8c-b07f-42cc-b7cc-beb494723086" providerId="ADAL" clId="{A2D8EC36-1537-4830-9C56-70659850B27D}" dt="2023-07-05T06:51:17.196" v="21360" actId="1076"/>
          <ac:spMkLst>
            <pc:docMk/>
            <pc:sldMk cId="4095375766" sldId="4654"/>
            <ac:spMk id="14" creationId="{78396EEF-D220-45C5-89E0-85468C78ED15}"/>
          </ac:spMkLst>
        </pc:spChg>
        <pc:spChg chg="del">
          <ac:chgData name="VAN DONGEN Lauren [Serpentine Primary School]" userId="5bc39a8c-b07f-42cc-b7cc-beb494723086" providerId="ADAL" clId="{A2D8EC36-1537-4830-9C56-70659850B27D}" dt="2023-07-05T06:12:20.803" v="20271" actId="478"/>
          <ac:spMkLst>
            <pc:docMk/>
            <pc:sldMk cId="4095375766" sldId="4654"/>
            <ac:spMk id="15" creationId="{85EEC29F-B4E3-4431-B1D8-08D1D6D14627}"/>
          </ac:spMkLst>
        </pc:spChg>
        <pc:spChg chg="add mod">
          <ac:chgData name="VAN DONGEN Lauren [Serpentine Primary School]" userId="5bc39a8c-b07f-42cc-b7cc-beb494723086" providerId="ADAL" clId="{A2D8EC36-1537-4830-9C56-70659850B27D}" dt="2023-07-05T06:16:27.717" v="20362" actId="1076"/>
          <ac:spMkLst>
            <pc:docMk/>
            <pc:sldMk cId="4095375766" sldId="4654"/>
            <ac:spMk id="16" creationId="{12A38DED-DD33-4C96-B65C-69A14E269A80}"/>
          </ac:spMkLst>
        </pc:spChg>
        <pc:picChg chg="mod">
          <ac:chgData name="VAN DONGEN Lauren [Serpentine Primary School]" userId="5bc39a8c-b07f-42cc-b7cc-beb494723086" providerId="ADAL" clId="{A2D8EC36-1537-4830-9C56-70659850B27D}" dt="2023-07-05T06:16:31.141" v="20363" actId="1076"/>
          <ac:picMkLst>
            <pc:docMk/>
            <pc:sldMk cId="4095375766" sldId="4654"/>
            <ac:picMk id="8" creationId="{08769756-56AE-438E-BFB2-CBDCE6600C0F}"/>
          </ac:picMkLst>
        </pc:picChg>
      </pc:sldChg>
      <pc:sldChg chg="modSp mod">
        <pc:chgData name="VAN DONGEN Lauren [Serpentine Primary School]" userId="5bc39a8c-b07f-42cc-b7cc-beb494723086" providerId="ADAL" clId="{A2D8EC36-1537-4830-9C56-70659850B27D}" dt="2023-07-05T08:01:40.294" v="23708" actId="20577"/>
        <pc:sldMkLst>
          <pc:docMk/>
          <pc:sldMk cId="1989843109" sldId="4655"/>
        </pc:sldMkLst>
        <pc:spChg chg="mod">
          <ac:chgData name="VAN DONGEN Lauren [Serpentine Primary School]" userId="5bc39a8c-b07f-42cc-b7cc-beb494723086" providerId="ADAL" clId="{A2D8EC36-1537-4830-9C56-70659850B27D}" dt="2023-07-05T08:01:40.294" v="23708" actId="20577"/>
          <ac:spMkLst>
            <pc:docMk/>
            <pc:sldMk cId="1989843109" sldId="4655"/>
            <ac:spMk id="6" creationId="{46ACA3B1-3F03-4DBA-B3D3-1638CED06E96}"/>
          </ac:spMkLst>
        </pc:spChg>
      </pc:sldChg>
      <pc:sldChg chg="addSp delSp modSp mod">
        <pc:chgData name="VAN DONGEN Lauren [Serpentine Primary School]" userId="5bc39a8c-b07f-42cc-b7cc-beb494723086" providerId="ADAL" clId="{A2D8EC36-1537-4830-9C56-70659850B27D}" dt="2023-07-05T11:09:21.211" v="27922" actId="1076"/>
        <pc:sldMkLst>
          <pc:docMk/>
          <pc:sldMk cId="577570170" sldId="4656"/>
        </pc:sldMkLst>
        <pc:spChg chg="mod">
          <ac:chgData name="VAN DONGEN Lauren [Serpentine Primary School]" userId="5bc39a8c-b07f-42cc-b7cc-beb494723086" providerId="ADAL" clId="{A2D8EC36-1537-4830-9C56-70659850B27D}" dt="2023-07-05T11:08:38.767" v="27913" actId="20577"/>
          <ac:spMkLst>
            <pc:docMk/>
            <pc:sldMk cId="577570170" sldId="4656"/>
            <ac:spMk id="2" creationId="{F8B160F8-6149-45E5-A01B-24799688456E}"/>
          </ac:spMkLst>
        </pc:spChg>
        <pc:spChg chg="mod">
          <ac:chgData name="VAN DONGEN Lauren [Serpentine Primary School]" userId="5bc39a8c-b07f-42cc-b7cc-beb494723086" providerId="ADAL" clId="{A2D8EC36-1537-4830-9C56-70659850B27D}" dt="2023-07-05T11:09:10.386" v="27920" actId="14100"/>
          <ac:spMkLst>
            <pc:docMk/>
            <pc:sldMk cId="577570170" sldId="4656"/>
            <ac:spMk id="4" creationId="{51C48988-CD0E-6C6A-AF10-047FBD8DA10F}"/>
          </ac:spMkLst>
        </pc:spChg>
        <pc:spChg chg="mod">
          <ac:chgData name="VAN DONGEN Lauren [Serpentine Primary School]" userId="5bc39a8c-b07f-42cc-b7cc-beb494723086" providerId="ADAL" clId="{A2D8EC36-1537-4830-9C56-70659850B27D}" dt="2023-07-05T11:08:49.730" v="27916" actId="1076"/>
          <ac:spMkLst>
            <pc:docMk/>
            <pc:sldMk cId="577570170" sldId="4656"/>
            <ac:spMk id="8" creationId="{B98861DE-21C5-48D4-811E-738555D6F960}"/>
          </ac:spMkLst>
        </pc:spChg>
        <pc:spChg chg="add mod">
          <ac:chgData name="VAN DONGEN Lauren [Serpentine Primary School]" userId="5bc39a8c-b07f-42cc-b7cc-beb494723086" providerId="ADAL" clId="{A2D8EC36-1537-4830-9C56-70659850B27D}" dt="2023-07-05T11:08:57.745" v="27918" actId="1076"/>
          <ac:spMkLst>
            <pc:docMk/>
            <pc:sldMk cId="577570170" sldId="4656"/>
            <ac:spMk id="9" creationId="{49818907-BA78-47D9-9E5C-4F37E236EC39}"/>
          </ac:spMkLst>
        </pc:spChg>
        <pc:spChg chg="add mod">
          <ac:chgData name="VAN DONGEN Lauren [Serpentine Primary School]" userId="5bc39a8c-b07f-42cc-b7cc-beb494723086" providerId="ADAL" clId="{A2D8EC36-1537-4830-9C56-70659850B27D}" dt="2023-07-05T11:09:21.211" v="27922" actId="1076"/>
          <ac:spMkLst>
            <pc:docMk/>
            <pc:sldMk cId="577570170" sldId="4656"/>
            <ac:spMk id="10" creationId="{88D71088-7BEF-48D5-B0D5-E684B545AABB}"/>
          </ac:spMkLst>
        </pc:spChg>
        <pc:spChg chg="del">
          <ac:chgData name="VAN DONGEN Lauren [Serpentine Primary School]" userId="5bc39a8c-b07f-42cc-b7cc-beb494723086" providerId="ADAL" clId="{A2D8EC36-1537-4830-9C56-70659850B27D}" dt="2023-07-05T11:08:42.689" v="27914" actId="478"/>
          <ac:spMkLst>
            <pc:docMk/>
            <pc:sldMk cId="577570170" sldId="4656"/>
            <ac:spMk id="16" creationId="{E7CE2A78-A365-4FAB-AD12-8C894050792F}"/>
          </ac:spMkLst>
        </pc:spChg>
        <pc:spChg chg="mod">
          <ac:chgData name="VAN DONGEN Lauren [Serpentine Primary School]" userId="5bc39a8c-b07f-42cc-b7cc-beb494723086" providerId="ADAL" clId="{A2D8EC36-1537-4830-9C56-70659850B27D}" dt="2023-07-05T11:08:47.377" v="27915" actId="1076"/>
          <ac:spMkLst>
            <pc:docMk/>
            <pc:sldMk cId="577570170" sldId="4656"/>
            <ac:spMk id="18" creationId="{2666BDA7-230C-4325-A586-C3A4D4341A4F}"/>
          </ac:spMkLst>
        </pc:spChg>
      </pc:sldChg>
      <pc:sldChg chg="del">
        <pc:chgData name="VAN DONGEN Lauren [Serpentine Primary School]" userId="5bc39a8c-b07f-42cc-b7cc-beb494723086" providerId="ADAL" clId="{A2D8EC36-1537-4830-9C56-70659850B27D}" dt="2023-07-05T06:52:46.995" v="21366" actId="47"/>
        <pc:sldMkLst>
          <pc:docMk/>
          <pc:sldMk cId="1646849631" sldId="4657"/>
        </pc:sldMkLst>
      </pc:sldChg>
      <pc:sldChg chg="del">
        <pc:chgData name="VAN DONGEN Lauren [Serpentine Primary School]" userId="5bc39a8c-b07f-42cc-b7cc-beb494723086" providerId="ADAL" clId="{A2D8EC36-1537-4830-9C56-70659850B27D}" dt="2023-07-05T06:52:49.196" v="21367" actId="47"/>
        <pc:sldMkLst>
          <pc:docMk/>
          <pc:sldMk cId="1818828889" sldId="4658"/>
        </pc:sldMkLst>
      </pc:sldChg>
      <pc:sldChg chg="del">
        <pc:chgData name="VAN DONGEN Lauren [Serpentine Primary School]" userId="5bc39a8c-b07f-42cc-b7cc-beb494723086" providerId="ADAL" clId="{A2D8EC36-1537-4830-9C56-70659850B27D}" dt="2023-07-05T06:52:51.013" v="21368" actId="47"/>
        <pc:sldMkLst>
          <pc:docMk/>
          <pc:sldMk cId="915897176" sldId="4659"/>
        </pc:sldMkLst>
      </pc:sldChg>
      <pc:sldChg chg="del">
        <pc:chgData name="VAN DONGEN Lauren [Serpentine Primary School]" userId="5bc39a8c-b07f-42cc-b7cc-beb494723086" providerId="ADAL" clId="{A2D8EC36-1537-4830-9C56-70659850B27D}" dt="2023-07-05T06:52:51.508" v="21369" actId="47"/>
        <pc:sldMkLst>
          <pc:docMk/>
          <pc:sldMk cId="550709324" sldId="4660"/>
        </pc:sldMkLst>
      </pc:sldChg>
      <pc:sldChg chg="del">
        <pc:chgData name="VAN DONGEN Lauren [Serpentine Primary School]" userId="5bc39a8c-b07f-42cc-b7cc-beb494723086" providerId="ADAL" clId="{A2D8EC36-1537-4830-9C56-70659850B27D}" dt="2023-07-05T06:52:52.172" v="21370" actId="47"/>
        <pc:sldMkLst>
          <pc:docMk/>
          <pc:sldMk cId="2128049474" sldId="4661"/>
        </pc:sldMkLst>
      </pc:sldChg>
      <pc:sldChg chg="modSp mod">
        <pc:chgData name="VAN DONGEN Lauren [Serpentine Primary School]" userId="5bc39a8c-b07f-42cc-b7cc-beb494723086" providerId="ADAL" clId="{A2D8EC36-1537-4830-9C56-70659850B27D}" dt="2023-07-05T08:02:16.086" v="23788" actId="20577"/>
        <pc:sldMkLst>
          <pc:docMk/>
          <pc:sldMk cId="2930923908" sldId="4662"/>
        </pc:sldMkLst>
        <pc:spChg chg="mod">
          <ac:chgData name="VAN DONGEN Lauren [Serpentine Primary School]" userId="5bc39a8c-b07f-42cc-b7cc-beb494723086" providerId="ADAL" clId="{A2D8EC36-1537-4830-9C56-70659850B27D}" dt="2023-07-05T08:02:16.086" v="23788" actId="20577"/>
          <ac:spMkLst>
            <pc:docMk/>
            <pc:sldMk cId="2930923908" sldId="4662"/>
            <ac:spMk id="2" creationId="{CABC0D50-E1A8-754C-927A-B37A0D49B5C9}"/>
          </ac:spMkLst>
        </pc:spChg>
      </pc:sldChg>
      <pc:sldChg chg="addSp delSp modSp mod">
        <pc:chgData name="VAN DONGEN Lauren [Serpentine Primary School]" userId="5bc39a8c-b07f-42cc-b7cc-beb494723086" providerId="ADAL" clId="{A2D8EC36-1537-4830-9C56-70659850B27D}" dt="2023-07-05T09:10:58.652" v="24489" actId="1076"/>
        <pc:sldMkLst>
          <pc:docMk/>
          <pc:sldMk cId="773658017" sldId="4663"/>
        </pc:sldMkLst>
        <pc:spChg chg="mod">
          <ac:chgData name="VAN DONGEN Lauren [Serpentine Primary School]" userId="5bc39a8c-b07f-42cc-b7cc-beb494723086" providerId="ADAL" clId="{A2D8EC36-1537-4830-9C56-70659850B27D}" dt="2023-07-05T09:08:00.818" v="24200" actId="113"/>
          <ac:spMkLst>
            <pc:docMk/>
            <pc:sldMk cId="773658017" sldId="4663"/>
            <ac:spMk id="2" creationId="{B3324665-6B8F-433E-9F83-8E4DD29D84DE}"/>
          </ac:spMkLst>
        </pc:spChg>
        <pc:spChg chg="mod">
          <ac:chgData name="VAN DONGEN Lauren [Serpentine Primary School]" userId="5bc39a8c-b07f-42cc-b7cc-beb494723086" providerId="ADAL" clId="{A2D8EC36-1537-4830-9C56-70659850B27D}" dt="2023-07-05T09:10:00.499" v="24349" actId="20577"/>
          <ac:spMkLst>
            <pc:docMk/>
            <pc:sldMk cId="773658017" sldId="4663"/>
            <ac:spMk id="9" creationId="{ED1001CD-35E6-4C11-88BC-9F9B11565B23}"/>
          </ac:spMkLst>
        </pc:spChg>
        <pc:spChg chg="mod">
          <ac:chgData name="VAN DONGEN Lauren [Serpentine Primary School]" userId="5bc39a8c-b07f-42cc-b7cc-beb494723086" providerId="ADAL" clId="{A2D8EC36-1537-4830-9C56-70659850B27D}" dt="2023-07-05T09:10:13.339" v="24399" actId="5793"/>
          <ac:spMkLst>
            <pc:docMk/>
            <pc:sldMk cId="773658017" sldId="4663"/>
            <ac:spMk id="11" creationId="{704B98E3-635A-4864-9A81-CC7BA2C6B82A}"/>
          </ac:spMkLst>
        </pc:spChg>
        <pc:spChg chg="mod">
          <ac:chgData name="VAN DONGEN Lauren [Serpentine Primary School]" userId="5bc39a8c-b07f-42cc-b7cc-beb494723086" providerId="ADAL" clId="{A2D8EC36-1537-4830-9C56-70659850B27D}" dt="2023-07-05T09:10:58.652" v="24489" actId="1076"/>
          <ac:spMkLst>
            <pc:docMk/>
            <pc:sldMk cId="773658017" sldId="4663"/>
            <ac:spMk id="14" creationId="{78396EEF-D220-45C5-89E0-85468C78ED15}"/>
          </ac:spMkLst>
        </pc:spChg>
        <pc:spChg chg="del">
          <ac:chgData name="VAN DONGEN Lauren [Serpentine Primary School]" userId="5bc39a8c-b07f-42cc-b7cc-beb494723086" providerId="ADAL" clId="{A2D8EC36-1537-4830-9C56-70659850B27D}" dt="2023-07-05T08:46:00.927" v="24193" actId="478"/>
          <ac:spMkLst>
            <pc:docMk/>
            <pc:sldMk cId="773658017" sldId="4663"/>
            <ac:spMk id="17" creationId="{92BD3B1C-7DDD-40AF-9452-3C31D2FB76A4}"/>
          </ac:spMkLst>
        </pc:spChg>
        <pc:spChg chg="add mod">
          <ac:chgData name="VAN DONGEN Lauren [Serpentine Primary School]" userId="5bc39a8c-b07f-42cc-b7cc-beb494723086" providerId="ADAL" clId="{A2D8EC36-1537-4830-9C56-70659850B27D}" dt="2023-07-05T09:09:37.883" v="24305" actId="1076"/>
          <ac:spMkLst>
            <pc:docMk/>
            <pc:sldMk cId="773658017" sldId="4663"/>
            <ac:spMk id="18" creationId="{FB7874EF-AD80-479B-9881-91C922FD4BC4}"/>
          </ac:spMkLst>
        </pc:spChg>
        <pc:picChg chg="add mod">
          <ac:chgData name="VAN DONGEN Lauren [Serpentine Primary School]" userId="5bc39a8c-b07f-42cc-b7cc-beb494723086" providerId="ADAL" clId="{A2D8EC36-1537-4830-9C56-70659850B27D}" dt="2023-07-05T08:46:07.611" v="24198" actId="1076"/>
          <ac:picMkLst>
            <pc:docMk/>
            <pc:sldMk cId="773658017" sldId="4663"/>
            <ac:picMk id="8" creationId="{D78785C2-70F3-4852-86CF-2ED5F0362780}"/>
          </ac:picMkLst>
        </pc:picChg>
        <pc:picChg chg="del">
          <ac:chgData name="VAN DONGEN Lauren [Serpentine Primary School]" userId="5bc39a8c-b07f-42cc-b7cc-beb494723086" providerId="ADAL" clId="{A2D8EC36-1537-4830-9C56-70659850B27D}" dt="2023-07-05T08:46:01.580" v="24194" actId="478"/>
          <ac:picMkLst>
            <pc:docMk/>
            <pc:sldMk cId="773658017" sldId="4663"/>
            <ac:picMk id="13" creationId="{40969979-3707-4CED-B82D-BDF23E5B44C6}"/>
          </ac:picMkLst>
        </pc:picChg>
      </pc:sldChg>
      <pc:sldChg chg="addSp delSp modSp mod">
        <pc:chgData name="VAN DONGEN Lauren [Serpentine Primary School]" userId="5bc39a8c-b07f-42cc-b7cc-beb494723086" providerId="ADAL" clId="{A2D8EC36-1537-4830-9C56-70659850B27D}" dt="2023-07-05T09:33:07.915" v="25534" actId="1076"/>
        <pc:sldMkLst>
          <pc:docMk/>
          <pc:sldMk cId="3659401591" sldId="4664"/>
        </pc:sldMkLst>
        <pc:spChg chg="mod">
          <ac:chgData name="VAN DONGEN Lauren [Serpentine Primary School]" userId="5bc39a8c-b07f-42cc-b7cc-beb494723086" providerId="ADAL" clId="{A2D8EC36-1537-4830-9C56-70659850B27D}" dt="2023-07-05T09:31:15.870" v="25341" actId="20577"/>
          <ac:spMkLst>
            <pc:docMk/>
            <pc:sldMk cId="3659401591" sldId="4664"/>
            <ac:spMk id="9" creationId="{ED1001CD-35E6-4C11-88BC-9F9B11565B23}"/>
          </ac:spMkLst>
        </pc:spChg>
        <pc:spChg chg="mod">
          <ac:chgData name="VAN DONGEN Lauren [Serpentine Primary School]" userId="5bc39a8c-b07f-42cc-b7cc-beb494723086" providerId="ADAL" clId="{A2D8EC36-1537-4830-9C56-70659850B27D}" dt="2023-07-05T09:32:27.647" v="25488" actId="20577"/>
          <ac:spMkLst>
            <pc:docMk/>
            <pc:sldMk cId="3659401591" sldId="4664"/>
            <ac:spMk id="11" creationId="{704B98E3-635A-4864-9A81-CC7BA2C6B82A}"/>
          </ac:spMkLst>
        </pc:spChg>
        <pc:spChg chg="mod">
          <ac:chgData name="VAN DONGEN Lauren [Serpentine Primary School]" userId="5bc39a8c-b07f-42cc-b7cc-beb494723086" providerId="ADAL" clId="{A2D8EC36-1537-4830-9C56-70659850B27D}" dt="2023-07-05T09:33:07.915" v="25534" actId="1076"/>
          <ac:spMkLst>
            <pc:docMk/>
            <pc:sldMk cId="3659401591" sldId="4664"/>
            <ac:spMk id="14" creationId="{78396EEF-D220-45C5-89E0-85468C78ED15}"/>
          </ac:spMkLst>
        </pc:spChg>
        <pc:spChg chg="mod">
          <ac:chgData name="VAN DONGEN Lauren [Serpentine Primary School]" userId="5bc39a8c-b07f-42cc-b7cc-beb494723086" providerId="ADAL" clId="{A2D8EC36-1537-4830-9C56-70659850B27D}" dt="2023-07-05T09:12:26.325" v="24622" actId="208"/>
          <ac:spMkLst>
            <pc:docMk/>
            <pc:sldMk cId="3659401591" sldId="4664"/>
            <ac:spMk id="15" creationId="{4AF2E319-F43D-466A-810F-48E392AD7ECF}"/>
          </ac:spMkLst>
        </pc:spChg>
        <pc:spChg chg="del">
          <ac:chgData name="VAN DONGEN Lauren [Serpentine Primary School]" userId="5bc39a8c-b07f-42cc-b7cc-beb494723086" providerId="ADAL" clId="{A2D8EC36-1537-4830-9C56-70659850B27D}" dt="2023-07-05T09:11:07.971" v="24490" actId="478"/>
          <ac:spMkLst>
            <pc:docMk/>
            <pc:sldMk cId="3659401591" sldId="4664"/>
            <ac:spMk id="16" creationId="{64975D76-605D-407C-8CB9-36DFA6217BCC}"/>
          </ac:spMkLst>
        </pc:spChg>
        <pc:spChg chg="add mod">
          <ac:chgData name="VAN DONGEN Lauren [Serpentine Primary School]" userId="5bc39a8c-b07f-42cc-b7cc-beb494723086" providerId="ADAL" clId="{A2D8EC36-1537-4830-9C56-70659850B27D}" dt="2023-07-05T09:12:17.307" v="24621" actId="1076"/>
          <ac:spMkLst>
            <pc:docMk/>
            <pc:sldMk cId="3659401591" sldId="4664"/>
            <ac:spMk id="17" creationId="{7E5869A2-C521-46D6-B616-ECEE8DA472AA}"/>
          </ac:spMkLst>
        </pc:spChg>
      </pc:sldChg>
      <pc:sldChg chg="addSp delSp modSp mod">
        <pc:chgData name="VAN DONGEN Lauren [Serpentine Primary School]" userId="5bc39a8c-b07f-42cc-b7cc-beb494723086" providerId="ADAL" clId="{A2D8EC36-1537-4830-9C56-70659850B27D}" dt="2023-07-05T09:30:03.563" v="25258" actId="1076"/>
        <pc:sldMkLst>
          <pc:docMk/>
          <pc:sldMk cId="453761265" sldId="4665"/>
        </pc:sldMkLst>
        <pc:spChg chg="mod">
          <ac:chgData name="VAN DONGEN Lauren [Serpentine Primary School]" userId="5bc39a8c-b07f-42cc-b7cc-beb494723086" providerId="ADAL" clId="{A2D8EC36-1537-4830-9C56-70659850B27D}" dt="2023-07-05T09:14:32.453" v="24670" actId="113"/>
          <ac:spMkLst>
            <pc:docMk/>
            <pc:sldMk cId="453761265" sldId="4665"/>
            <ac:spMk id="2" creationId="{B3324665-6B8F-433E-9F83-8E4DD29D84DE}"/>
          </ac:spMkLst>
        </pc:spChg>
        <pc:spChg chg="mod">
          <ac:chgData name="VAN DONGEN Lauren [Serpentine Primary School]" userId="5bc39a8c-b07f-42cc-b7cc-beb494723086" providerId="ADAL" clId="{A2D8EC36-1537-4830-9C56-70659850B27D}" dt="2023-07-05T09:28:08.804" v="25045" actId="313"/>
          <ac:spMkLst>
            <pc:docMk/>
            <pc:sldMk cId="453761265" sldId="4665"/>
            <ac:spMk id="9" creationId="{ED1001CD-35E6-4C11-88BC-9F9B11565B23}"/>
          </ac:spMkLst>
        </pc:spChg>
        <pc:spChg chg="mod">
          <ac:chgData name="VAN DONGEN Lauren [Serpentine Primary School]" userId="5bc39a8c-b07f-42cc-b7cc-beb494723086" providerId="ADAL" clId="{A2D8EC36-1537-4830-9C56-70659850B27D}" dt="2023-07-05T09:28:36.666" v="25096" actId="20577"/>
          <ac:spMkLst>
            <pc:docMk/>
            <pc:sldMk cId="453761265" sldId="4665"/>
            <ac:spMk id="11" creationId="{704B98E3-635A-4864-9A81-CC7BA2C6B82A}"/>
          </ac:spMkLst>
        </pc:spChg>
        <pc:spChg chg="mod">
          <ac:chgData name="VAN DONGEN Lauren [Serpentine Primary School]" userId="5bc39a8c-b07f-42cc-b7cc-beb494723086" providerId="ADAL" clId="{A2D8EC36-1537-4830-9C56-70659850B27D}" dt="2023-07-05T09:30:03.563" v="25258" actId="1076"/>
          <ac:spMkLst>
            <pc:docMk/>
            <pc:sldMk cId="453761265" sldId="4665"/>
            <ac:spMk id="14" creationId="{78396EEF-D220-45C5-89E0-85468C78ED15}"/>
          </ac:spMkLst>
        </pc:spChg>
        <pc:spChg chg="del">
          <ac:chgData name="VAN DONGEN Lauren [Serpentine Primary School]" userId="5bc39a8c-b07f-42cc-b7cc-beb494723086" providerId="ADAL" clId="{A2D8EC36-1537-4830-9C56-70659850B27D}" dt="2023-07-05T09:12:59.670" v="24623" actId="478"/>
          <ac:spMkLst>
            <pc:docMk/>
            <pc:sldMk cId="453761265" sldId="4665"/>
            <ac:spMk id="15" creationId="{D118CB5E-A841-4CCB-84F9-3D61A1DAADA2}"/>
          </ac:spMkLst>
        </pc:spChg>
        <pc:spChg chg="add mod">
          <ac:chgData name="VAN DONGEN Lauren [Serpentine Primary School]" userId="5bc39a8c-b07f-42cc-b7cc-beb494723086" providerId="ADAL" clId="{A2D8EC36-1537-4830-9C56-70659850B27D}" dt="2023-07-05T09:15:08.875" v="24706" actId="1076"/>
          <ac:spMkLst>
            <pc:docMk/>
            <pc:sldMk cId="453761265" sldId="4665"/>
            <ac:spMk id="16" creationId="{B9D421F2-5B1D-47C4-AF5C-00AE2A008ABE}"/>
          </ac:spMkLst>
        </pc:spChg>
      </pc:sldChg>
      <pc:sldChg chg="addSp delSp modSp mod">
        <pc:chgData name="VAN DONGEN Lauren [Serpentine Primary School]" userId="5bc39a8c-b07f-42cc-b7cc-beb494723086" providerId="ADAL" clId="{A2D8EC36-1537-4830-9C56-70659850B27D}" dt="2023-07-05T11:08:16.429" v="27907" actId="113"/>
        <pc:sldMkLst>
          <pc:docMk/>
          <pc:sldMk cId="1838571593" sldId="4666"/>
        </pc:sldMkLst>
        <pc:spChg chg="mod">
          <ac:chgData name="VAN DONGEN Lauren [Serpentine Primary School]" userId="5bc39a8c-b07f-42cc-b7cc-beb494723086" providerId="ADAL" clId="{A2D8EC36-1537-4830-9C56-70659850B27D}" dt="2023-07-05T11:08:16.429" v="27907" actId="113"/>
          <ac:spMkLst>
            <pc:docMk/>
            <pc:sldMk cId="1838571593" sldId="4666"/>
            <ac:spMk id="2" creationId="{B3324665-6B8F-433E-9F83-8E4DD29D84DE}"/>
          </ac:spMkLst>
        </pc:spChg>
        <pc:spChg chg="mod">
          <ac:chgData name="VAN DONGEN Lauren [Serpentine Primary School]" userId="5bc39a8c-b07f-42cc-b7cc-beb494723086" providerId="ADAL" clId="{A2D8EC36-1537-4830-9C56-70659850B27D}" dt="2023-07-05T09:27:15.678" v="24942" actId="20577"/>
          <ac:spMkLst>
            <pc:docMk/>
            <pc:sldMk cId="1838571593" sldId="4666"/>
            <ac:spMk id="9" creationId="{ED1001CD-35E6-4C11-88BC-9F9B11565B23}"/>
          </ac:spMkLst>
        </pc:spChg>
        <pc:spChg chg="mod">
          <ac:chgData name="VAN DONGEN Lauren [Serpentine Primary School]" userId="5bc39a8c-b07f-42cc-b7cc-beb494723086" providerId="ADAL" clId="{A2D8EC36-1537-4830-9C56-70659850B27D}" dt="2023-07-05T09:27:22.641" v="24964" actId="20577"/>
          <ac:spMkLst>
            <pc:docMk/>
            <pc:sldMk cId="1838571593" sldId="4666"/>
            <ac:spMk id="11" creationId="{704B98E3-635A-4864-9A81-CC7BA2C6B82A}"/>
          </ac:spMkLst>
        </pc:spChg>
        <pc:spChg chg="mod">
          <ac:chgData name="VAN DONGEN Lauren [Serpentine Primary School]" userId="5bc39a8c-b07f-42cc-b7cc-beb494723086" providerId="ADAL" clId="{A2D8EC36-1537-4830-9C56-70659850B27D}" dt="2023-07-05T09:27:36.915" v="24992" actId="1076"/>
          <ac:spMkLst>
            <pc:docMk/>
            <pc:sldMk cId="1838571593" sldId="4666"/>
            <ac:spMk id="14" creationId="{78396EEF-D220-45C5-89E0-85468C78ED15}"/>
          </ac:spMkLst>
        </pc:spChg>
        <pc:spChg chg="del">
          <ac:chgData name="VAN DONGEN Lauren [Serpentine Primary School]" userId="5bc39a8c-b07f-42cc-b7cc-beb494723086" providerId="ADAL" clId="{A2D8EC36-1537-4830-9C56-70659850B27D}" dt="2023-07-05T09:15:23.450" v="24707" actId="478"/>
          <ac:spMkLst>
            <pc:docMk/>
            <pc:sldMk cId="1838571593" sldId="4666"/>
            <ac:spMk id="15" creationId="{835E02A1-C4E7-4EC8-A086-E72F986183AC}"/>
          </ac:spMkLst>
        </pc:spChg>
        <pc:spChg chg="add mod">
          <ac:chgData name="VAN DONGEN Lauren [Serpentine Primary School]" userId="5bc39a8c-b07f-42cc-b7cc-beb494723086" providerId="ADAL" clId="{A2D8EC36-1537-4830-9C56-70659850B27D}" dt="2023-07-05T09:17:25.804" v="24779" actId="1076"/>
          <ac:spMkLst>
            <pc:docMk/>
            <pc:sldMk cId="1838571593" sldId="4666"/>
            <ac:spMk id="16" creationId="{EDC2D25F-97CB-4936-968A-35C46CA9D826}"/>
          </ac:spMkLst>
        </pc:spChg>
        <pc:picChg chg="mod">
          <ac:chgData name="VAN DONGEN Lauren [Serpentine Primary School]" userId="5bc39a8c-b07f-42cc-b7cc-beb494723086" providerId="ADAL" clId="{A2D8EC36-1537-4830-9C56-70659850B27D}" dt="2023-07-05T09:27:39.107" v="24993" actId="1076"/>
          <ac:picMkLst>
            <pc:docMk/>
            <pc:sldMk cId="1838571593" sldId="4666"/>
            <ac:picMk id="12" creationId="{C9359F08-DD4B-424D-A507-27939FE43D89}"/>
          </ac:picMkLst>
        </pc:picChg>
      </pc:sldChg>
      <pc:sldChg chg="addSp delSp modSp mod delAnim modAnim">
        <pc:chgData name="VAN DONGEN Lauren [Serpentine Primary School]" userId="5bc39a8c-b07f-42cc-b7cc-beb494723086" providerId="ADAL" clId="{A2D8EC36-1537-4830-9C56-70659850B27D}" dt="2023-07-05T09:24:38.924" v="24877" actId="1076"/>
        <pc:sldMkLst>
          <pc:docMk/>
          <pc:sldMk cId="2380608971" sldId="4667"/>
        </pc:sldMkLst>
        <pc:spChg chg="mod">
          <ac:chgData name="VAN DONGEN Lauren [Serpentine Primary School]" userId="5bc39a8c-b07f-42cc-b7cc-beb494723086" providerId="ADAL" clId="{A2D8EC36-1537-4830-9C56-70659850B27D}" dt="2023-07-05T09:18:48.772" v="24785" actId="1076"/>
          <ac:spMkLst>
            <pc:docMk/>
            <pc:sldMk cId="2380608971" sldId="4667"/>
            <ac:spMk id="2" creationId="{B3324665-6B8F-433E-9F83-8E4DD29D84DE}"/>
          </ac:spMkLst>
        </pc:spChg>
        <pc:spChg chg="mod">
          <ac:chgData name="VAN DONGEN Lauren [Serpentine Primary School]" userId="5bc39a8c-b07f-42cc-b7cc-beb494723086" providerId="ADAL" clId="{A2D8EC36-1537-4830-9C56-70659850B27D}" dt="2023-07-05T09:20:52.328" v="24836" actId="20577"/>
          <ac:spMkLst>
            <pc:docMk/>
            <pc:sldMk cId="2380608971" sldId="4667"/>
            <ac:spMk id="9" creationId="{ED1001CD-35E6-4C11-88BC-9F9B11565B23}"/>
          </ac:spMkLst>
        </pc:spChg>
        <pc:spChg chg="mod">
          <ac:chgData name="VAN DONGEN Lauren [Serpentine Primary School]" userId="5bc39a8c-b07f-42cc-b7cc-beb494723086" providerId="ADAL" clId="{A2D8EC36-1537-4830-9C56-70659850B27D}" dt="2023-07-05T09:22:14.526" v="24851" actId="6549"/>
          <ac:spMkLst>
            <pc:docMk/>
            <pc:sldMk cId="2380608971" sldId="4667"/>
            <ac:spMk id="11" creationId="{704B98E3-635A-4864-9A81-CC7BA2C6B82A}"/>
          </ac:spMkLst>
        </pc:spChg>
        <pc:spChg chg="del mod">
          <ac:chgData name="VAN DONGEN Lauren [Serpentine Primary School]" userId="5bc39a8c-b07f-42cc-b7cc-beb494723086" providerId="ADAL" clId="{A2D8EC36-1537-4830-9C56-70659850B27D}" dt="2023-07-05T09:20:56.058" v="24838" actId="478"/>
          <ac:spMkLst>
            <pc:docMk/>
            <pc:sldMk cId="2380608971" sldId="4667"/>
            <ac:spMk id="14" creationId="{78396EEF-D220-45C5-89E0-85468C78ED15}"/>
          </ac:spMkLst>
        </pc:spChg>
        <pc:spChg chg="add mod">
          <ac:chgData name="VAN DONGEN Lauren [Serpentine Primary School]" userId="5bc39a8c-b07f-42cc-b7cc-beb494723086" providerId="ADAL" clId="{A2D8EC36-1537-4830-9C56-70659850B27D}" dt="2023-07-05T09:22:41.606" v="24855" actId="6549"/>
          <ac:spMkLst>
            <pc:docMk/>
            <pc:sldMk cId="2380608971" sldId="4667"/>
            <ac:spMk id="21" creationId="{D3CBDE58-698D-4D6B-87AF-AC29BE1FAD6D}"/>
          </ac:spMkLst>
        </pc:spChg>
        <pc:spChg chg="add mod">
          <ac:chgData name="VAN DONGEN Lauren [Serpentine Primary School]" userId="5bc39a8c-b07f-42cc-b7cc-beb494723086" providerId="ADAL" clId="{A2D8EC36-1537-4830-9C56-70659850B27D}" dt="2023-07-05T09:23:23.983" v="24861" actId="6549"/>
          <ac:spMkLst>
            <pc:docMk/>
            <pc:sldMk cId="2380608971" sldId="4667"/>
            <ac:spMk id="22" creationId="{59F4C0FC-84B3-4D29-9A87-1483F87A03B7}"/>
          </ac:spMkLst>
        </pc:spChg>
        <pc:spChg chg="add mod">
          <ac:chgData name="VAN DONGEN Lauren [Serpentine Primary School]" userId="5bc39a8c-b07f-42cc-b7cc-beb494723086" providerId="ADAL" clId="{A2D8EC36-1537-4830-9C56-70659850B27D}" dt="2023-07-05T09:23:55.164" v="24866" actId="6549"/>
          <ac:spMkLst>
            <pc:docMk/>
            <pc:sldMk cId="2380608971" sldId="4667"/>
            <ac:spMk id="23" creationId="{940BC685-F3E4-407F-8139-F87E3ECA8C53}"/>
          </ac:spMkLst>
        </pc:spChg>
        <pc:picChg chg="del">
          <ac:chgData name="VAN DONGEN Lauren [Serpentine Primary School]" userId="5bc39a8c-b07f-42cc-b7cc-beb494723086" providerId="ADAL" clId="{A2D8EC36-1537-4830-9C56-70659850B27D}" dt="2023-07-05T09:21:05.800" v="24840" actId="478"/>
          <ac:picMkLst>
            <pc:docMk/>
            <pc:sldMk cId="2380608971" sldId="4667"/>
            <ac:picMk id="12" creationId="{C9359F08-DD4B-424D-A507-27939FE43D89}"/>
          </ac:picMkLst>
        </pc:picChg>
        <pc:picChg chg="add mod">
          <ac:chgData name="VAN DONGEN Lauren [Serpentine Primary School]" userId="5bc39a8c-b07f-42cc-b7cc-beb494723086" providerId="ADAL" clId="{A2D8EC36-1537-4830-9C56-70659850B27D}" dt="2023-07-05T09:21:11.547" v="24843" actId="1076"/>
          <ac:picMkLst>
            <pc:docMk/>
            <pc:sldMk cId="2380608971" sldId="4667"/>
            <ac:picMk id="15" creationId="{A4520067-2957-40B7-9EB3-6B7EE5FE0F67}"/>
          </ac:picMkLst>
        </pc:picChg>
        <pc:picChg chg="mod">
          <ac:chgData name="VAN DONGEN Lauren [Serpentine Primary School]" userId="5bc39a8c-b07f-42cc-b7cc-beb494723086" providerId="ADAL" clId="{A2D8EC36-1537-4830-9C56-70659850B27D}" dt="2023-07-05T09:18:50.643" v="24786" actId="1076"/>
          <ac:picMkLst>
            <pc:docMk/>
            <pc:sldMk cId="2380608971" sldId="4667"/>
            <ac:picMk id="16" creationId="{44C6A17C-7E91-45D4-BD8F-9E9A9330661D}"/>
          </ac:picMkLst>
        </pc:picChg>
        <pc:picChg chg="add mod">
          <ac:chgData name="VAN DONGEN Lauren [Serpentine Primary School]" userId="5bc39a8c-b07f-42cc-b7cc-beb494723086" providerId="ADAL" clId="{A2D8EC36-1537-4830-9C56-70659850B27D}" dt="2023-07-05T09:24:04.770" v="24869" actId="1076"/>
          <ac:picMkLst>
            <pc:docMk/>
            <pc:sldMk cId="2380608971" sldId="4667"/>
            <ac:picMk id="17" creationId="{FC2E0A9C-4D38-46CB-86E3-79C311A5306F}"/>
          </ac:picMkLst>
        </pc:picChg>
        <pc:picChg chg="add mod">
          <ac:chgData name="VAN DONGEN Lauren [Serpentine Primary School]" userId="5bc39a8c-b07f-42cc-b7cc-beb494723086" providerId="ADAL" clId="{A2D8EC36-1537-4830-9C56-70659850B27D}" dt="2023-07-05T09:24:18.916" v="24872" actId="1076"/>
          <ac:picMkLst>
            <pc:docMk/>
            <pc:sldMk cId="2380608971" sldId="4667"/>
            <ac:picMk id="18" creationId="{F16BC5DE-DC73-400F-8BF7-B4C5EF448D12}"/>
          </ac:picMkLst>
        </pc:picChg>
        <pc:picChg chg="add mod">
          <ac:chgData name="VAN DONGEN Lauren [Serpentine Primary School]" userId="5bc39a8c-b07f-42cc-b7cc-beb494723086" providerId="ADAL" clId="{A2D8EC36-1537-4830-9C56-70659850B27D}" dt="2023-07-05T09:24:24.939" v="24875" actId="1076"/>
          <ac:picMkLst>
            <pc:docMk/>
            <pc:sldMk cId="2380608971" sldId="4667"/>
            <ac:picMk id="20" creationId="{83585ADA-9360-4ED0-AB05-02D4D7E10157}"/>
          </ac:picMkLst>
        </pc:picChg>
        <pc:picChg chg="add mod">
          <ac:chgData name="VAN DONGEN Lauren [Serpentine Primary School]" userId="5bc39a8c-b07f-42cc-b7cc-beb494723086" providerId="ADAL" clId="{A2D8EC36-1537-4830-9C56-70659850B27D}" dt="2023-07-05T09:24:38.924" v="24877" actId="1076"/>
          <ac:picMkLst>
            <pc:docMk/>
            <pc:sldMk cId="2380608971" sldId="4667"/>
            <ac:picMk id="24" creationId="{F3692AFF-0B0E-4E09-8218-1280102B021A}"/>
          </ac:picMkLst>
        </pc:picChg>
      </pc:sldChg>
      <pc:sldChg chg="addSp delSp modSp mod">
        <pc:chgData name="VAN DONGEN Lauren [Serpentine Primary School]" userId="5bc39a8c-b07f-42cc-b7cc-beb494723086" providerId="ADAL" clId="{A2D8EC36-1537-4830-9C56-70659850B27D}" dt="2023-07-05T08:45:55.699" v="24192" actId="1076"/>
        <pc:sldMkLst>
          <pc:docMk/>
          <pc:sldMk cId="1720345380" sldId="4668"/>
        </pc:sldMkLst>
        <pc:spChg chg="mod">
          <ac:chgData name="VAN DONGEN Lauren [Serpentine Primary School]" userId="5bc39a8c-b07f-42cc-b7cc-beb494723086" providerId="ADAL" clId="{A2D8EC36-1537-4830-9C56-70659850B27D}" dt="2023-07-05T08:01:55.336" v="23709"/>
          <ac:spMkLst>
            <pc:docMk/>
            <pc:sldMk cId="1720345380" sldId="4668"/>
            <ac:spMk id="14" creationId="{F9A92AD2-C4B3-499B-8BC0-7412502A5209}"/>
          </ac:spMkLst>
        </pc:spChg>
        <pc:picChg chg="add mod">
          <ac:chgData name="VAN DONGEN Lauren [Serpentine Primary School]" userId="5bc39a8c-b07f-42cc-b7cc-beb494723086" providerId="ADAL" clId="{A2D8EC36-1537-4830-9C56-70659850B27D}" dt="2023-07-05T08:45:55.699" v="24192" actId="1076"/>
          <ac:picMkLst>
            <pc:docMk/>
            <pc:sldMk cId="1720345380" sldId="4668"/>
            <ac:picMk id="3" creationId="{91D9B5B3-7CD9-4A60-BBE3-F58F55A8E647}"/>
          </ac:picMkLst>
        </pc:picChg>
        <pc:picChg chg="add del mod">
          <ac:chgData name="VAN DONGEN Lauren [Serpentine Primary School]" userId="5bc39a8c-b07f-42cc-b7cc-beb494723086" providerId="ADAL" clId="{A2D8EC36-1537-4830-9C56-70659850B27D}" dt="2023-07-05T08:45:51.188" v="24190" actId="478"/>
          <ac:picMkLst>
            <pc:docMk/>
            <pc:sldMk cId="1720345380" sldId="4668"/>
            <ac:picMk id="19" creationId="{23C21A28-7561-457C-97C8-10D549970F48}"/>
          </ac:picMkLst>
        </pc:picChg>
      </pc:sldChg>
      <pc:sldChg chg="del">
        <pc:chgData name="VAN DONGEN Lauren [Serpentine Primary School]" userId="5bc39a8c-b07f-42cc-b7cc-beb494723086" providerId="ADAL" clId="{A2D8EC36-1537-4830-9C56-70659850B27D}" dt="2023-07-05T06:53:03.893" v="21371" actId="47"/>
        <pc:sldMkLst>
          <pc:docMk/>
          <pc:sldMk cId="3968836410" sldId="4671"/>
        </pc:sldMkLst>
      </pc:sldChg>
      <pc:sldChg chg="del">
        <pc:chgData name="VAN DONGEN Lauren [Serpentine Primary School]" userId="5bc39a8c-b07f-42cc-b7cc-beb494723086" providerId="ADAL" clId="{A2D8EC36-1537-4830-9C56-70659850B27D}" dt="2023-07-05T06:53:04.307" v="21372" actId="47"/>
        <pc:sldMkLst>
          <pc:docMk/>
          <pc:sldMk cId="2265777325" sldId="4672"/>
        </pc:sldMkLst>
      </pc:sldChg>
      <pc:sldChg chg="del">
        <pc:chgData name="VAN DONGEN Lauren [Serpentine Primary School]" userId="5bc39a8c-b07f-42cc-b7cc-beb494723086" providerId="ADAL" clId="{A2D8EC36-1537-4830-9C56-70659850B27D}" dt="2023-07-05T06:53:04.689" v="21373" actId="47"/>
        <pc:sldMkLst>
          <pc:docMk/>
          <pc:sldMk cId="3303566791" sldId="4673"/>
        </pc:sldMkLst>
      </pc:sldChg>
      <pc:sldChg chg="del">
        <pc:chgData name="VAN DONGEN Lauren [Serpentine Primary School]" userId="5bc39a8c-b07f-42cc-b7cc-beb494723086" providerId="ADAL" clId="{A2D8EC36-1537-4830-9C56-70659850B27D}" dt="2023-07-05T06:53:05.663" v="21374" actId="47"/>
        <pc:sldMkLst>
          <pc:docMk/>
          <pc:sldMk cId="3874020122" sldId="4674"/>
        </pc:sldMkLst>
      </pc:sldChg>
      <pc:sldChg chg="del">
        <pc:chgData name="VAN DONGEN Lauren [Serpentine Primary School]" userId="5bc39a8c-b07f-42cc-b7cc-beb494723086" providerId="ADAL" clId="{A2D8EC36-1537-4830-9C56-70659850B27D}" dt="2023-07-05T06:53:06.281" v="21375" actId="47"/>
        <pc:sldMkLst>
          <pc:docMk/>
          <pc:sldMk cId="191873295" sldId="4675"/>
        </pc:sldMkLst>
      </pc:sldChg>
      <pc:sldChg chg="addSp delSp modSp mod">
        <pc:chgData name="VAN DONGEN Lauren [Serpentine Primary School]" userId="5bc39a8c-b07f-42cc-b7cc-beb494723086" providerId="ADAL" clId="{A2D8EC36-1537-4830-9C56-70659850B27D}" dt="2023-07-05T09:57:56.098" v="26154" actId="1076"/>
        <pc:sldMkLst>
          <pc:docMk/>
          <pc:sldMk cId="3229804754" sldId="4677"/>
        </pc:sldMkLst>
        <pc:spChg chg="mod">
          <ac:chgData name="VAN DONGEN Lauren [Serpentine Primary School]" userId="5bc39a8c-b07f-42cc-b7cc-beb494723086" providerId="ADAL" clId="{A2D8EC36-1537-4830-9C56-70659850B27D}" dt="2023-07-05T09:39:04" v="25538" actId="113"/>
          <ac:spMkLst>
            <pc:docMk/>
            <pc:sldMk cId="3229804754" sldId="4677"/>
            <ac:spMk id="2" creationId="{B3324665-6B8F-433E-9F83-8E4DD29D84DE}"/>
          </ac:spMkLst>
        </pc:spChg>
        <pc:spChg chg="mod">
          <ac:chgData name="VAN DONGEN Lauren [Serpentine Primary School]" userId="5bc39a8c-b07f-42cc-b7cc-beb494723086" providerId="ADAL" clId="{A2D8EC36-1537-4830-9C56-70659850B27D}" dt="2023-07-05T09:57:44.919" v="26150" actId="20577"/>
          <ac:spMkLst>
            <pc:docMk/>
            <pc:sldMk cId="3229804754" sldId="4677"/>
            <ac:spMk id="9" creationId="{ED1001CD-35E6-4C11-88BC-9F9B11565B23}"/>
          </ac:spMkLst>
        </pc:spChg>
        <pc:spChg chg="mod">
          <ac:chgData name="VAN DONGEN Lauren [Serpentine Primary School]" userId="5bc39a8c-b07f-42cc-b7cc-beb494723086" providerId="ADAL" clId="{A2D8EC36-1537-4830-9C56-70659850B27D}" dt="2023-07-05T09:57:48.667" v="26151" actId="1076"/>
          <ac:spMkLst>
            <pc:docMk/>
            <pc:sldMk cId="3229804754" sldId="4677"/>
            <ac:spMk id="11" creationId="{704B98E3-635A-4864-9A81-CC7BA2C6B82A}"/>
          </ac:spMkLst>
        </pc:spChg>
        <pc:spChg chg="mod">
          <ac:chgData name="VAN DONGEN Lauren [Serpentine Primary School]" userId="5bc39a8c-b07f-42cc-b7cc-beb494723086" providerId="ADAL" clId="{A2D8EC36-1537-4830-9C56-70659850B27D}" dt="2023-07-05T09:57:56.098" v="26154" actId="1076"/>
          <ac:spMkLst>
            <pc:docMk/>
            <pc:sldMk cId="3229804754" sldId="4677"/>
            <ac:spMk id="14" creationId="{78396EEF-D220-45C5-89E0-85468C78ED15}"/>
          </ac:spMkLst>
        </pc:spChg>
        <pc:spChg chg="add mod">
          <ac:chgData name="VAN DONGEN Lauren [Serpentine Primary School]" userId="5bc39a8c-b07f-42cc-b7cc-beb494723086" providerId="ADAL" clId="{A2D8EC36-1537-4830-9C56-70659850B27D}" dt="2023-07-05T09:41:44.651" v="25643" actId="1076"/>
          <ac:spMkLst>
            <pc:docMk/>
            <pc:sldMk cId="3229804754" sldId="4677"/>
            <ac:spMk id="15" creationId="{478EDC47-6093-4478-B3C3-5FAA20CD3913}"/>
          </ac:spMkLst>
        </pc:spChg>
        <pc:spChg chg="del">
          <ac:chgData name="VAN DONGEN Lauren [Serpentine Primary School]" userId="5bc39a8c-b07f-42cc-b7cc-beb494723086" providerId="ADAL" clId="{A2D8EC36-1537-4830-9C56-70659850B27D}" dt="2023-07-05T09:36:36.032" v="25536" actId="478"/>
          <ac:spMkLst>
            <pc:docMk/>
            <pc:sldMk cId="3229804754" sldId="4677"/>
            <ac:spMk id="17" creationId="{C4811BAB-9E0D-43B2-9D53-56848F3764DA}"/>
          </ac:spMkLst>
        </pc:spChg>
        <pc:picChg chg="add mod">
          <ac:chgData name="VAN DONGEN Lauren [Serpentine Primary School]" userId="5bc39a8c-b07f-42cc-b7cc-beb494723086" providerId="ADAL" clId="{A2D8EC36-1537-4830-9C56-70659850B27D}" dt="2023-07-05T09:54:53.562" v="25903" actId="1076"/>
          <ac:picMkLst>
            <pc:docMk/>
            <pc:sldMk cId="3229804754" sldId="4677"/>
            <ac:picMk id="8" creationId="{3901686A-EBED-4CA0-8C79-0463A998B103}"/>
          </ac:picMkLst>
        </pc:picChg>
        <pc:picChg chg="mod">
          <ac:chgData name="VAN DONGEN Lauren [Serpentine Primary School]" userId="5bc39a8c-b07f-42cc-b7cc-beb494723086" providerId="ADAL" clId="{A2D8EC36-1537-4830-9C56-70659850B27D}" dt="2023-07-05T09:57:51.954" v="26153" actId="1076"/>
          <ac:picMkLst>
            <pc:docMk/>
            <pc:sldMk cId="3229804754" sldId="4677"/>
            <ac:picMk id="12" creationId="{C9359F08-DD4B-424D-A507-27939FE43D89}"/>
          </ac:picMkLst>
        </pc:picChg>
        <pc:picChg chg="del">
          <ac:chgData name="VAN DONGEN Lauren [Serpentine Primary School]" userId="5bc39a8c-b07f-42cc-b7cc-beb494723086" providerId="ADAL" clId="{A2D8EC36-1537-4830-9C56-70659850B27D}" dt="2023-07-05T09:54:46.889" v="25900" actId="478"/>
          <ac:picMkLst>
            <pc:docMk/>
            <pc:sldMk cId="3229804754" sldId="4677"/>
            <ac:picMk id="13" creationId="{292B2375-B08D-493B-9A50-77774386838A}"/>
          </ac:picMkLst>
        </pc:picChg>
      </pc:sldChg>
      <pc:sldChg chg="addSp delSp modSp mod">
        <pc:chgData name="VAN DONGEN Lauren [Serpentine Primary School]" userId="5bc39a8c-b07f-42cc-b7cc-beb494723086" providerId="ADAL" clId="{A2D8EC36-1537-4830-9C56-70659850B27D}" dt="2023-07-05T10:02:04.733" v="26452" actId="1076"/>
        <pc:sldMkLst>
          <pc:docMk/>
          <pc:sldMk cId="1729150401" sldId="4678"/>
        </pc:sldMkLst>
        <pc:spChg chg="mod">
          <ac:chgData name="VAN DONGEN Lauren [Serpentine Primary School]" userId="5bc39a8c-b07f-42cc-b7cc-beb494723086" providerId="ADAL" clId="{A2D8EC36-1537-4830-9C56-70659850B27D}" dt="2023-07-05T09:59:57.501" v="26307" actId="313"/>
          <ac:spMkLst>
            <pc:docMk/>
            <pc:sldMk cId="1729150401" sldId="4678"/>
            <ac:spMk id="9" creationId="{ED1001CD-35E6-4C11-88BC-9F9B11565B23}"/>
          </ac:spMkLst>
        </pc:spChg>
        <pc:spChg chg="mod">
          <ac:chgData name="VAN DONGEN Lauren [Serpentine Primary School]" userId="5bc39a8c-b07f-42cc-b7cc-beb494723086" providerId="ADAL" clId="{A2D8EC36-1537-4830-9C56-70659850B27D}" dt="2023-07-05T10:00:33.814" v="26431" actId="113"/>
          <ac:spMkLst>
            <pc:docMk/>
            <pc:sldMk cId="1729150401" sldId="4678"/>
            <ac:spMk id="11" creationId="{704B98E3-635A-4864-9A81-CC7BA2C6B82A}"/>
          </ac:spMkLst>
        </pc:spChg>
        <pc:spChg chg="mod">
          <ac:chgData name="VAN DONGEN Lauren [Serpentine Primary School]" userId="5bc39a8c-b07f-42cc-b7cc-beb494723086" providerId="ADAL" clId="{A2D8EC36-1537-4830-9C56-70659850B27D}" dt="2023-07-05T10:01:44.210" v="26450" actId="1076"/>
          <ac:spMkLst>
            <pc:docMk/>
            <pc:sldMk cId="1729150401" sldId="4678"/>
            <ac:spMk id="14" creationId="{78396EEF-D220-45C5-89E0-85468C78ED15}"/>
          </ac:spMkLst>
        </pc:spChg>
        <pc:spChg chg="del">
          <ac:chgData name="VAN DONGEN Lauren [Serpentine Primary School]" userId="5bc39a8c-b07f-42cc-b7cc-beb494723086" providerId="ADAL" clId="{A2D8EC36-1537-4830-9C56-70659850B27D}" dt="2023-07-05T09:41:54.374" v="25644" actId="478"/>
          <ac:spMkLst>
            <pc:docMk/>
            <pc:sldMk cId="1729150401" sldId="4678"/>
            <ac:spMk id="15" creationId="{52CDAB43-24DA-4F9D-B8E3-99E24485C499}"/>
          </ac:spMkLst>
        </pc:spChg>
        <pc:spChg chg="add mod">
          <ac:chgData name="VAN DONGEN Lauren [Serpentine Primary School]" userId="5bc39a8c-b07f-42cc-b7cc-beb494723086" providerId="ADAL" clId="{A2D8EC36-1537-4830-9C56-70659850B27D}" dt="2023-07-05T09:43:08.768" v="25730" actId="20577"/>
          <ac:spMkLst>
            <pc:docMk/>
            <pc:sldMk cId="1729150401" sldId="4678"/>
            <ac:spMk id="16" creationId="{C3E9F930-FA39-4E8A-9208-D4EE63411899}"/>
          </ac:spMkLst>
        </pc:spChg>
        <pc:spChg chg="add mod">
          <ac:chgData name="VAN DONGEN Lauren [Serpentine Primary School]" userId="5bc39a8c-b07f-42cc-b7cc-beb494723086" providerId="ADAL" clId="{A2D8EC36-1537-4830-9C56-70659850B27D}" dt="2023-07-05T10:02:04.733" v="26452" actId="1076"/>
          <ac:spMkLst>
            <pc:docMk/>
            <pc:sldMk cId="1729150401" sldId="4678"/>
            <ac:spMk id="17" creationId="{DA5476CA-1F3D-4B59-B627-C4AE99FA9EDC}"/>
          </ac:spMkLst>
        </pc:spChg>
      </pc:sldChg>
      <pc:sldChg chg="addSp delSp modSp mod">
        <pc:chgData name="VAN DONGEN Lauren [Serpentine Primary School]" userId="5bc39a8c-b07f-42cc-b7cc-beb494723086" providerId="ADAL" clId="{A2D8EC36-1537-4830-9C56-70659850B27D}" dt="2023-07-05T10:11:47.650" v="27119" actId="1076"/>
        <pc:sldMkLst>
          <pc:docMk/>
          <pc:sldMk cId="2441457444" sldId="4679"/>
        </pc:sldMkLst>
        <pc:spChg chg="mod">
          <ac:chgData name="VAN DONGEN Lauren [Serpentine Primary School]" userId="5bc39a8c-b07f-42cc-b7cc-beb494723086" providerId="ADAL" clId="{A2D8EC36-1537-4830-9C56-70659850B27D}" dt="2023-07-05T09:45:07.685" v="25752" actId="113"/>
          <ac:spMkLst>
            <pc:docMk/>
            <pc:sldMk cId="2441457444" sldId="4679"/>
            <ac:spMk id="2" creationId="{B3324665-6B8F-433E-9F83-8E4DD29D84DE}"/>
          </ac:spMkLst>
        </pc:spChg>
        <pc:spChg chg="mod">
          <ac:chgData name="VAN DONGEN Lauren [Serpentine Primary School]" userId="5bc39a8c-b07f-42cc-b7cc-beb494723086" providerId="ADAL" clId="{A2D8EC36-1537-4830-9C56-70659850B27D}" dt="2023-07-05T10:10:05.272" v="26859" actId="313"/>
          <ac:spMkLst>
            <pc:docMk/>
            <pc:sldMk cId="2441457444" sldId="4679"/>
            <ac:spMk id="9" creationId="{ED1001CD-35E6-4C11-88BC-9F9B11565B23}"/>
          </ac:spMkLst>
        </pc:spChg>
        <pc:spChg chg="mod">
          <ac:chgData name="VAN DONGEN Lauren [Serpentine Primary School]" userId="5bc39a8c-b07f-42cc-b7cc-beb494723086" providerId="ADAL" clId="{A2D8EC36-1537-4830-9C56-70659850B27D}" dt="2023-07-05T10:10:39.805" v="26963" actId="20577"/>
          <ac:spMkLst>
            <pc:docMk/>
            <pc:sldMk cId="2441457444" sldId="4679"/>
            <ac:spMk id="11" creationId="{704B98E3-635A-4864-9A81-CC7BA2C6B82A}"/>
          </ac:spMkLst>
        </pc:spChg>
        <pc:spChg chg="mod">
          <ac:chgData name="VAN DONGEN Lauren [Serpentine Primary School]" userId="5bc39a8c-b07f-42cc-b7cc-beb494723086" providerId="ADAL" clId="{A2D8EC36-1537-4830-9C56-70659850B27D}" dt="2023-07-05T10:11:47.650" v="27119" actId="1076"/>
          <ac:spMkLst>
            <pc:docMk/>
            <pc:sldMk cId="2441457444" sldId="4679"/>
            <ac:spMk id="14" creationId="{78396EEF-D220-45C5-89E0-85468C78ED15}"/>
          </ac:spMkLst>
        </pc:spChg>
        <pc:spChg chg="add mod">
          <ac:chgData name="VAN DONGEN Lauren [Serpentine Primary School]" userId="5bc39a8c-b07f-42cc-b7cc-beb494723086" providerId="ADAL" clId="{A2D8EC36-1537-4830-9C56-70659850B27D}" dt="2023-07-05T09:46:54.107" v="25826" actId="20577"/>
          <ac:spMkLst>
            <pc:docMk/>
            <pc:sldMk cId="2441457444" sldId="4679"/>
            <ac:spMk id="17" creationId="{7C44B603-0735-4E6B-A70B-38F4A0C507F5}"/>
          </ac:spMkLst>
        </pc:spChg>
        <pc:spChg chg="del">
          <ac:chgData name="VAN DONGEN Lauren [Serpentine Primary School]" userId="5bc39a8c-b07f-42cc-b7cc-beb494723086" providerId="ADAL" clId="{A2D8EC36-1537-4830-9C56-70659850B27D}" dt="2023-07-05T09:43:27.237" v="25734" actId="478"/>
          <ac:spMkLst>
            <pc:docMk/>
            <pc:sldMk cId="2441457444" sldId="4679"/>
            <ac:spMk id="18" creationId="{AC185F2B-B792-46AC-9070-8D71CEBE1A17}"/>
          </ac:spMkLst>
        </pc:spChg>
        <pc:picChg chg="mod">
          <ac:chgData name="VAN DONGEN Lauren [Serpentine Primary School]" userId="5bc39a8c-b07f-42cc-b7cc-beb494723086" providerId="ADAL" clId="{A2D8EC36-1537-4830-9C56-70659850B27D}" dt="2023-07-05T10:07:22.050" v="26523" actId="1076"/>
          <ac:picMkLst>
            <pc:docMk/>
            <pc:sldMk cId="2441457444" sldId="4679"/>
            <ac:picMk id="12" creationId="{C9359F08-DD4B-424D-A507-27939FE43D89}"/>
          </ac:picMkLst>
        </pc:picChg>
      </pc:sldChg>
      <pc:sldChg chg="addSp delSp modSp mod">
        <pc:chgData name="VAN DONGEN Lauren [Serpentine Primary School]" userId="5bc39a8c-b07f-42cc-b7cc-beb494723086" providerId="ADAL" clId="{A2D8EC36-1537-4830-9C56-70659850B27D}" dt="2023-07-05T10:18:12.043" v="27219" actId="1076"/>
        <pc:sldMkLst>
          <pc:docMk/>
          <pc:sldMk cId="2501009412" sldId="4680"/>
        </pc:sldMkLst>
        <pc:spChg chg="mod">
          <ac:chgData name="VAN DONGEN Lauren [Serpentine Primary School]" userId="5bc39a8c-b07f-42cc-b7cc-beb494723086" providerId="ADAL" clId="{A2D8EC36-1537-4830-9C56-70659850B27D}" dt="2023-07-05T09:48:47.613" v="25853" actId="113"/>
          <ac:spMkLst>
            <pc:docMk/>
            <pc:sldMk cId="2501009412" sldId="4680"/>
            <ac:spMk id="2" creationId="{B3324665-6B8F-433E-9F83-8E4DD29D84DE}"/>
          </ac:spMkLst>
        </pc:spChg>
        <pc:spChg chg="mod">
          <ac:chgData name="VAN DONGEN Lauren [Serpentine Primary School]" userId="5bc39a8c-b07f-42cc-b7cc-beb494723086" providerId="ADAL" clId="{A2D8EC36-1537-4830-9C56-70659850B27D}" dt="2023-07-05T10:17:18.993" v="27163" actId="20577"/>
          <ac:spMkLst>
            <pc:docMk/>
            <pc:sldMk cId="2501009412" sldId="4680"/>
            <ac:spMk id="9" creationId="{ED1001CD-35E6-4C11-88BC-9F9B11565B23}"/>
          </ac:spMkLst>
        </pc:spChg>
        <pc:spChg chg="mod">
          <ac:chgData name="VAN DONGEN Lauren [Serpentine Primary School]" userId="5bc39a8c-b07f-42cc-b7cc-beb494723086" providerId="ADAL" clId="{A2D8EC36-1537-4830-9C56-70659850B27D}" dt="2023-07-05T10:17:28.549" v="27187" actId="20577"/>
          <ac:spMkLst>
            <pc:docMk/>
            <pc:sldMk cId="2501009412" sldId="4680"/>
            <ac:spMk id="11" creationId="{704B98E3-635A-4864-9A81-CC7BA2C6B82A}"/>
          </ac:spMkLst>
        </pc:spChg>
        <pc:spChg chg="mod">
          <ac:chgData name="VAN DONGEN Lauren [Serpentine Primary School]" userId="5bc39a8c-b07f-42cc-b7cc-beb494723086" providerId="ADAL" clId="{A2D8EC36-1537-4830-9C56-70659850B27D}" dt="2023-07-05T10:18:12.043" v="27219" actId="1076"/>
          <ac:spMkLst>
            <pc:docMk/>
            <pc:sldMk cId="2501009412" sldId="4680"/>
            <ac:spMk id="14" creationId="{78396EEF-D220-45C5-89E0-85468C78ED15}"/>
          </ac:spMkLst>
        </pc:spChg>
        <pc:spChg chg="add mod">
          <ac:chgData name="VAN DONGEN Lauren [Serpentine Primary School]" userId="5bc39a8c-b07f-42cc-b7cc-beb494723086" providerId="ADAL" clId="{A2D8EC36-1537-4830-9C56-70659850B27D}" dt="2023-07-05T09:50:59.733" v="25899" actId="20577"/>
          <ac:spMkLst>
            <pc:docMk/>
            <pc:sldMk cId="2501009412" sldId="4680"/>
            <ac:spMk id="15" creationId="{E4DCB9D7-0923-4780-98B2-9E21BD830F16}"/>
          </ac:spMkLst>
        </pc:spChg>
        <pc:spChg chg="del">
          <ac:chgData name="VAN DONGEN Lauren [Serpentine Primary School]" userId="5bc39a8c-b07f-42cc-b7cc-beb494723086" providerId="ADAL" clId="{A2D8EC36-1537-4830-9C56-70659850B27D}" dt="2023-07-05T09:43:35.630" v="25738" actId="478"/>
          <ac:spMkLst>
            <pc:docMk/>
            <pc:sldMk cId="2501009412" sldId="4680"/>
            <ac:spMk id="18" creationId="{03EA4691-502F-4A91-96E1-6EE7DF14736F}"/>
          </ac:spMkLst>
        </pc:spChg>
      </pc:sldChg>
      <pc:sldChg chg="addSp modSp mod">
        <pc:chgData name="VAN DONGEN Lauren [Serpentine Primary School]" userId="5bc39a8c-b07f-42cc-b7cc-beb494723086" providerId="ADAL" clId="{A2D8EC36-1537-4830-9C56-70659850B27D}" dt="2023-07-05T10:21:41.202" v="27395" actId="1076"/>
        <pc:sldMkLst>
          <pc:docMk/>
          <pc:sldMk cId="4161554161" sldId="4682"/>
        </pc:sldMkLst>
        <pc:picChg chg="add mod">
          <ac:chgData name="VAN DONGEN Lauren [Serpentine Primary School]" userId="5bc39a8c-b07f-42cc-b7cc-beb494723086" providerId="ADAL" clId="{A2D8EC36-1537-4830-9C56-70659850B27D}" dt="2023-07-05T10:21:41.202" v="27395" actId="1076"/>
          <ac:picMkLst>
            <pc:docMk/>
            <pc:sldMk cId="4161554161" sldId="4682"/>
            <ac:picMk id="19" creationId="{B7237BBE-7D18-43A4-BF65-B4289D31236D}"/>
          </ac:picMkLst>
        </pc:picChg>
      </pc:sldChg>
      <pc:sldChg chg="del">
        <pc:chgData name="VAN DONGEN Lauren [Serpentine Primary School]" userId="5bc39a8c-b07f-42cc-b7cc-beb494723086" providerId="ADAL" clId="{A2D8EC36-1537-4830-9C56-70659850B27D}" dt="2023-07-05T06:53:19.305" v="21378" actId="47"/>
        <pc:sldMkLst>
          <pc:docMk/>
          <pc:sldMk cId="866086401" sldId="4685"/>
        </pc:sldMkLst>
      </pc:sldChg>
      <pc:sldChg chg="del">
        <pc:chgData name="VAN DONGEN Lauren [Serpentine Primary School]" userId="5bc39a8c-b07f-42cc-b7cc-beb494723086" providerId="ADAL" clId="{A2D8EC36-1537-4830-9C56-70659850B27D}" dt="2023-07-05T06:53:19.305" v="21378" actId="47"/>
        <pc:sldMkLst>
          <pc:docMk/>
          <pc:sldMk cId="1417299331" sldId="4686"/>
        </pc:sldMkLst>
      </pc:sldChg>
      <pc:sldChg chg="del">
        <pc:chgData name="VAN DONGEN Lauren [Serpentine Primary School]" userId="5bc39a8c-b07f-42cc-b7cc-beb494723086" providerId="ADAL" clId="{A2D8EC36-1537-4830-9C56-70659850B27D}" dt="2023-07-05T06:53:19.305" v="21378" actId="47"/>
        <pc:sldMkLst>
          <pc:docMk/>
          <pc:sldMk cId="1980050136" sldId="4687"/>
        </pc:sldMkLst>
      </pc:sldChg>
      <pc:sldChg chg="del">
        <pc:chgData name="VAN DONGEN Lauren [Serpentine Primary School]" userId="5bc39a8c-b07f-42cc-b7cc-beb494723086" providerId="ADAL" clId="{A2D8EC36-1537-4830-9C56-70659850B27D}" dt="2023-07-05T06:53:19.305" v="21378" actId="47"/>
        <pc:sldMkLst>
          <pc:docMk/>
          <pc:sldMk cId="138846848" sldId="4688"/>
        </pc:sldMkLst>
      </pc:sldChg>
      <pc:sldChg chg="del">
        <pc:chgData name="VAN DONGEN Lauren [Serpentine Primary School]" userId="5bc39a8c-b07f-42cc-b7cc-beb494723086" providerId="ADAL" clId="{A2D8EC36-1537-4830-9C56-70659850B27D}" dt="2023-07-05T06:53:19.305" v="21378" actId="47"/>
        <pc:sldMkLst>
          <pc:docMk/>
          <pc:sldMk cId="3995139966" sldId="4689"/>
        </pc:sldMkLst>
      </pc:sldChg>
      <pc:sldChg chg="addSp delSp modSp mod">
        <pc:chgData name="VAN DONGEN Lauren [Serpentine Primary School]" userId="5bc39a8c-b07f-42cc-b7cc-beb494723086" providerId="ADAL" clId="{A2D8EC36-1537-4830-9C56-70659850B27D}" dt="2023-07-06T01:47:10.467" v="30845" actId="1076"/>
        <pc:sldMkLst>
          <pc:docMk/>
          <pc:sldMk cId="2566736802" sldId="4691"/>
        </pc:sldMkLst>
        <pc:spChg chg="mod">
          <ac:chgData name="VAN DONGEN Lauren [Serpentine Primary School]" userId="5bc39a8c-b07f-42cc-b7cc-beb494723086" providerId="ADAL" clId="{A2D8EC36-1537-4830-9C56-70659850B27D}" dt="2023-07-06T01:46:16.806" v="30762" actId="20577"/>
          <ac:spMkLst>
            <pc:docMk/>
            <pc:sldMk cId="2566736802" sldId="4691"/>
            <ac:spMk id="9" creationId="{ED1001CD-35E6-4C11-88BC-9F9B11565B23}"/>
          </ac:spMkLst>
        </pc:spChg>
        <pc:spChg chg="mod">
          <ac:chgData name="VAN DONGEN Lauren [Serpentine Primary School]" userId="5bc39a8c-b07f-42cc-b7cc-beb494723086" providerId="ADAL" clId="{A2D8EC36-1537-4830-9C56-70659850B27D}" dt="2023-07-06T01:46:25.412" v="30784" actId="20577"/>
          <ac:spMkLst>
            <pc:docMk/>
            <pc:sldMk cId="2566736802" sldId="4691"/>
            <ac:spMk id="11" creationId="{704B98E3-635A-4864-9A81-CC7BA2C6B82A}"/>
          </ac:spMkLst>
        </pc:spChg>
        <pc:spChg chg="mod">
          <ac:chgData name="VAN DONGEN Lauren [Serpentine Primary School]" userId="5bc39a8c-b07f-42cc-b7cc-beb494723086" providerId="ADAL" clId="{A2D8EC36-1537-4830-9C56-70659850B27D}" dt="2023-07-06T01:47:10.467" v="30845" actId="1076"/>
          <ac:spMkLst>
            <pc:docMk/>
            <pc:sldMk cId="2566736802" sldId="4691"/>
            <ac:spMk id="14" creationId="{78396EEF-D220-45C5-89E0-85468C78ED15}"/>
          </ac:spMkLst>
        </pc:spChg>
        <pc:spChg chg="add mod">
          <ac:chgData name="VAN DONGEN Lauren [Serpentine Primary School]" userId="5bc39a8c-b07f-42cc-b7cc-beb494723086" providerId="ADAL" clId="{A2D8EC36-1537-4830-9C56-70659850B27D}" dt="2023-07-05T11:28:55.928" v="28288" actId="1076"/>
          <ac:spMkLst>
            <pc:docMk/>
            <pc:sldMk cId="2566736802" sldId="4691"/>
            <ac:spMk id="15" creationId="{61FBAEFF-8EF6-4254-83BC-81462D6A75A6}"/>
          </ac:spMkLst>
        </pc:spChg>
        <pc:spChg chg="del">
          <ac:chgData name="VAN DONGEN Lauren [Serpentine Primary School]" userId="5bc39a8c-b07f-42cc-b7cc-beb494723086" providerId="ADAL" clId="{A2D8EC36-1537-4830-9C56-70659850B27D}" dt="2023-07-05T11:07:32.792" v="27905" actId="478"/>
          <ac:spMkLst>
            <pc:docMk/>
            <pc:sldMk cId="2566736802" sldId="4691"/>
            <ac:spMk id="17" creationId="{EE51B1EA-FA18-4B69-BB86-2C1FB43A90CF}"/>
          </ac:spMkLst>
        </pc:spChg>
      </pc:sldChg>
      <pc:sldChg chg="addSp delSp modSp mod delAnim modAnim">
        <pc:chgData name="VAN DONGEN Lauren [Serpentine Primary School]" userId="5bc39a8c-b07f-42cc-b7cc-beb494723086" providerId="ADAL" clId="{A2D8EC36-1537-4830-9C56-70659850B27D}" dt="2023-07-06T02:18:35.426" v="32424" actId="1076"/>
        <pc:sldMkLst>
          <pc:docMk/>
          <pc:sldMk cId="3557862841" sldId="4692"/>
        </pc:sldMkLst>
        <pc:spChg chg="mod">
          <ac:chgData name="VAN DONGEN Lauren [Serpentine Primary School]" userId="5bc39a8c-b07f-42cc-b7cc-beb494723086" providerId="ADAL" clId="{A2D8EC36-1537-4830-9C56-70659850B27D}" dt="2023-07-06T02:14:06.758" v="32105" actId="20577"/>
          <ac:spMkLst>
            <pc:docMk/>
            <pc:sldMk cId="3557862841" sldId="4692"/>
            <ac:spMk id="2" creationId="{B3324665-6B8F-433E-9F83-8E4DD29D84DE}"/>
          </ac:spMkLst>
        </pc:spChg>
        <pc:spChg chg="mod">
          <ac:chgData name="VAN DONGEN Lauren [Serpentine Primary School]" userId="5bc39a8c-b07f-42cc-b7cc-beb494723086" providerId="ADAL" clId="{A2D8EC36-1537-4830-9C56-70659850B27D}" dt="2023-07-06T01:48:09.612" v="30891" actId="20577"/>
          <ac:spMkLst>
            <pc:docMk/>
            <pc:sldMk cId="3557862841" sldId="4692"/>
            <ac:spMk id="9" creationId="{ED1001CD-35E6-4C11-88BC-9F9B11565B23}"/>
          </ac:spMkLst>
        </pc:spChg>
        <pc:spChg chg="mod">
          <ac:chgData name="VAN DONGEN Lauren [Serpentine Primary School]" userId="5bc39a8c-b07f-42cc-b7cc-beb494723086" providerId="ADAL" clId="{A2D8EC36-1537-4830-9C56-70659850B27D}" dt="2023-07-06T02:14:32.567" v="32109" actId="1076"/>
          <ac:spMkLst>
            <pc:docMk/>
            <pc:sldMk cId="3557862841" sldId="4692"/>
            <ac:spMk id="11" creationId="{704B98E3-635A-4864-9A81-CC7BA2C6B82A}"/>
          </ac:spMkLst>
        </pc:spChg>
        <pc:spChg chg="mod">
          <ac:chgData name="VAN DONGEN Lauren [Serpentine Primary School]" userId="5bc39a8c-b07f-42cc-b7cc-beb494723086" providerId="ADAL" clId="{A2D8EC36-1537-4830-9C56-70659850B27D}" dt="2023-07-06T02:17:31.890" v="32310" actId="1076"/>
          <ac:spMkLst>
            <pc:docMk/>
            <pc:sldMk cId="3557862841" sldId="4692"/>
            <ac:spMk id="14" creationId="{78396EEF-D220-45C5-89E0-85468C78ED15}"/>
          </ac:spMkLst>
        </pc:spChg>
        <pc:spChg chg="add mod">
          <ac:chgData name="VAN DONGEN Lauren [Serpentine Primary School]" userId="5bc39a8c-b07f-42cc-b7cc-beb494723086" providerId="ADAL" clId="{A2D8EC36-1537-4830-9C56-70659850B27D}" dt="2023-07-06T02:18:08.244" v="32394" actId="20577"/>
          <ac:spMkLst>
            <pc:docMk/>
            <pc:sldMk cId="3557862841" sldId="4692"/>
            <ac:spMk id="15" creationId="{3A3E29B7-86FE-4D8F-920E-8836DD3CD350}"/>
          </ac:spMkLst>
        </pc:spChg>
        <pc:spChg chg="del">
          <ac:chgData name="VAN DONGEN Lauren [Serpentine Primary School]" userId="5bc39a8c-b07f-42cc-b7cc-beb494723086" providerId="ADAL" clId="{A2D8EC36-1537-4830-9C56-70659850B27D}" dt="2023-07-05T11:27:34.564" v="28273" actId="478"/>
          <ac:spMkLst>
            <pc:docMk/>
            <pc:sldMk cId="3557862841" sldId="4692"/>
            <ac:spMk id="15" creationId="{7126AA73-9BA5-419C-AD86-3BADD30905FD}"/>
          </ac:spMkLst>
        </pc:spChg>
        <pc:spChg chg="add mod">
          <ac:chgData name="VAN DONGEN Lauren [Serpentine Primary School]" userId="5bc39a8c-b07f-42cc-b7cc-beb494723086" providerId="ADAL" clId="{A2D8EC36-1537-4830-9C56-70659850B27D}" dt="2023-07-05T11:29:37.825" v="28309" actId="1076"/>
          <ac:spMkLst>
            <pc:docMk/>
            <pc:sldMk cId="3557862841" sldId="4692"/>
            <ac:spMk id="16" creationId="{D65399C8-E3B3-430E-AD4A-8BDF24BBBB95}"/>
          </ac:spMkLst>
        </pc:spChg>
        <pc:spChg chg="add del mod">
          <ac:chgData name="VAN DONGEN Lauren [Serpentine Primary School]" userId="5bc39a8c-b07f-42cc-b7cc-beb494723086" providerId="ADAL" clId="{A2D8EC36-1537-4830-9C56-70659850B27D}" dt="2023-07-06T02:17:01.816" v="32303" actId="478"/>
          <ac:spMkLst>
            <pc:docMk/>
            <pc:sldMk cId="3557862841" sldId="4692"/>
            <ac:spMk id="18" creationId="{98859501-B73C-47CC-8A13-285567D1710C}"/>
          </ac:spMkLst>
        </pc:spChg>
        <pc:spChg chg="add mod ord">
          <ac:chgData name="VAN DONGEN Lauren [Serpentine Primary School]" userId="5bc39a8c-b07f-42cc-b7cc-beb494723086" providerId="ADAL" clId="{A2D8EC36-1537-4830-9C56-70659850B27D}" dt="2023-07-06T02:18:35.426" v="32424" actId="1076"/>
          <ac:spMkLst>
            <pc:docMk/>
            <pc:sldMk cId="3557862841" sldId="4692"/>
            <ac:spMk id="20" creationId="{88BF8905-4BDA-4DB4-8124-469049805776}"/>
          </ac:spMkLst>
        </pc:spChg>
        <pc:spChg chg="add mod">
          <ac:chgData name="VAN DONGEN Lauren [Serpentine Primary School]" userId="5bc39a8c-b07f-42cc-b7cc-beb494723086" providerId="ADAL" clId="{A2D8EC36-1537-4830-9C56-70659850B27D}" dt="2023-07-06T02:18:19.387" v="32418" actId="20577"/>
          <ac:spMkLst>
            <pc:docMk/>
            <pc:sldMk cId="3557862841" sldId="4692"/>
            <ac:spMk id="21" creationId="{82B50A16-6D3F-4124-A486-93314AE0B97D}"/>
          </ac:spMkLst>
        </pc:spChg>
        <pc:picChg chg="mod">
          <ac:chgData name="VAN DONGEN Lauren [Serpentine Primary School]" userId="5bc39a8c-b07f-42cc-b7cc-beb494723086" providerId="ADAL" clId="{A2D8EC36-1537-4830-9C56-70659850B27D}" dt="2023-07-06T02:13:32.082" v="32095" actId="14100"/>
          <ac:picMkLst>
            <pc:docMk/>
            <pc:sldMk cId="3557862841" sldId="4692"/>
            <ac:picMk id="8" creationId="{07CC2B29-029F-46C5-9E5A-76A30F5970C7}"/>
          </ac:picMkLst>
        </pc:picChg>
        <pc:picChg chg="mod">
          <ac:chgData name="VAN DONGEN Lauren [Serpentine Primary School]" userId="5bc39a8c-b07f-42cc-b7cc-beb494723086" providerId="ADAL" clId="{A2D8EC36-1537-4830-9C56-70659850B27D}" dt="2023-07-06T02:17:40.162" v="32312" actId="1076"/>
          <ac:picMkLst>
            <pc:docMk/>
            <pc:sldMk cId="3557862841" sldId="4692"/>
            <ac:picMk id="10" creationId="{F7570FBC-561D-472E-8F42-AD20E2373CB1}"/>
          </ac:picMkLst>
        </pc:picChg>
        <pc:picChg chg="mod">
          <ac:chgData name="VAN DONGEN Lauren [Serpentine Primary School]" userId="5bc39a8c-b07f-42cc-b7cc-beb494723086" providerId="ADAL" clId="{A2D8EC36-1537-4830-9C56-70659850B27D}" dt="2023-07-06T02:17:37.426" v="32311" actId="1076"/>
          <ac:picMkLst>
            <pc:docMk/>
            <pc:sldMk cId="3557862841" sldId="4692"/>
            <ac:picMk id="12" creationId="{C9359F08-DD4B-424D-A507-27939FE43D89}"/>
          </ac:picMkLst>
        </pc:picChg>
        <pc:picChg chg="add mod">
          <ac:chgData name="VAN DONGEN Lauren [Serpentine Primary School]" userId="5bc39a8c-b07f-42cc-b7cc-beb494723086" providerId="ADAL" clId="{A2D8EC36-1537-4830-9C56-70659850B27D}" dt="2023-07-06T02:17:45.905" v="32313" actId="1076"/>
          <ac:picMkLst>
            <pc:docMk/>
            <pc:sldMk cId="3557862841" sldId="4692"/>
            <ac:picMk id="17" creationId="{F6C1F2C5-562E-4672-9775-2C657DCB7BE6}"/>
          </ac:picMkLst>
        </pc:picChg>
      </pc:sldChg>
      <pc:sldChg chg="addSp delSp modSp mod">
        <pc:chgData name="VAN DONGEN Lauren [Serpentine Primary School]" userId="5bc39a8c-b07f-42cc-b7cc-beb494723086" providerId="ADAL" clId="{A2D8EC36-1537-4830-9C56-70659850B27D}" dt="2023-07-06T01:55:04.034" v="31301" actId="1076"/>
        <pc:sldMkLst>
          <pc:docMk/>
          <pc:sldMk cId="1787863456" sldId="4693"/>
        </pc:sldMkLst>
        <pc:spChg chg="mod">
          <ac:chgData name="VAN DONGEN Lauren [Serpentine Primary School]" userId="5bc39a8c-b07f-42cc-b7cc-beb494723086" providerId="ADAL" clId="{A2D8EC36-1537-4830-9C56-70659850B27D}" dt="2023-07-05T11:30:17.196" v="28311" actId="113"/>
          <ac:spMkLst>
            <pc:docMk/>
            <pc:sldMk cId="1787863456" sldId="4693"/>
            <ac:spMk id="2" creationId="{B3324665-6B8F-433E-9F83-8E4DD29D84DE}"/>
          </ac:spMkLst>
        </pc:spChg>
        <pc:spChg chg="mod">
          <ac:chgData name="VAN DONGEN Lauren [Serpentine Primary School]" userId="5bc39a8c-b07f-42cc-b7cc-beb494723086" providerId="ADAL" clId="{A2D8EC36-1537-4830-9C56-70659850B27D}" dt="2023-07-06T01:50:23.358" v="31059" actId="20577"/>
          <ac:spMkLst>
            <pc:docMk/>
            <pc:sldMk cId="1787863456" sldId="4693"/>
            <ac:spMk id="9" creationId="{ED1001CD-35E6-4C11-88BC-9F9B11565B23}"/>
          </ac:spMkLst>
        </pc:spChg>
        <pc:spChg chg="mod">
          <ac:chgData name="VAN DONGEN Lauren [Serpentine Primary School]" userId="5bc39a8c-b07f-42cc-b7cc-beb494723086" providerId="ADAL" clId="{A2D8EC36-1537-4830-9C56-70659850B27D}" dt="2023-07-06T01:50:46.686" v="31140" actId="6549"/>
          <ac:spMkLst>
            <pc:docMk/>
            <pc:sldMk cId="1787863456" sldId="4693"/>
            <ac:spMk id="11" creationId="{704B98E3-635A-4864-9A81-CC7BA2C6B82A}"/>
          </ac:spMkLst>
        </pc:spChg>
        <pc:spChg chg="mod">
          <ac:chgData name="VAN DONGEN Lauren [Serpentine Primary School]" userId="5bc39a8c-b07f-42cc-b7cc-beb494723086" providerId="ADAL" clId="{A2D8EC36-1537-4830-9C56-70659850B27D}" dt="2023-07-06T01:55:04.034" v="31301" actId="1076"/>
          <ac:spMkLst>
            <pc:docMk/>
            <pc:sldMk cId="1787863456" sldId="4693"/>
            <ac:spMk id="14" creationId="{78396EEF-D220-45C5-89E0-85468C78ED15}"/>
          </ac:spMkLst>
        </pc:spChg>
        <pc:spChg chg="add mod">
          <ac:chgData name="VAN DONGEN Lauren [Serpentine Primary School]" userId="5bc39a8c-b07f-42cc-b7cc-beb494723086" providerId="ADAL" clId="{A2D8EC36-1537-4830-9C56-70659850B27D}" dt="2023-07-05T11:32:37.138" v="28424" actId="113"/>
          <ac:spMkLst>
            <pc:docMk/>
            <pc:sldMk cId="1787863456" sldId="4693"/>
            <ac:spMk id="15" creationId="{85EFDA12-3D58-41A2-B738-27A54003154F}"/>
          </ac:spMkLst>
        </pc:spChg>
        <pc:spChg chg="del">
          <ac:chgData name="VAN DONGEN Lauren [Serpentine Primary School]" userId="5bc39a8c-b07f-42cc-b7cc-beb494723086" providerId="ADAL" clId="{A2D8EC36-1537-4830-9C56-70659850B27D}" dt="2023-07-05T11:27:39.338" v="28275" actId="478"/>
          <ac:spMkLst>
            <pc:docMk/>
            <pc:sldMk cId="1787863456" sldId="4693"/>
            <ac:spMk id="16" creationId="{F0CEBEAE-DC47-4143-A4D4-64D9CCE6B484}"/>
          </ac:spMkLst>
        </pc:spChg>
      </pc:sldChg>
      <pc:sldChg chg="addSp delSp modSp mod">
        <pc:chgData name="VAN DONGEN Lauren [Serpentine Primary School]" userId="5bc39a8c-b07f-42cc-b7cc-beb494723086" providerId="ADAL" clId="{A2D8EC36-1537-4830-9C56-70659850B27D}" dt="2023-07-06T01:57:51.298" v="31636" actId="1076"/>
        <pc:sldMkLst>
          <pc:docMk/>
          <pc:sldMk cId="1558773890" sldId="4694"/>
        </pc:sldMkLst>
        <pc:spChg chg="mod">
          <ac:chgData name="VAN DONGEN Lauren [Serpentine Primary School]" userId="5bc39a8c-b07f-42cc-b7cc-beb494723086" providerId="ADAL" clId="{A2D8EC36-1537-4830-9C56-70659850B27D}" dt="2023-07-05T11:33:39.642" v="28425" actId="113"/>
          <ac:spMkLst>
            <pc:docMk/>
            <pc:sldMk cId="1558773890" sldId="4694"/>
            <ac:spMk id="2" creationId="{B3324665-6B8F-433E-9F83-8E4DD29D84DE}"/>
          </ac:spMkLst>
        </pc:spChg>
        <pc:spChg chg="mod">
          <ac:chgData name="VAN DONGEN Lauren [Serpentine Primary School]" userId="5bc39a8c-b07f-42cc-b7cc-beb494723086" providerId="ADAL" clId="{A2D8EC36-1537-4830-9C56-70659850B27D}" dt="2023-07-06T01:57:03.716" v="31524" actId="20577"/>
          <ac:spMkLst>
            <pc:docMk/>
            <pc:sldMk cId="1558773890" sldId="4694"/>
            <ac:spMk id="9" creationId="{ED1001CD-35E6-4C11-88BC-9F9B11565B23}"/>
          </ac:spMkLst>
        </pc:spChg>
        <pc:spChg chg="mod">
          <ac:chgData name="VAN DONGEN Lauren [Serpentine Primary School]" userId="5bc39a8c-b07f-42cc-b7cc-beb494723086" providerId="ADAL" clId="{A2D8EC36-1537-4830-9C56-70659850B27D}" dt="2023-07-06T01:57:11.970" v="31539" actId="20577"/>
          <ac:spMkLst>
            <pc:docMk/>
            <pc:sldMk cId="1558773890" sldId="4694"/>
            <ac:spMk id="11" creationId="{704B98E3-635A-4864-9A81-CC7BA2C6B82A}"/>
          </ac:spMkLst>
        </pc:spChg>
        <pc:spChg chg="mod">
          <ac:chgData name="VAN DONGEN Lauren [Serpentine Primary School]" userId="5bc39a8c-b07f-42cc-b7cc-beb494723086" providerId="ADAL" clId="{A2D8EC36-1537-4830-9C56-70659850B27D}" dt="2023-07-06T01:57:51.298" v="31636" actId="1076"/>
          <ac:spMkLst>
            <pc:docMk/>
            <pc:sldMk cId="1558773890" sldId="4694"/>
            <ac:spMk id="14" creationId="{78396EEF-D220-45C5-89E0-85468C78ED15}"/>
          </ac:spMkLst>
        </pc:spChg>
        <pc:spChg chg="add mod">
          <ac:chgData name="VAN DONGEN Lauren [Serpentine Primary School]" userId="5bc39a8c-b07f-42cc-b7cc-beb494723086" providerId="ADAL" clId="{A2D8EC36-1537-4830-9C56-70659850B27D}" dt="2023-07-05T11:35:04.618" v="28477" actId="20577"/>
          <ac:spMkLst>
            <pc:docMk/>
            <pc:sldMk cId="1558773890" sldId="4694"/>
            <ac:spMk id="15" creationId="{23A4FD32-2E9E-40BE-A1D1-6C2D9DB03F75}"/>
          </ac:spMkLst>
        </pc:spChg>
        <pc:spChg chg="del">
          <ac:chgData name="VAN DONGEN Lauren [Serpentine Primary School]" userId="5bc39a8c-b07f-42cc-b7cc-beb494723086" providerId="ADAL" clId="{A2D8EC36-1537-4830-9C56-70659850B27D}" dt="2023-07-05T11:27:47.676" v="28277" actId="478"/>
          <ac:spMkLst>
            <pc:docMk/>
            <pc:sldMk cId="1558773890" sldId="4694"/>
            <ac:spMk id="16" creationId="{9C77E71B-05C8-4487-B521-77CF647E0758}"/>
          </ac:spMkLst>
        </pc:spChg>
      </pc:sldChg>
      <pc:sldChg chg="addSp modSp mod">
        <pc:chgData name="VAN DONGEN Lauren [Serpentine Primary School]" userId="5bc39a8c-b07f-42cc-b7cc-beb494723086" providerId="ADAL" clId="{A2D8EC36-1537-4830-9C56-70659850B27D}" dt="2023-07-05T11:37:33.025" v="28480" actId="14100"/>
        <pc:sldMkLst>
          <pc:docMk/>
          <pc:sldMk cId="3549482651" sldId="4696"/>
        </pc:sldMkLst>
        <pc:picChg chg="add mod">
          <ac:chgData name="VAN DONGEN Lauren [Serpentine Primary School]" userId="5bc39a8c-b07f-42cc-b7cc-beb494723086" providerId="ADAL" clId="{A2D8EC36-1537-4830-9C56-70659850B27D}" dt="2023-07-05T11:37:33.025" v="28480" actId="14100"/>
          <ac:picMkLst>
            <pc:docMk/>
            <pc:sldMk cId="3549482651" sldId="4696"/>
            <ac:picMk id="3" creationId="{2C2C2A31-E2FD-4771-B3AB-5015C17A6EDB}"/>
          </ac:picMkLst>
        </pc:picChg>
      </pc:sldChg>
      <pc:sldChg chg="del">
        <pc:chgData name="VAN DONGEN Lauren [Serpentine Primary School]" userId="5bc39a8c-b07f-42cc-b7cc-beb494723086" providerId="ADAL" clId="{A2D8EC36-1537-4830-9C56-70659850B27D}" dt="2023-07-05T06:53:54.562" v="21381" actId="47"/>
        <pc:sldMkLst>
          <pc:docMk/>
          <pc:sldMk cId="2482507260" sldId="4699"/>
        </pc:sldMkLst>
      </pc:sldChg>
      <pc:sldChg chg="del">
        <pc:chgData name="VAN DONGEN Lauren [Serpentine Primary School]" userId="5bc39a8c-b07f-42cc-b7cc-beb494723086" providerId="ADAL" clId="{A2D8EC36-1537-4830-9C56-70659850B27D}" dt="2023-07-05T06:53:54.562" v="21381" actId="47"/>
        <pc:sldMkLst>
          <pc:docMk/>
          <pc:sldMk cId="3121685339" sldId="4700"/>
        </pc:sldMkLst>
      </pc:sldChg>
      <pc:sldChg chg="del">
        <pc:chgData name="VAN DONGEN Lauren [Serpentine Primary School]" userId="5bc39a8c-b07f-42cc-b7cc-beb494723086" providerId="ADAL" clId="{A2D8EC36-1537-4830-9C56-70659850B27D}" dt="2023-07-05T06:53:54.562" v="21381" actId="47"/>
        <pc:sldMkLst>
          <pc:docMk/>
          <pc:sldMk cId="3167905605" sldId="4701"/>
        </pc:sldMkLst>
      </pc:sldChg>
      <pc:sldChg chg="del">
        <pc:chgData name="VAN DONGEN Lauren [Serpentine Primary School]" userId="5bc39a8c-b07f-42cc-b7cc-beb494723086" providerId="ADAL" clId="{A2D8EC36-1537-4830-9C56-70659850B27D}" dt="2023-07-05T06:53:54.562" v="21381" actId="47"/>
        <pc:sldMkLst>
          <pc:docMk/>
          <pc:sldMk cId="2740548179" sldId="4702"/>
        </pc:sldMkLst>
      </pc:sldChg>
      <pc:sldChg chg="del">
        <pc:chgData name="VAN DONGEN Lauren [Serpentine Primary School]" userId="5bc39a8c-b07f-42cc-b7cc-beb494723086" providerId="ADAL" clId="{A2D8EC36-1537-4830-9C56-70659850B27D}" dt="2023-07-05T06:53:54.562" v="21381" actId="47"/>
        <pc:sldMkLst>
          <pc:docMk/>
          <pc:sldMk cId="1501333375" sldId="4703"/>
        </pc:sldMkLst>
      </pc:sldChg>
      <pc:sldChg chg="addSp delSp modSp mod modAnim">
        <pc:chgData name="VAN DONGEN Lauren [Serpentine Primary School]" userId="5bc39a8c-b07f-42cc-b7cc-beb494723086" providerId="ADAL" clId="{A2D8EC36-1537-4830-9C56-70659850B27D}" dt="2023-07-06T04:36:08.161" v="35137" actId="1076"/>
        <pc:sldMkLst>
          <pc:docMk/>
          <pc:sldMk cId="3926529518" sldId="4705"/>
        </pc:sldMkLst>
        <pc:spChg chg="mod">
          <ac:chgData name="VAN DONGEN Lauren [Serpentine Primary School]" userId="5bc39a8c-b07f-42cc-b7cc-beb494723086" providerId="ADAL" clId="{A2D8EC36-1537-4830-9C56-70659850B27D}" dt="2023-07-06T04:32:59.256" v="35022" actId="1076"/>
          <ac:spMkLst>
            <pc:docMk/>
            <pc:sldMk cId="3926529518" sldId="4705"/>
            <ac:spMk id="2" creationId="{B3324665-6B8F-433E-9F83-8E4DD29D84DE}"/>
          </ac:spMkLst>
        </pc:spChg>
        <pc:spChg chg="mod">
          <ac:chgData name="VAN DONGEN Lauren [Serpentine Primary School]" userId="5bc39a8c-b07f-42cc-b7cc-beb494723086" providerId="ADAL" clId="{A2D8EC36-1537-4830-9C56-70659850B27D}" dt="2023-07-06T04:28:10.839" v="34657" actId="20577"/>
          <ac:spMkLst>
            <pc:docMk/>
            <pc:sldMk cId="3926529518" sldId="4705"/>
            <ac:spMk id="9" creationId="{ED1001CD-35E6-4C11-88BC-9F9B11565B23}"/>
          </ac:spMkLst>
        </pc:spChg>
        <pc:spChg chg="mod">
          <ac:chgData name="VAN DONGEN Lauren [Serpentine Primary School]" userId="5bc39a8c-b07f-42cc-b7cc-beb494723086" providerId="ADAL" clId="{A2D8EC36-1537-4830-9C56-70659850B27D}" dt="2023-07-06T04:29:42.976" v="34817" actId="1076"/>
          <ac:spMkLst>
            <pc:docMk/>
            <pc:sldMk cId="3926529518" sldId="4705"/>
            <ac:spMk id="11" creationId="{704B98E3-635A-4864-9A81-CC7BA2C6B82A}"/>
          </ac:spMkLst>
        </pc:spChg>
        <pc:spChg chg="mod">
          <ac:chgData name="VAN DONGEN Lauren [Serpentine Primary School]" userId="5bc39a8c-b07f-42cc-b7cc-beb494723086" providerId="ADAL" clId="{A2D8EC36-1537-4830-9C56-70659850B27D}" dt="2023-07-06T04:29:49.832" v="34818" actId="1076"/>
          <ac:spMkLst>
            <pc:docMk/>
            <pc:sldMk cId="3926529518" sldId="4705"/>
            <ac:spMk id="14" creationId="{78396EEF-D220-45C5-89E0-85468C78ED15}"/>
          </ac:spMkLst>
        </pc:spChg>
        <pc:spChg chg="add mod">
          <ac:chgData name="VAN DONGEN Lauren [Serpentine Primary School]" userId="5bc39a8c-b07f-42cc-b7cc-beb494723086" providerId="ADAL" clId="{A2D8EC36-1537-4830-9C56-70659850B27D}" dt="2023-07-05T12:20:14.127" v="29128" actId="113"/>
          <ac:spMkLst>
            <pc:docMk/>
            <pc:sldMk cId="3926529518" sldId="4705"/>
            <ac:spMk id="15" creationId="{8806B818-C386-4C27-836A-DF1B2DC9156C}"/>
          </ac:spMkLst>
        </pc:spChg>
        <pc:spChg chg="add mod">
          <ac:chgData name="VAN DONGEN Lauren [Serpentine Primary School]" userId="5bc39a8c-b07f-42cc-b7cc-beb494723086" providerId="ADAL" clId="{A2D8EC36-1537-4830-9C56-70659850B27D}" dt="2023-07-06T04:30:23.934" v="34870" actId="20577"/>
          <ac:spMkLst>
            <pc:docMk/>
            <pc:sldMk cId="3926529518" sldId="4705"/>
            <ac:spMk id="16" creationId="{98F0F6E2-8138-4282-B538-572A701F4719}"/>
          </ac:spMkLst>
        </pc:spChg>
        <pc:spChg chg="del">
          <ac:chgData name="VAN DONGEN Lauren [Serpentine Primary School]" userId="5bc39a8c-b07f-42cc-b7cc-beb494723086" providerId="ADAL" clId="{A2D8EC36-1537-4830-9C56-70659850B27D}" dt="2023-07-05T12:10:28.237" v="28781" actId="478"/>
          <ac:spMkLst>
            <pc:docMk/>
            <pc:sldMk cId="3926529518" sldId="4705"/>
            <ac:spMk id="16" creationId="{AF428AF3-2E31-48FD-8253-A3617A8E754A}"/>
          </ac:spMkLst>
        </pc:spChg>
        <pc:spChg chg="add mod">
          <ac:chgData name="VAN DONGEN Lauren [Serpentine Primary School]" userId="5bc39a8c-b07f-42cc-b7cc-beb494723086" providerId="ADAL" clId="{A2D8EC36-1537-4830-9C56-70659850B27D}" dt="2023-07-06T04:30:34.766" v="34914" actId="20577"/>
          <ac:spMkLst>
            <pc:docMk/>
            <pc:sldMk cId="3926529518" sldId="4705"/>
            <ac:spMk id="17" creationId="{354B515B-CA1C-4CC6-B642-5D231A996B6C}"/>
          </ac:spMkLst>
        </pc:spChg>
        <pc:spChg chg="add mod">
          <ac:chgData name="VAN DONGEN Lauren [Serpentine Primary School]" userId="5bc39a8c-b07f-42cc-b7cc-beb494723086" providerId="ADAL" clId="{A2D8EC36-1537-4830-9C56-70659850B27D}" dt="2023-07-06T04:31:26.320" v="35005" actId="1076"/>
          <ac:spMkLst>
            <pc:docMk/>
            <pc:sldMk cId="3926529518" sldId="4705"/>
            <ac:spMk id="18" creationId="{68FE78CF-5C46-4E4A-AF51-DB5A4DD54687}"/>
          </ac:spMkLst>
        </pc:spChg>
        <pc:picChg chg="mod">
          <ac:chgData name="VAN DONGEN Lauren [Serpentine Primary School]" userId="5bc39a8c-b07f-42cc-b7cc-beb494723086" providerId="ADAL" clId="{A2D8EC36-1537-4830-9C56-70659850B27D}" dt="2023-07-06T04:29:53.025" v="34819" actId="1076"/>
          <ac:picMkLst>
            <pc:docMk/>
            <pc:sldMk cId="3926529518" sldId="4705"/>
            <ac:picMk id="10" creationId="{F7570FBC-561D-472E-8F42-AD20E2373CB1}"/>
          </ac:picMkLst>
        </pc:picChg>
        <pc:picChg chg="mod">
          <ac:chgData name="VAN DONGEN Lauren [Serpentine Primary School]" userId="5bc39a8c-b07f-42cc-b7cc-beb494723086" providerId="ADAL" clId="{A2D8EC36-1537-4830-9C56-70659850B27D}" dt="2023-07-06T04:29:56.913" v="34820" actId="1076"/>
          <ac:picMkLst>
            <pc:docMk/>
            <pc:sldMk cId="3926529518" sldId="4705"/>
            <ac:picMk id="12" creationId="{C9359F08-DD4B-424D-A507-27939FE43D89}"/>
          </ac:picMkLst>
        </pc:picChg>
        <pc:picChg chg="add mod">
          <ac:chgData name="VAN DONGEN Lauren [Serpentine Primary School]" userId="5bc39a8c-b07f-42cc-b7cc-beb494723086" providerId="ADAL" clId="{A2D8EC36-1537-4830-9C56-70659850B27D}" dt="2023-07-06T04:31:33.498" v="35007" actId="1076"/>
          <ac:picMkLst>
            <pc:docMk/>
            <pc:sldMk cId="3926529518" sldId="4705"/>
            <ac:picMk id="20" creationId="{E6F41698-61CE-4E0F-B025-ABD299173B0B}"/>
          </ac:picMkLst>
        </pc:picChg>
        <pc:picChg chg="add mod">
          <ac:chgData name="VAN DONGEN Lauren [Serpentine Primary School]" userId="5bc39a8c-b07f-42cc-b7cc-beb494723086" providerId="ADAL" clId="{A2D8EC36-1537-4830-9C56-70659850B27D}" dt="2023-07-06T04:31:40.785" v="35009" actId="1076"/>
          <ac:picMkLst>
            <pc:docMk/>
            <pc:sldMk cId="3926529518" sldId="4705"/>
            <ac:picMk id="21" creationId="{BF6E7CAF-ADD7-4515-97F7-E52383BCCC2F}"/>
          </ac:picMkLst>
        </pc:picChg>
        <pc:picChg chg="add mod">
          <ac:chgData name="VAN DONGEN Lauren [Serpentine Primary School]" userId="5bc39a8c-b07f-42cc-b7cc-beb494723086" providerId="ADAL" clId="{A2D8EC36-1537-4830-9C56-70659850B27D}" dt="2023-07-06T04:36:08.161" v="35137" actId="1076"/>
          <ac:picMkLst>
            <pc:docMk/>
            <pc:sldMk cId="3926529518" sldId="4705"/>
            <ac:picMk id="22" creationId="{66647D86-A504-475B-B76E-6FF795D231F4}"/>
          </ac:picMkLst>
        </pc:picChg>
        <pc:picChg chg="add del mod">
          <ac:chgData name="VAN DONGEN Lauren [Serpentine Primary School]" userId="5bc39a8c-b07f-42cc-b7cc-beb494723086" providerId="ADAL" clId="{A2D8EC36-1537-4830-9C56-70659850B27D}" dt="2023-07-06T04:36:05.424" v="35135" actId="478"/>
          <ac:picMkLst>
            <pc:docMk/>
            <pc:sldMk cId="3926529518" sldId="4705"/>
            <ac:picMk id="10242" creationId="{21190026-E2B5-45F9-BD9A-189C5202ABFB}"/>
          </ac:picMkLst>
        </pc:picChg>
      </pc:sldChg>
      <pc:sldChg chg="addSp modSp mod">
        <pc:chgData name="VAN DONGEN Lauren [Serpentine Primary School]" userId="5bc39a8c-b07f-42cc-b7cc-beb494723086" providerId="ADAL" clId="{A2D8EC36-1537-4830-9C56-70659850B27D}" dt="2023-07-06T04:35:46.472" v="35133" actId="20577"/>
        <pc:sldMkLst>
          <pc:docMk/>
          <pc:sldMk cId="1032687130" sldId="4706"/>
        </pc:sldMkLst>
        <pc:spChg chg="mod">
          <ac:chgData name="VAN DONGEN Lauren [Serpentine Primary School]" userId="5bc39a8c-b07f-42cc-b7cc-beb494723086" providerId="ADAL" clId="{A2D8EC36-1537-4830-9C56-70659850B27D}" dt="2023-07-06T04:34:08.148" v="35040" actId="6549"/>
          <ac:spMkLst>
            <pc:docMk/>
            <pc:sldMk cId="1032687130" sldId="4706"/>
            <ac:spMk id="9" creationId="{ED1001CD-35E6-4C11-88BC-9F9B11565B23}"/>
          </ac:spMkLst>
        </pc:spChg>
        <pc:spChg chg="mod">
          <ac:chgData name="VAN DONGEN Lauren [Serpentine Primary School]" userId="5bc39a8c-b07f-42cc-b7cc-beb494723086" providerId="ADAL" clId="{A2D8EC36-1537-4830-9C56-70659850B27D}" dt="2023-07-06T04:34:36.064" v="35104" actId="6549"/>
          <ac:spMkLst>
            <pc:docMk/>
            <pc:sldMk cId="1032687130" sldId="4706"/>
            <ac:spMk id="11" creationId="{704B98E3-635A-4864-9A81-CC7BA2C6B82A}"/>
          </ac:spMkLst>
        </pc:spChg>
        <pc:spChg chg="mod">
          <ac:chgData name="VAN DONGEN Lauren [Serpentine Primary School]" userId="5bc39a8c-b07f-42cc-b7cc-beb494723086" providerId="ADAL" clId="{A2D8EC36-1537-4830-9C56-70659850B27D}" dt="2023-07-06T04:35:46.472" v="35133" actId="20577"/>
          <ac:spMkLst>
            <pc:docMk/>
            <pc:sldMk cId="1032687130" sldId="4706"/>
            <ac:spMk id="14" creationId="{78396EEF-D220-45C5-89E0-85468C78ED15}"/>
          </ac:spMkLst>
        </pc:spChg>
        <pc:spChg chg="add mod">
          <ac:chgData name="VAN DONGEN Lauren [Serpentine Primary School]" userId="5bc39a8c-b07f-42cc-b7cc-beb494723086" providerId="ADAL" clId="{A2D8EC36-1537-4830-9C56-70659850B27D}" dt="2023-07-05T12:20:47.579" v="29156" actId="20577"/>
          <ac:spMkLst>
            <pc:docMk/>
            <pc:sldMk cId="1032687130" sldId="4706"/>
            <ac:spMk id="15" creationId="{11566896-619F-466F-9452-5BF57F1FBB27}"/>
          </ac:spMkLst>
        </pc:spChg>
        <pc:picChg chg="mod">
          <ac:chgData name="VAN DONGEN Lauren [Serpentine Primary School]" userId="5bc39a8c-b07f-42cc-b7cc-beb494723086" providerId="ADAL" clId="{A2D8EC36-1537-4830-9C56-70659850B27D}" dt="2023-07-06T04:34:17.680" v="35043" actId="1076"/>
          <ac:picMkLst>
            <pc:docMk/>
            <pc:sldMk cId="1032687130" sldId="4706"/>
            <ac:picMk id="12" creationId="{C9359F08-DD4B-424D-A507-27939FE43D89}"/>
          </ac:picMkLst>
        </pc:picChg>
      </pc:sldChg>
      <pc:sldChg chg="addSp delSp modSp mod modAnim">
        <pc:chgData name="VAN DONGEN Lauren [Serpentine Primary School]" userId="5bc39a8c-b07f-42cc-b7cc-beb494723086" providerId="ADAL" clId="{A2D8EC36-1537-4830-9C56-70659850B27D}" dt="2023-07-06T04:40:45.408" v="35330" actId="1076"/>
        <pc:sldMkLst>
          <pc:docMk/>
          <pc:sldMk cId="3418190077" sldId="4707"/>
        </pc:sldMkLst>
        <pc:spChg chg="mod">
          <ac:chgData name="VAN DONGEN Lauren [Serpentine Primary School]" userId="5bc39a8c-b07f-42cc-b7cc-beb494723086" providerId="ADAL" clId="{A2D8EC36-1537-4830-9C56-70659850B27D}" dt="2023-07-06T04:36:29.536" v="35141" actId="1076"/>
          <ac:spMkLst>
            <pc:docMk/>
            <pc:sldMk cId="3418190077" sldId="4707"/>
            <ac:spMk id="2" creationId="{B3324665-6B8F-433E-9F83-8E4DD29D84DE}"/>
          </ac:spMkLst>
        </pc:spChg>
        <pc:spChg chg="mod">
          <ac:chgData name="VAN DONGEN Lauren [Serpentine Primary School]" userId="5bc39a8c-b07f-42cc-b7cc-beb494723086" providerId="ADAL" clId="{A2D8EC36-1537-4830-9C56-70659850B27D}" dt="2023-07-06T04:37:27.302" v="35143" actId="6549"/>
          <ac:spMkLst>
            <pc:docMk/>
            <pc:sldMk cId="3418190077" sldId="4707"/>
            <ac:spMk id="9" creationId="{ED1001CD-35E6-4C11-88BC-9F9B11565B23}"/>
          </ac:spMkLst>
        </pc:spChg>
        <pc:spChg chg="mod">
          <ac:chgData name="VAN DONGEN Lauren [Serpentine Primary School]" userId="5bc39a8c-b07f-42cc-b7cc-beb494723086" providerId="ADAL" clId="{A2D8EC36-1537-4830-9C56-70659850B27D}" dt="2023-07-06T04:37:59.291" v="35252" actId="20577"/>
          <ac:spMkLst>
            <pc:docMk/>
            <pc:sldMk cId="3418190077" sldId="4707"/>
            <ac:spMk id="11" creationId="{704B98E3-635A-4864-9A81-CC7BA2C6B82A}"/>
          </ac:spMkLst>
        </pc:spChg>
        <pc:spChg chg="mod">
          <ac:chgData name="VAN DONGEN Lauren [Serpentine Primary School]" userId="5bc39a8c-b07f-42cc-b7cc-beb494723086" providerId="ADAL" clId="{A2D8EC36-1537-4830-9C56-70659850B27D}" dt="2023-07-06T04:39:45.270" v="35281" actId="6549"/>
          <ac:spMkLst>
            <pc:docMk/>
            <pc:sldMk cId="3418190077" sldId="4707"/>
            <ac:spMk id="14" creationId="{78396EEF-D220-45C5-89E0-85468C78ED15}"/>
          </ac:spMkLst>
        </pc:spChg>
        <pc:spChg chg="add mod">
          <ac:chgData name="VAN DONGEN Lauren [Serpentine Primary School]" userId="5bc39a8c-b07f-42cc-b7cc-beb494723086" providerId="ADAL" clId="{A2D8EC36-1537-4830-9C56-70659850B27D}" dt="2023-07-05T12:22:38.341" v="29219" actId="20577"/>
          <ac:spMkLst>
            <pc:docMk/>
            <pc:sldMk cId="3418190077" sldId="4707"/>
            <ac:spMk id="15" creationId="{EF96FCE8-4BF0-4DAA-81BB-C0C7B61ADAC3}"/>
          </ac:spMkLst>
        </pc:spChg>
        <pc:spChg chg="add mod">
          <ac:chgData name="VAN DONGEN Lauren [Serpentine Primary School]" userId="5bc39a8c-b07f-42cc-b7cc-beb494723086" providerId="ADAL" clId="{A2D8EC36-1537-4830-9C56-70659850B27D}" dt="2023-07-06T04:39:34.663" v="35272" actId="6549"/>
          <ac:spMkLst>
            <pc:docMk/>
            <pc:sldMk cId="3418190077" sldId="4707"/>
            <ac:spMk id="16" creationId="{1E2242FD-61D3-470C-BE61-80032780800A}"/>
          </ac:spMkLst>
        </pc:spChg>
        <pc:spChg chg="add mod">
          <ac:chgData name="VAN DONGEN Lauren [Serpentine Primary School]" userId="5bc39a8c-b07f-42cc-b7cc-beb494723086" providerId="ADAL" clId="{A2D8EC36-1537-4830-9C56-70659850B27D}" dt="2023-07-06T04:39:57.993" v="35326" actId="20577"/>
          <ac:spMkLst>
            <pc:docMk/>
            <pc:sldMk cId="3418190077" sldId="4707"/>
            <ac:spMk id="17" creationId="{C9959835-E63A-459A-A67B-B17C64CA38B7}"/>
          </ac:spMkLst>
        </pc:spChg>
        <pc:spChg chg="add mod">
          <ac:chgData name="VAN DONGEN Lauren [Serpentine Primary School]" userId="5bc39a8c-b07f-42cc-b7cc-beb494723086" providerId="ADAL" clId="{A2D8EC36-1537-4830-9C56-70659850B27D}" dt="2023-07-06T04:40:45.408" v="35330" actId="1076"/>
          <ac:spMkLst>
            <pc:docMk/>
            <pc:sldMk cId="3418190077" sldId="4707"/>
            <ac:spMk id="18" creationId="{B7A706F5-EA2E-4DE0-B659-0E4CB1DA69BF}"/>
          </ac:spMkLst>
        </pc:spChg>
        <pc:picChg chg="del">
          <ac:chgData name="VAN DONGEN Lauren [Serpentine Primary School]" userId="5bc39a8c-b07f-42cc-b7cc-beb494723086" providerId="ADAL" clId="{A2D8EC36-1537-4830-9C56-70659850B27D}" dt="2023-07-06T04:36:03.268" v="35134" actId="21"/>
          <ac:picMkLst>
            <pc:docMk/>
            <pc:sldMk cId="3418190077" sldId="4707"/>
            <ac:picMk id="8" creationId="{707FCA6D-37D2-46DC-97F3-E6DA68C88951}"/>
          </ac:picMkLst>
        </pc:picChg>
        <pc:picChg chg="add mod">
          <ac:chgData name="VAN DONGEN Lauren [Serpentine Primary School]" userId="5bc39a8c-b07f-42cc-b7cc-beb494723086" providerId="ADAL" clId="{A2D8EC36-1537-4830-9C56-70659850B27D}" dt="2023-07-06T04:39:06.298" v="35267" actId="1076"/>
          <ac:picMkLst>
            <pc:docMk/>
            <pc:sldMk cId="3418190077" sldId="4707"/>
            <ac:picMk id="20" creationId="{CFF4A7ED-8219-49DE-8536-E48992078871}"/>
          </ac:picMkLst>
        </pc:picChg>
        <pc:picChg chg="add mod">
          <ac:chgData name="VAN DONGEN Lauren [Serpentine Primary School]" userId="5bc39a8c-b07f-42cc-b7cc-beb494723086" providerId="ADAL" clId="{A2D8EC36-1537-4830-9C56-70659850B27D}" dt="2023-07-06T04:39:14.306" v="35269" actId="1076"/>
          <ac:picMkLst>
            <pc:docMk/>
            <pc:sldMk cId="3418190077" sldId="4707"/>
            <ac:picMk id="21" creationId="{42D5E21B-2077-478C-8CD7-EE3865C7A0CC}"/>
          </ac:picMkLst>
        </pc:picChg>
        <pc:picChg chg="add mod">
          <ac:chgData name="VAN DONGEN Lauren [Serpentine Primary School]" userId="5bc39a8c-b07f-42cc-b7cc-beb494723086" providerId="ADAL" clId="{A2D8EC36-1537-4830-9C56-70659850B27D}" dt="2023-07-06T04:36:26.969" v="35140" actId="1076"/>
          <ac:picMkLst>
            <pc:docMk/>
            <pc:sldMk cId="3418190077" sldId="4707"/>
            <ac:picMk id="11266" creationId="{36BEBB80-689A-4E23-ADAE-C23B913E78CE}"/>
          </ac:picMkLst>
        </pc:picChg>
      </pc:sldChg>
      <pc:sldChg chg="addSp delSp modSp mod">
        <pc:chgData name="VAN DONGEN Lauren [Serpentine Primary School]" userId="5bc39a8c-b07f-42cc-b7cc-beb494723086" providerId="ADAL" clId="{A2D8EC36-1537-4830-9C56-70659850B27D}" dt="2023-07-06T04:44:08.488" v="35758" actId="1076"/>
        <pc:sldMkLst>
          <pc:docMk/>
          <pc:sldMk cId="995094343" sldId="4708"/>
        </pc:sldMkLst>
        <pc:spChg chg="mod">
          <ac:chgData name="VAN DONGEN Lauren [Serpentine Primary School]" userId="5bc39a8c-b07f-42cc-b7cc-beb494723086" providerId="ADAL" clId="{A2D8EC36-1537-4830-9C56-70659850B27D}" dt="2023-07-06T04:42:27.183" v="35430" actId="20577"/>
          <ac:spMkLst>
            <pc:docMk/>
            <pc:sldMk cId="995094343" sldId="4708"/>
            <ac:spMk id="9" creationId="{ED1001CD-35E6-4C11-88BC-9F9B11565B23}"/>
          </ac:spMkLst>
        </pc:spChg>
        <pc:spChg chg="mod">
          <ac:chgData name="VAN DONGEN Lauren [Serpentine Primary School]" userId="5bc39a8c-b07f-42cc-b7cc-beb494723086" providerId="ADAL" clId="{A2D8EC36-1537-4830-9C56-70659850B27D}" dt="2023-07-06T04:43:04.777" v="35536" actId="20577"/>
          <ac:spMkLst>
            <pc:docMk/>
            <pc:sldMk cId="995094343" sldId="4708"/>
            <ac:spMk id="11" creationId="{704B98E3-635A-4864-9A81-CC7BA2C6B82A}"/>
          </ac:spMkLst>
        </pc:spChg>
        <pc:spChg chg="mod">
          <ac:chgData name="VAN DONGEN Lauren [Serpentine Primary School]" userId="5bc39a8c-b07f-42cc-b7cc-beb494723086" providerId="ADAL" clId="{A2D8EC36-1537-4830-9C56-70659850B27D}" dt="2023-07-06T04:44:08.488" v="35758" actId="1076"/>
          <ac:spMkLst>
            <pc:docMk/>
            <pc:sldMk cId="995094343" sldId="4708"/>
            <ac:spMk id="14" creationId="{78396EEF-D220-45C5-89E0-85468C78ED15}"/>
          </ac:spMkLst>
        </pc:spChg>
        <pc:spChg chg="add mod">
          <ac:chgData name="VAN DONGEN Lauren [Serpentine Primary School]" userId="5bc39a8c-b07f-42cc-b7cc-beb494723086" providerId="ADAL" clId="{A2D8EC36-1537-4830-9C56-70659850B27D}" dt="2023-07-05T12:23:34.128" v="29233" actId="1076"/>
          <ac:spMkLst>
            <pc:docMk/>
            <pc:sldMk cId="995094343" sldId="4708"/>
            <ac:spMk id="15" creationId="{05AF0D2D-2166-4ECC-B2B1-144DF271A1DD}"/>
          </ac:spMkLst>
        </pc:spChg>
        <pc:spChg chg="del">
          <ac:chgData name="VAN DONGEN Lauren [Serpentine Primary School]" userId="5bc39a8c-b07f-42cc-b7cc-beb494723086" providerId="ADAL" clId="{A2D8EC36-1537-4830-9C56-70659850B27D}" dt="2023-07-05T12:17:29.048" v="29007" actId="478"/>
          <ac:spMkLst>
            <pc:docMk/>
            <pc:sldMk cId="995094343" sldId="4708"/>
            <ac:spMk id="16" creationId="{EDDAF5A4-5450-4958-9D8F-CEA6635DDE7C}"/>
          </ac:spMkLst>
        </pc:spChg>
      </pc:sldChg>
      <pc:sldChg chg="addSp delSp modSp mod">
        <pc:chgData name="VAN DONGEN Lauren [Serpentine Primary School]" userId="5bc39a8c-b07f-42cc-b7cc-beb494723086" providerId="ADAL" clId="{A2D8EC36-1537-4830-9C56-70659850B27D}" dt="2023-07-06T04:47:34.040" v="35811" actId="1076"/>
        <pc:sldMkLst>
          <pc:docMk/>
          <pc:sldMk cId="3136269975" sldId="4709"/>
        </pc:sldMkLst>
        <pc:spChg chg="mod">
          <ac:chgData name="VAN DONGEN Lauren [Serpentine Primary School]" userId="5bc39a8c-b07f-42cc-b7cc-beb494723086" providerId="ADAL" clId="{A2D8EC36-1537-4830-9C56-70659850B27D}" dt="2023-07-06T04:46:09.121" v="35760" actId="6549"/>
          <ac:spMkLst>
            <pc:docMk/>
            <pc:sldMk cId="3136269975" sldId="4709"/>
            <ac:spMk id="9" creationId="{ED1001CD-35E6-4C11-88BC-9F9B11565B23}"/>
          </ac:spMkLst>
        </pc:spChg>
        <pc:spChg chg="mod">
          <ac:chgData name="VAN DONGEN Lauren [Serpentine Primary School]" userId="5bc39a8c-b07f-42cc-b7cc-beb494723086" providerId="ADAL" clId="{A2D8EC36-1537-4830-9C56-70659850B27D}" dt="2023-07-06T04:46:45.794" v="35804" actId="6549"/>
          <ac:spMkLst>
            <pc:docMk/>
            <pc:sldMk cId="3136269975" sldId="4709"/>
            <ac:spMk id="11" creationId="{704B98E3-635A-4864-9A81-CC7BA2C6B82A}"/>
          </ac:spMkLst>
        </pc:spChg>
        <pc:spChg chg="mod">
          <ac:chgData name="VAN DONGEN Lauren [Serpentine Primary School]" userId="5bc39a8c-b07f-42cc-b7cc-beb494723086" providerId="ADAL" clId="{A2D8EC36-1537-4830-9C56-70659850B27D}" dt="2023-07-06T04:47:34.040" v="35811" actId="1076"/>
          <ac:spMkLst>
            <pc:docMk/>
            <pc:sldMk cId="3136269975" sldId="4709"/>
            <ac:spMk id="14" creationId="{78396EEF-D220-45C5-89E0-85468C78ED15}"/>
          </ac:spMkLst>
        </pc:spChg>
        <pc:spChg chg="add mod">
          <ac:chgData name="VAN DONGEN Lauren [Serpentine Primary School]" userId="5bc39a8c-b07f-42cc-b7cc-beb494723086" providerId="ADAL" clId="{A2D8EC36-1537-4830-9C56-70659850B27D}" dt="2023-07-05T12:24:47.745" v="29304" actId="1076"/>
          <ac:spMkLst>
            <pc:docMk/>
            <pc:sldMk cId="3136269975" sldId="4709"/>
            <ac:spMk id="15" creationId="{E669F1BE-1186-4627-9672-4E43201E835A}"/>
          </ac:spMkLst>
        </pc:spChg>
        <pc:spChg chg="del">
          <ac:chgData name="VAN DONGEN Lauren [Serpentine Primary School]" userId="5bc39a8c-b07f-42cc-b7cc-beb494723086" providerId="ADAL" clId="{A2D8EC36-1537-4830-9C56-70659850B27D}" dt="2023-07-05T12:17:34.344" v="29009" actId="478"/>
          <ac:spMkLst>
            <pc:docMk/>
            <pc:sldMk cId="3136269975" sldId="4709"/>
            <ac:spMk id="16" creationId="{C0FA74F0-5F45-4DF3-B38C-4E92DDC8F3DD}"/>
          </ac:spMkLst>
        </pc:spChg>
      </pc:sldChg>
      <pc:sldChg chg="addSp modSp mod">
        <pc:chgData name="VAN DONGEN Lauren [Serpentine Primary School]" userId="5bc39a8c-b07f-42cc-b7cc-beb494723086" providerId="ADAL" clId="{A2D8EC36-1537-4830-9C56-70659850B27D}" dt="2023-07-06T04:47:47.009" v="35813" actId="1076"/>
        <pc:sldMkLst>
          <pc:docMk/>
          <pc:sldMk cId="1285460190" sldId="4710"/>
        </pc:sldMkLst>
        <pc:picChg chg="add mod">
          <ac:chgData name="VAN DONGEN Lauren [Serpentine Primary School]" userId="5bc39a8c-b07f-42cc-b7cc-beb494723086" providerId="ADAL" clId="{A2D8EC36-1537-4830-9C56-70659850B27D}" dt="2023-07-06T04:47:47.009" v="35813" actId="1076"/>
          <ac:picMkLst>
            <pc:docMk/>
            <pc:sldMk cId="1285460190" sldId="4710"/>
            <ac:picMk id="19" creationId="{AA06761D-AF79-47BE-B183-DDBEA8CDB642}"/>
          </ac:picMkLst>
        </pc:picChg>
      </pc:sldChg>
      <pc:sldChg chg="modSp mod">
        <pc:chgData name="VAN DONGEN Lauren [Serpentine Primary School]" userId="5bc39a8c-b07f-42cc-b7cc-beb494723086" providerId="ADAL" clId="{A2D8EC36-1537-4830-9C56-70659850B27D}" dt="2023-07-05T12:13:31.747" v="28936" actId="27636"/>
        <pc:sldMkLst>
          <pc:docMk/>
          <pc:sldMk cId="4016601174" sldId="4711"/>
        </pc:sldMkLst>
        <pc:spChg chg="mod">
          <ac:chgData name="VAN DONGEN Lauren [Serpentine Primary School]" userId="5bc39a8c-b07f-42cc-b7cc-beb494723086" providerId="ADAL" clId="{A2D8EC36-1537-4830-9C56-70659850B27D}" dt="2023-07-05T12:13:31.747" v="28936" actId="27636"/>
          <ac:spMkLst>
            <pc:docMk/>
            <pc:sldMk cId="4016601174" sldId="4711"/>
            <ac:spMk id="6" creationId="{46ACA3B1-3F03-4DBA-B3D3-1638CED06E96}"/>
          </ac:spMkLst>
        </pc:spChg>
      </pc:sldChg>
      <pc:sldChg chg="modSp mod">
        <pc:chgData name="VAN DONGEN Lauren [Serpentine Primary School]" userId="5bc39a8c-b07f-42cc-b7cc-beb494723086" providerId="ADAL" clId="{A2D8EC36-1537-4830-9C56-70659850B27D}" dt="2023-07-05T12:36:38.664" v="29697" actId="1076"/>
        <pc:sldMkLst>
          <pc:docMk/>
          <pc:sldMk cId="671502907" sldId="4712"/>
        </pc:sldMkLst>
        <pc:spChg chg="mod">
          <ac:chgData name="VAN DONGEN Lauren [Serpentine Primary School]" userId="5bc39a8c-b07f-42cc-b7cc-beb494723086" providerId="ADAL" clId="{A2D8EC36-1537-4830-9C56-70659850B27D}" dt="2023-07-05T12:36:38.664" v="29697" actId="1076"/>
          <ac:spMkLst>
            <pc:docMk/>
            <pc:sldMk cId="671502907" sldId="4712"/>
            <ac:spMk id="2" creationId="{F8B160F8-6149-45E5-A01B-24799688456E}"/>
          </ac:spMkLst>
        </pc:spChg>
      </pc:sldChg>
      <pc:sldChg chg="del">
        <pc:chgData name="VAN DONGEN Lauren [Serpentine Primary School]" userId="5bc39a8c-b07f-42cc-b7cc-beb494723086" providerId="ADAL" clId="{A2D8EC36-1537-4830-9C56-70659850B27D}" dt="2023-07-05T06:54:13.089" v="21384" actId="47"/>
        <pc:sldMkLst>
          <pc:docMk/>
          <pc:sldMk cId="2564387496" sldId="4713"/>
        </pc:sldMkLst>
      </pc:sldChg>
      <pc:sldChg chg="del">
        <pc:chgData name="VAN DONGEN Lauren [Serpentine Primary School]" userId="5bc39a8c-b07f-42cc-b7cc-beb494723086" providerId="ADAL" clId="{A2D8EC36-1537-4830-9C56-70659850B27D}" dt="2023-07-05T06:54:13.089" v="21384" actId="47"/>
        <pc:sldMkLst>
          <pc:docMk/>
          <pc:sldMk cId="2722675233" sldId="4714"/>
        </pc:sldMkLst>
      </pc:sldChg>
      <pc:sldChg chg="del">
        <pc:chgData name="VAN DONGEN Lauren [Serpentine Primary School]" userId="5bc39a8c-b07f-42cc-b7cc-beb494723086" providerId="ADAL" clId="{A2D8EC36-1537-4830-9C56-70659850B27D}" dt="2023-07-05T06:54:13.089" v="21384" actId="47"/>
        <pc:sldMkLst>
          <pc:docMk/>
          <pc:sldMk cId="3067679246" sldId="4715"/>
        </pc:sldMkLst>
      </pc:sldChg>
      <pc:sldChg chg="del">
        <pc:chgData name="VAN DONGEN Lauren [Serpentine Primary School]" userId="5bc39a8c-b07f-42cc-b7cc-beb494723086" providerId="ADAL" clId="{A2D8EC36-1537-4830-9C56-70659850B27D}" dt="2023-07-05T06:54:13.089" v="21384" actId="47"/>
        <pc:sldMkLst>
          <pc:docMk/>
          <pc:sldMk cId="1904650631" sldId="4716"/>
        </pc:sldMkLst>
      </pc:sldChg>
      <pc:sldChg chg="del">
        <pc:chgData name="VAN DONGEN Lauren [Serpentine Primary School]" userId="5bc39a8c-b07f-42cc-b7cc-beb494723086" providerId="ADAL" clId="{A2D8EC36-1537-4830-9C56-70659850B27D}" dt="2023-07-05T06:54:13.089" v="21384" actId="47"/>
        <pc:sldMkLst>
          <pc:docMk/>
          <pc:sldMk cId="3771100013" sldId="4717"/>
        </pc:sldMkLst>
      </pc:sldChg>
      <pc:sldChg chg="modSp mod">
        <pc:chgData name="VAN DONGEN Lauren [Serpentine Primary School]" userId="5bc39a8c-b07f-42cc-b7cc-beb494723086" providerId="ADAL" clId="{A2D8EC36-1537-4830-9C56-70659850B27D}" dt="2023-07-05T12:13:11.839" v="28898" actId="20577"/>
        <pc:sldMkLst>
          <pc:docMk/>
          <pc:sldMk cId="264131624" sldId="4718"/>
        </pc:sldMkLst>
        <pc:spChg chg="mod">
          <ac:chgData name="VAN DONGEN Lauren [Serpentine Primary School]" userId="5bc39a8c-b07f-42cc-b7cc-beb494723086" providerId="ADAL" clId="{A2D8EC36-1537-4830-9C56-70659850B27D}" dt="2023-07-05T12:13:11.839" v="28898" actId="20577"/>
          <ac:spMkLst>
            <pc:docMk/>
            <pc:sldMk cId="264131624" sldId="4718"/>
            <ac:spMk id="2" creationId="{CABC0D50-E1A8-754C-927A-B37A0D49B5C9}"/>
          </ac:spMkLst>
        </pc:spChg>
      </pc:sldChg>
      <pc:sldChg chg="addSp delSp modSp del mod">
        <pc:chgData name="VAN DONGEN Lauren [Serpentine Primary School]" userId="5bc39a8c-b07f-42cc-b7cc-beb494723086" providerId="ADAL" clId="{A2D8EC36-1537-4830-9C56-70659850B27D}" dt="2023-07-05T12:34:59.601" v="29671" actId="47"/>
        <pc:sldMkLst>
          <pc:docMk/>
          <pc:sldMk cId="274090876" sldId="4719"/>
        </pc:sldMkLst>
        <pc:spChg chg="add del mod">
          <ac:chgData name="VAN DONGEN Lauren [Serpentine Primary School]" userId="5bc39a8c-b07f-42cc-b7cc-beb494723086" providerId="ADAL" clId="{A2D8EC36-1537-4830-9C56-70659850B27D}" dt="2023-07-05T12:25:12.728" v="29308" actId="478"/>
          <ac:spMkLst>
            <pc:docMk/>
            <pc:sldMk cId="274090876" sldId="4719"/>
            <ac:spMk id="15" creationId="{D397C189-ADC4-4A5B-A888-10D826567394}"/>
          </ac:spMkLst>
        </pc:spChg>
        <pc:spChg chg="add mod">
          <ac:chgData name="VAN DONGEN Lauren [Serpentine Primary School]" userId="5bc39a8c-b07f-42cc-b7cc-beb494723086" providerId="ADAL" clId="{A2D8EC36-1537-4830-9C56-70659850B27D}" dt="2023-07-05T12:25:28.560" v="29309"/>
          <ac:spMkLst>
            <pc:docMk/>
            <pc:sldMk cId="274090876" sldId="4719"/>
            <ac:spMk id="16" creationId="{0DF96CEE-E4CC-4276-AE53-98ED0F0D04B1}"/>
          </ac:spMkLst>
        </pc:spChg>
      </pc:sldChg>
      <pc:sldChg chg="addSp delSp modSp mod">
        <pc:chgData name="VAN DONGEN Lauren [Serpentine Primary School]" userId="5bc39a8c-b07f-42cc-b7cc-beb494723086" providerId="ADAL" clId="{A2D8EC36-1537-4830-9C56-70659850B27D}" dt="2023-07-06T05:00:12.896" v="36127" actId="1076"/>
        <pc:sldMkLst>
          <pc:docMk/>
          <pc:sldMk cId="3256792963" sldId="4720"/>
        </pc:sldMkLst>
        <pc:spChg chg="mod">
          <ac:chgData name="VAN DONGEN Lauren [Serpentine Primary School]" userId="5bc39a8c-b07f-42cc-b7cc-beb494723086" providerId="ADAL" clId="{A2D8EC36-1537-4830-9C56-70659850B27D}" dt="2023-07-06T05:00:12.896" v="36127" actId="1076"/>
          <ac:spMkLst>
            <pc:docMk/>
            <pc:sldMk cId="3256792963" sldId="4720"/>
            <ac:spMk id="9" creationId="{ED1001CD-35E6-4C11-88BC-9F9B11565B23}"/>
          </ac:spMkLst>
        </pc:spChg>
        <pc:spChg chg="mod">
          <ac:chgData name="VAN DONGEN Lauren [Serpentine Primary School]" userId="5bc39a8c-b07f-42cc-b7cc-beb494723086" providerId="ADAL" clId="{A2D8EC36-1537-4830-9C56-70659850B27D}" dt="2023-07-06T04:58:34.080" v="35996" actId="1076"/>
          <ac:spMkLst>
            <pc:docMk/>
            <pc:sldMk cId="3256792963" sldId="4720"/>
            <ac:spMk id="11" creationId="{704B98E3-635A-4864-9A81-CC7BA2C6B82A}"/>
          </ac:spMkLst>
        </pc:spChg>
        <pc:spChg chg="mod">
          <ac:chgData name="VAN DONGEN Lauren [Serpentine Primary School]" userId="5bc39a8c-b07f-42cc-b7cc-beb494723086" providerId="ADAL" clId="{A2D8EC36-1537-4830-9C56-70659850B27D}" dt="2023-07-06T05:00:00.496" v="36094" actId="1076"/>
          <ac:spMkLst>
            <pc:docMk/>
            <pc:sldMk cId="3256792963" sldId="4720"/>
            <ac:spMk id="14" creationId="{78396EEF-D220-45C5-89E0-85468C78ED15}"/>
          </ac:spMkLst>
        </pc:spChg>
        <pc:spChg chg="del">
          <ac:chgData name="VAN DONGEN Lauren [Serpentine Primary School]" userId="5bc39a8c-b07f-42cc-b7cc-beb494723086" providerId="ADAL" clId="{A2D8EC36-1537-4830-9C56-70659850B27D}" dt="2023-07-05T12:26:01.012" v="29310" actId="478"/>
          <ac:spMkLst>
            <pc:docMk/>
            <pc:sldMk cId="3256792963" sldId="4720"/>
            <ac:spMk id="15" creationId="{3F60DBEB-B646-4BE5-8CEB-84D01826DD2C}"/>
          </ac:spMkLst>
        </pc:spChg>
        <pc:spChg chg="add mod">
          <ac:chgData name="VAN DONGEN Lauren [Serpentine Primary School]" userId="5bc39a8c-b07f-42cc-b7cc-beb494723086" providerId="ADAL" clId="{A2D8EC36-1537-4830-9C56-70659850B27D}" dt="2023-07-05T12:36:08.360" v="29686" actId="1076"/>
          <ac:spMkLst>
            <pc:docMk/>
            <pc:sldMk cId="3256792963" sldId="4720"/>
            <ac:spMk id="16" creationId="{12EA56B8-E51C-4CA3-BE7D-DD1935C6799B}"/>
          </ac:spMkLst>
        </pc:spChg>
      </pc:sldChg>
      <pc:sldChg chg="addSp delSp modSp mod">
        <pc:chgData name="VAN DONGEN Lauren [Serpentine Primary School]" userId="5bc39a8c-b07f-42cc-b7cc-beb494723086" providerId="ADAL" clId="{A2D8EC36-1537-4830-9C56-70659850B27D}" dt="2023-07-06T05:04:46.800" v="36356" actId="1076"/>
        <pc:sldMkLst>
          <pc:docMk/>
          <pc:sldMk cId="4142317966" sldId="4721"/>
        </pc:sldMkLst>
        <pc:spChg chg="mod">
          <ac:chgData name="VAN DONGEN Lauren [Serpentine Primary School]" userId="5bc39a8c-b07f-42cc-b7cc-beb494723086" providerId="ADAL" clId="{A2D8EC36-1537-4830-9C56-70659850B27D}" dt="2023-07-05T12:33:02.080" v="29577" actId="1076"/>
          <ac:spMkLst>
            <pc:docMk/>
            <pc:sldMk cId="4142317966" sldId="4721"/>
            <ac:spMk id="2" creationId="{B3324665-6B8F-433E-9F83-8E4DD29D84DE}"/>
          </ac:spMkLst>
        </pc:spChg>
        <pc:spChg chg="mod">
          <ac:chgData name="VAN DONGEN Lauren [Serpentine Primary School]" userId="5bc39a8c-b07f-42cc-b7cc-beb494723086" providerId="ADAL" clId="{A2D8EC36-1537-4830-9C56-70659850B27D}" dt="2023-07-06T05:04:10.475" v="36265" actId="20577"/>
          <ac:spMkLst>
            <pc:docMk/>
            <pc:sldMk cId="4142317966" sldId="4721"/>
            <ac:spMk id="9" creationId="{ED1001CD-35E6-4C11-88BC-9F9B11565B23}"/>
          </ac:spMkLst>
        </pc:spChg>
        <pc:spChg chg="mod">
          <ac:chgData name="VAN DONGEN Lauren [Serpentine Primary School]" userId="5bc39a8c-b07f-42cc-b7cc-beb494723086" providerId="ADAL" clId="{A2D8EC36-1537-4830-9C56-70659850B27D}" dt="2023-07-06T05:04:18.188" v="36286" actId="20577"/>
          <ac:spMkLst>
            <pc:docMk/>
            <pc:sldMk cId="4142317966" sldId="4721"/>
            <ac:spMk id="11" creationId="{704B98E3-635A-4864-9A81-CC7BA2C6B82A}"/>
          </ac:spMkLst>
        </pc:spChg>
        <pc:spChg chg="mod">
          <ac:chgData name="VAN DONGEN Lauren [Serpentine Primary School]" userId="5bc39a8c-b07f-42cc-b7cc-beb494723086" providerId="ADAL" clId="{A2D8EC36-1537-4830-9C56-70659850B27D}" dt="2023-07-06T05:04:46.800" v="36356" actId="1076"/>
          <ac:spMkLst>
            <pc:docMk/>
            <pc:sldMk cId="4142317966" sldId="4721"/>
            <ac:spMk id="14" creationId="{78396EEF-D220-45C5-89E0-85468C78ED15}"/>
          </ac:spMkLst>
        </pc:spChg>
        <pc:spChg chg="del">
          <ac:chgData name="VAN DONGEN Lauren [Serpentine Primary School]" userId="5bc39a8c-b07f-42cc-b7cc-beb494723086" providerId="ADAL" clId="{A2D8EC36-1537-4830-9C56-70659850B27D}" dt="2023-07-05T12:26:07.426" v="29312" actId="478"/>
          <ac:spMkLst>
            <pc:docMk/>
            <pc:sldMk cId="4142317966" sldId="4721"/>
            <ac:spMk id="15" creationId="{B7B194F1-3EEB-48C1-B087-7856E3DCB8C6}"/>
          </ac:spMkLst>
        </pc:spChg>
        <pc:spChg chg="add mod">
          <ac:chgData name="VAN DONGEN Lauren [Serpentine Primary School]" userId="5bc39a8c-b07f-42cc-b7cc-beb494723086" providerId="ADAL" clId="{A2D8EC36-1537-4830-9C56-70659850B27D}" dt="2023-07-05T12:31:55.744" v="29573" actId="1076"/>
          <ac:spMkLst>
            <pc:docMk/>
            <pc:sldMk cId="4142317966" sldId="4721"/>
            <ac:spMk id="16" creationId="{4C03CEB8-9532-4B84-8ACC-33ACF07AF198}"/>
          </ac:spMkLst>
        </pc:spChg>
        <pc:picChg chg="add mod">
          <ac:chgData name="VAN DONGEN Lauren [Serpentine Primary School]" userId="5bc39a8c-b07f-42cc-b7cc-beb494723086" providerId="ADAL" clId="{A2D8EC36-1537-4830-9C56-70659850B27D}" dt="2023-07-05T12:33:07.024" v="29579" actId="1076"/>
          <ac:picMkLst>
            <pc:docMk/>
            <pc:sldMk cId="4142317966" sldId="4721"/>
            <ac:picMk id="25602" creationId="{3CBF342C-2A5A-4C74-985C-98B4FDA14DD2}"/>
          </ac:picMkLst>
        </pc:picChg>
      </pc:sldChg>
      <pc:sldChg chg="addSp delSp modSp mod">
        <pc:chgData name="VAN DONGEN Lauren [Serpentine Primary School]" userId="5bc39a8c-b07f-42cc-b7cc-beb494723086" providerId="ADAL" clId="{A2D8EC36-1537-4830-9C56-70659850B27D}" dt="2023-07-06T05:06:30.039" v="36437" actId="1076"/>
        <pc:sldMkLst>
          <pc:docMk/>
          <pc:sldMk cId="3309910571" sldId="4722"/>
        </pc:sldMkLst>
        <pc:spChg chg="mod">
          <ac:chgData name="VAN DONGEN Lauren [Serpentine Primary School]" userId="5bc39a8c-b07f-42cc-b7cc-beb494723086" providerId="ADAL" clId="{A2D8EC36-1537-4830-9C56-70659850B27D}" dt="2023-07-06T05:05:53.907" v="36373" actId="20577"/>
          <ac:spMkLst>
            <pc:docMk/>
            <pc:sldMk cId="3309910571" sldId="4722"/>
            <ac:spMk id="9" creationId="{ED1001CD-35E6-4C11-88BC-9F9B11565B23}"/>
          </ac:spMkLst>
        </pc:spChg>
        <pc:spChg chg="mod">
          <ac:chgData name="VAN DONGEN Lauren [Serpentine Primary School]" userId="5bc39a8c-b07f-42cc-b7cc-beb494723086" providerId="ADAL" clId="{A2D8EC36-1537-4830-9C56-70659850B27D}" dt="2023-07-06T05:06:04.003" v="36396" actId="20577"/>
          <ac:spMkLst>
            <pc:docMk/>
            <pc:sldMk cId="3309910571" sldId="4722"/>
            <ac:spMk id="11" creationId="{704B98E3-635A-4864-9A81-CC7BA2C6B82A}"/>
          </ac:spMkLst>
        </pc:spChg>
        <pc:spChg chg="mod">
          <ac:chgData name="VAN DONGEN Lauren [Serpentine Primary School]" userId="5bc39a8c-b07f-42cc-b7cc-beb494723086" providerId="ADAL" clId="{A2D8EC36-1537-4830-9C56-70659850B27D}" dt="2023-07-06T05:06:27.176" v="36436" actId="1076"/>
          <ac:spMkLst>
            <pc:docMk/>
            <pc:sldMk cId="3309910571" sldId="4722"/>
            <ac:spMk id="14" creationId="{78396EEF-D220-45C5-89E0-85468C78ED15}"/>
          </ac:spMkLst>
        </pc:spChg>
        <pc:spChg chg="add mod">
          <ac:chgData name="VAN DONGEN Lauren [Serpentine Primary School]" userId="5bc39a8c-b07f-42cc-b7cc-beb494723086" providerId="ADAL" clId="{A2D8EC36-1537-4830-9C56-70659850B27D}" dt="2023-07-05T12:31:09.756" v="29525" actId="20577"/>
          <ac:spMkLst>
            <pc:docMk/>
            <pc:sldMk cId="3309910571" sldId="4722"/>
            <ac:spMk id="15" creationId="{4B8B9DBD-683A-48CC-85DE-192C8E6264EC}"/>
          </ac:spMkLst>
        </pc:spChg>
        <pc:spChg chg="del">
          <ac:chgData name="VAN DONGEN Lauren [Serpentine Primary School]" userId="5bc39a8c-b07f-42cc-b7cc-beb494723086" providerId="ADAL" clId="{A2D8EC36-1537-4830-9C56-70659850B27D}" dt="2023-07-05T12:26:11.745" v="29314" actId="478"/>
          <ac:spMkLst>
            <pc:docMk/>
            <pc:sldMk cId="3309910571" sldId="4722"/>
            <ac:spMk id="16" creationId="{CEDD10B3-8468-4D5C-B92F-51A752648FA9}"/>
          </ac:spMkLst>
        </pc:spChg>
        <pc:picChg chg="mod">
          <ac:chgData name="VAN DONGEN Lauren [Serpentine Primary School]" userId="5bc39a8c-b07f-42cc-b7cc-beb494723086" providerId="ADAL" clId="{A2D8EC36-1537-4830-9C56-70659850B27D}" dt="2023-07-06T05:06:30.039" v="36437" actId="1076"/>
          <ac:picMkLst>
            <pc:docMk/>
            <pc:sldMk cId="3309910571" sldId="4722"/>
            <ac:picMk id="12" creationId="{C9359F08-DD4B-424D-A507-27939FE43D89}"/>
          </ac:picMkLst>
        </pc:picChg>
      </pc:sldChg>
      <pc:sldChg chg="addSp delSp modSp mod">
        <pc:chgData name="VAN DONGEN Lauren [Serpentine Primary School]" userId="5bc39a8c-b07f-42cc-b7cc-beb494723086" providerId="ADAL" clId="{A2D8EC36-1537-4830-9C56-70659850B27D}" dt="2023-07-06T05:08:32.928" v="36661" actId="1076"/>
        <pc:sldMkLst>
          <pc:docMk/>
          <pc:sldMk cId="4204881820" sldId="4723"/>
        </pc:sldMkLst>
        <pc:spChg chg="mod">
          <ac:chgData name="VAN DONGEN Lauren [Serpentine Primary School]" userId="5bc39a8c-b07f-42cc-b7cc-beb494723086" providerId="ADAL" clId="{A2D8EC36-1537-4830-9C56-70659850B27D}" dt="2023-07-06T05:07:16.218" v="36513" actId="20577"/>
          <ac:spMkLst>
            <pc:docMk/>
            <pc:sldMk cId="4204881820" sldId="4723"/>
            <ac:spMk id="9" creationId="{ED1001CD-35E6-4C11-88BC-9F9B11565B23}"/>
          </ac:spMkLst>
        </pc:spChg>
        <pc:spChg chg="mod">
          <ac:chgData name="VAN DONGEN Lauren [Serpentine Primary School]" userId="5bc39a8c-b07f-42cc-b7cc-beb494723086" providerId="ADAL" clId="{A2D8EC36-1537-4830-9C56-70659850B27D}" dt="2023-07-06T05:07:35.584" v="36586" actId="20577"/>
          <ac:spMkLst>
            <pc:docMk/>
            <pc:sldMk cId="4204881820" sldId="4723"/>
            <ac:spMk id="11" creationId="{704B98E3-635A-4864-9A81-CC7BA2C6B82A}"/>
          </ac:spMkLst>
        </pc:spChg>
        <pc:spChg chg="mod">
          <ac:chgData name="VAN DONGEN Lauren [Serpentine Primary School]" userId="5bc39a8c-b07f-42cc-b7cc-beb494723086" providerId="ADAL" clId="{A2D8EC36-1537-4830-9C56-70659850B27D}" dt="2023-07-06T05:08:32.928" v="36661" actId="1076"/>
          <ac:spMkLst>
            <pc:docMk/>
            <pc:sldMk cId="4204881820" sldId="4723"/>
            <ac:spMk id="14" creationId="{78396EEF-D220-45C5-89E0-85468C78ED15}"/>
          </ac:spMkLst>
        </pc:spChg>
        <pc:spChg chg="add mod">
          <ac:chgData name="VAN DONGEN Lauren [Serpentine Primary School]" userId="5bc39a8c-b07f-42cc-b7cc-beb494723086" providerId="ADAL" clId="{A2D8EC36-1537-4830-9C56-70659850B27D}" dt="2023-07-05T12:29:51.918" v="29451" actId="20577"/>
          <ac:spMkLst>
            <pc:docMk/>
            <pc:sldMk cId="4204881820" sldId="4723"/>
            <ac:spMk id="15" creationId="{9A75FBFE-FCB7-4C74-A543-903AE4B1A66F}"/>
          </ac:spMkLst>
        </pc:spChg>
        <pc:spChg chg="del">
          <ac:chgData name="VAN DONGEN Lauren [Serpentine Primary School]" userId="5bc39a8c-b07f-42cc-b7cc-beb494723086" providerId="ADAL" clId="{A2D8EC36-1537-4830-9C56-70659850B27D}" dt="2023-07-05T12:26:17.055" v="29316" actId="478"/>
          <ac:spMkLst>
            <pc:docMk/>
            <pc:sldMk cId="4204881820" sldId="4723"/>
            <ac:spMk id="16" creationId="{286B86B6-0F6A-42E0-8289-7A1FA06C562A}"/>
          </ac:spMkLst>
        </pc:spChg>
      </pc:sldChg>
      <pc:sldChg chg="addSp modSp mod">
        <pc:chgData name="VAN DONGEN Lauren [Serpentine Primary School]" userId="5bc39a8c-b07f-42cc-b7cc-beb494723086" providerId="ADAL" clId="{A2D8EC36-1537-4830-9C56-70659850B27D}" dt="2023-07-06T05:18:28.280" v="37447" actId="1076"/>
        <pc:sldMkLst>
          <pc:docMk/>
          <pc:sldMk cId="3550870842" sldId="4724"/>
        </pc:sldMkLst>
        <pc:spChg chg="mod">
          <ac:chgData name="VAN DONGEN Lauren [Serpentine Primary School]" userId="5bc39a8c-b07f-42cc-b7cc-beb494723086" providerId="ADAL" clId="{A2D8EC36-1537-4830-9C56-70659850B27D}" dt="2023-07-05T12:13:43.449" v="28937"/>
          <ac:spMkLst>
            <pc:docMk/>
            <pc:sldMk cId="3550870842" sldId="4724"/>
            <ac:spMk id="14" creationId="{F9A92AD2-C4B3-499B-8BC0-7412502A5209}"/>
          </ac:spMkLst>
        </pc:spChg>
        <pc:picChg chg="add mod">
          <ac:chgData name="VAN DONGEN Lauren [Serpentine Primary School]" userId="5bc39a8c-b07f-42cc-b7cc-beb494723086" providerId="ADAL" clId="{A2D8EC36-1537-4830-9C56-70659850B27D}" dt="2023-07-06T05:18:18.128" v="37444" actId="1076"/>
          <ac:picMkLst>
            <pc:docMk/>
            <pc:sldMk cId="3550870842" sldId="4724"/>
            <ac:picMk id="19" creationId="{C0B04601-9CA0-4F58-9BED-591FFEBEF056}"/>
          </ac:picMkLst>
        </pc:picChg>
        <pc:picChg chg="add mod">
          <ac:chgData name="VAN DONGEN Lauren [Serpentine Primary School]" userId="5bc39a8c-b07f-42cc-b7cc-beb494723086" providerId="ADAL" clId="{A2D8EC36-1537-4830-9C56-70659850B27D}" dt="2023-07-06T05:18:28.280" v="37447" actId="1076"/>
          <ac:picMkLst>
            <pc:docMk/>
            <pc:sldMk cId="3550870842" sldId="4724"/>
            <ac:picMk id="20" creationId="{84D9D921-B9A0-4C8A-9F9A-8028D316EAAC}"/>
          </ac:picMkLst>
        </pc:picChg>
      </pc:sldChg>
      <pc:sldChg chg="modSp mod">
        <pc:chgData name="VAN DONGEN Lauren [Serpentine Primary School]" userId="5bc39a8c-b07f-42cc-b7cc-beb494723086" providerId="ADAL" clId="{A2D8EC36-1537-4830-9C56-70659850B27D}" dt="2023-07-06T06:53:10.457" v="40375" actId="20577"/>
        <pc:sldMkLst>
          <pc:docMk/>
          <pc:sldMk cId="3147967870" sldId="4725"/>
        </pc:sldMkLst>
        <pc:spChg chg="mod">
          <ac:chgData name="VAN DONGEN Lauren [Serpentine Primary School]" userId="5bc39a8c-b07f-42cc-b7cc-beb494723086" providerId="ADAL" clId="{A2D8EC36-1537-4830-9C56-70659850B27D}" dt="2023-07-06T06:53:10.457" v="40375" actId="20577"/>
          <ac:spMkLst>
            <pc:docMk/>
            <pc:sldMk cId="3147967870" sldId="4725"/>
            <ac:spMk id="6" creationId="{46ACA3B1-3F03-4DBA-B3D3-1638CED06E96}"/>
          </ac:spMkLst>
        </pc:spChg>
      </pc:sldChg>
      <pc:sldChg chg="modSp del mod">
        <pc:chgData name="VAN DONGEN Lauren [Serpentine Primary School]" userId="5bc39a8c-b07f-42cc-b7cc-beb494723086" providerId="ADAL" clId="{A2D8EC36-1537-4830-9C56-70659850B27D}" dt="2023-07-03T10:11:38.552" v="11973" actId="47"/>
        <pc:sldMkLst>
          <pc:docMk/>
          <pc:sldMk cId="1426142836" sldId="4727"/>
        </pc:sldMkLst>
        <pc:graphicFrameChg chg="modGraphic">
          <ac:chgData name="VAN DONGEN Lauren [Serpentine Primary School]" userId="5bc39a8c-b07f-42cc-b7cc-beb494723086" providerId="ADAL" clId="{A2D8EC36-1537-4830-9C56-70659850B27D}" dt="2023-07-03T06:08:46.157" v="8918" actId="13926"/>
          <ac:graphicFrameMkLst>
            <pc:docMk/>
            <pc:sldMk cId="1426142836" sldId="4727"/>
            <ac:graphicFrameMk id="2" creationId="{A7516525-113D-4E2D-9BD9-558FDECF9B34}"/>
          </ac:graphicFrameMkLst>
        </pc:graphicFrameChg>
      </pc:sldChg>
      <pc:sldChg chg="modSp mod">
        <pc:chgData name="VAN DONGEN Lauren [Serpentine Primary School]" userId="5bc39a8c-b07f-42cc-b7cc-beb494723086" providerId="ADAL" clId="{A2D8EC36-1537-4830-9C56-70659850B27D}" dt="2023-07-06T07:11:31.386" v="41473" actId="20577"/>
        <pc:sldMkLst>
          <pc:docMk/>
          <pc:sldMk cId="114708605" sldId="4728"/>
        </pc:sldMkLst>
        <pc:graphicFrameChg chg="mod modGraphic">
          <ac:chgData name="VAN DONGEN Lauren [Serpentine Primary School]" userId="5bc39a8c-b07f-42cc-b7cc-beb494723086" providerId="ADAL" clId="{A2D8EC36-1537-4830-9C56-70659850B27D}" dt="2023-07-06T07:11:31.386" v="41473" actId="20577"/>
          <ac:graphicFrameMkLst>
            <pc:docMk/>
            <pc:sldMk cId="114708605" sldId="4728"/>
            <ac:graphicFrameMk id="2" creationId="{A7516525-113D-4E2D-9BD9-558FDECF9B34}"/>
          </ac:graphicFrameMkLst>
        </pc:graphicFrameChg>
      </pc:sldChg>
      <pc:sldChg chg="addSp delSp modSp mod">
        <pc:chgData name="VAN DONGEN Lauren [Serpentine Primary School]" userId="5bc39a8c-b07f-42cc-b7cc-beb494723086" providerId="ADAL" clId="{A2D8EC36-1537-4830-9C56-70659850B27D}" dt="2023-07-05T10:04:38.698" v="26516" actId="1076"/>
        <pc:sldMkLst>
          <pc:docMk/>
          <pc:sldMk cId="3911480113" sldId="4729"/>
        </pc:sldMkLst>
        <pc:spChg chg="mod">
          <ac:chgData name="VAN DONGEN Lauren [Serpentine Primary School]" userId="5bc39a8c-b07f-42cc-b7cc-beb494723086" providerId="ADAL" clId="{A2D8EC36-1537-4830-9C56-70659850B27D}" dt="2023-07-05T10:03:36.751" v="26458" actId="6549"/>
          <ac:spMkLst>
            <pc:docMk/>
            <pc:sldMk cId="3911480113" sldId="4729"/>
            <ac:spMk id="9" creationId="{ED1001CD-35E6-4C11-88BC-9F9B11565B23}"/>
          </ac:spMkLst>
        </pc:spChg>
        <pc:spChg chg="mod">
          <ac:chgData name="VAN DONGEN Lauren [Serpentine Primary School]" userId="5bc39a8c-b07f-42cc-b7cc-beb494723086" providerId="ADAL" clId="{A2D8EC36-1537-4830-9C56-70659850B27D}" dt="2023-07-05T10:03:42.195" v="26476" actId="20577"/>
          <ac:spMkLst>
            <pc:docMk/>
            <pc:sldMk cId="3911480113" sldId="4729"/>
            <ac:spMk id="11" creationId="{704B98E3-635A-4864-9A81-CC7BA2C6B82A}"/>
          </ac:spMkLst>
        </pc:spChg>
        <pc:spChg chg="mod">
          <ac:chgData name="VAN DONGEN Lauren [Serpentine Primary School]" userId="5bc39a8c-b07f-42cc-b7cc-beb494723086" providerId="ADAL" clId="{A2D8EC36-1537-4830-9C56-70659850B27D}" dt="2023-07-05T10:04:38.698" v="26516" actId="1076"/>
          <ac:spMkLst>
            <pc:docMk/>
            <pc:sldMk cId="3911480113" sldId="4729"/>
            <ac:spMk id="14" creationId="{78396EEF-D220-45C5-89E0-85468C78ED15}"/>
          </ac:spMkLst>
        </pc:spChg>
        <pc:spChg chg="del">
          <ac:chgData name="VAN DONGEN Lauren [Serpentine Primary School]" userId="5bc39a8c-b07f-42cc-b7cc-beb494723086" providerId="ADAL" clId="{A2D8EC36-1537-4830-9C56-70659850B27D}" dt="2023-07-05T09:43:14.708" v="25731" actId="478"/>
          <ac:spMkLst>
            <pc:docMk/>
            <pc:sldMk cId="3911480113" sldId="4729"/>
            <ac:spMk id="15" creationId="{EA724D75-F221-4A0F-AF0A-13E4FECB6AF3}"/>
          </ac:spMkLst>
        </pc:spChg>
        <pc:spChg chg="add del">
          <ac:chgData name="VAN DONGEN Lauren [Serpentine Primary School]" userId="5bc39a8c-b07f-42cc-b7cc-beb494723086" providerId="ADAL" clId="{A2D8EC36-1537-4830-9C56-70659850B27D}" dt="2023-07-05T09:43:18.881" v="25733" actId="22"/>
          <ac:spMkLst>
            <pc:docMk/>
            <pc:sldMk cId="3911480113" sldId="4729"/>
            <ac:spMk id="16" creationId="{CA98F880-869F-4CF5-AAB2-9C8B3506376E}"/>
          </ac:spMkLst>
        </pc:spChg>
        <pc:spChg chg="add mod">
          <ac:chgData name="VAN DONGEN Lauren [Serpentine Primary School]" userId="5bc39a8c-b07f-42cc-b7cc-beb494723086" providerId="ADAL" clId="{A2D8EC36-1537-4830-9C56-70659850B27D}" dt="2023-07-05T09:44:50.067" v="25751" actId="1076"/>
          <ac:spMkLst>
            <pc:docMk/>
            <pc:sldMk cId="3911480113" sldId="4729"/>
            <ac:spMk id="17" creationId="{05145A05-B0E7-4AA4-A501-979F5C9CE3D9}"/>
          </ac:spMkLst>
        </pc:spChg>
        <pc:picChg chg="mod">
          <ac:chgData name="VAN DONGEN Lauren [Serpentine Primary School]" userId="5bc39a8c-b07f-42cc-b7cc-beb494723086" providerId="ADAL" clId="{A2D8EC36-1537-4830-9C56-70659850B27D}" dt="2023-07-05T10:03:46.811" v="26477" actId="1076"/>
          <ac:picMkLst>
            <pc:docMk/>
            <pc:sldMk cId="3911480113" sldId="4729"/>
            <ac:picMk id="12" creationId="{C9359F08-DD4B-424D-A507-27939FE43D89}"/>
          </ac:picMkLst>
        </pc:picChg>
      </pc:sldChg>
      <pc:sldChg chg="addSp delSp modSp mod">
        <pc:chgData name="VAN DONGEN Lauren [Serpentine Primary School]" userId="5bc39a8c-b07f-42cc-b7cc-beb494723086" providerId="ADAL" clId="{A2D8EC36-1537-4830-9C56-70659850B27D}" dt="2023-07-05T10:20:03.378" v="27391" actId="1076"/>
        <pc:sldMkLst>
          <pc:docMk/>
          <pc:sldMk cId="3418457608" sldId="4730"/>
        </pc:sldMkLst>
        <pc:spChg chg="mod">
          <ac:chgData name="VAN DONGEN Lauren [Serpentine Primary School]" userId="5bc39a8c-b07f-42cc-b7cc-beb494723086" providerId="ADAL" clId="{A2D8EC36-1537-4830-9C56-70659850B27D}" dt="2023-07-05T09:47:06.081" v="25827" actId="113"/>
          <ac:spMkLst>
            <pc:docMk/>
            <pc:sldMk cId="3418457608" sldId="4730"/>
            <ac:spMk id="2" creationId="{B3324665-6B8F-433E-9F83-8E4DD29D84DE}"/>
          </ac:spMkLst>
        </pc:spChg>
        <pc:spChg chg="mod">
          <ac:chgData name="VAN DONGEN Lauren [Serpentine Primary School]" userId="5bc39a8c-b07f-42cc-b7cc-beb494723086" providerId="ADAL" clId="{A2D8EC36-1537-4830-9C56-70659850B27D}" dt="2023-07-05T10:19:19.014" v="27326" actId="20577"/>
          <ac:spMkLst>
            <pc:docMk/>
            <pc:sldMk cId="3418457608" sldId="4730"/>
            <ac:spMk id="9" creationId="{ED1001CD-35E6-4C11-88BC-9F9B11565B23}"/>
          </ac:spMkLst>
        </pc:spChg>
        <pc:spChg chg="mod">
          <ac:chgData name="VAN DONGEN Lauren [Serpentine Primary School]" userId="5bc39a8c-b07f-42cc-b7cc-beb494723086" providerId="ADAL" clId="{A2D8EC36-1537-4830-9C56-70659850B27D}" dt="2023-07-05T10:19:38.711" v="27381" actId="20577"/>
          <ac:spMkLst>
            <pc:docMk/>
            <pc:sldMk cId="3418457608" sldId="4730"/>
            <ac:spMk id="11" creationId="{704B98E3-635A-4864-9A81-CC7BA2C6B82A}"/>
          </ac:spMkLst>
        </pc:spChg>
        <pc:spChg chg="mod">
          <ac:chgData name="VAN DONGEN Lauren [Serpentine Primary School]" userId="5bc39a8c-b07f-42cc-b7cc-beb494723086" providerId="ADAL" clId="{A2D8EC36-1537-4830-9C56-70659850B27D}" dt="2023-07-05T10:20:03.378" v="27391" actId="1076"/>
          <ac:spMkLst>
            <pc:docMk/>
            <pc:sldMk cId="3418457608" sldId="4730"/>
            <ac:spMk id="14" creationId="{78396EEF-D220-45C5-89E0-85468C78ED15}"/>
          </ac:spMkLst>
        </pc:spChg>
        <pc:spChg chg="del">
          <ac:chgData name="VAN DONGEN Lauren [Serpentine Primary School]" userId="5bc39a8c-b07f-42cc-b7cc-beb494723086" providerId="ADAL" clId="{A2D8EC36-1537-4830-9C56-70659850B27D}" dt="2023-07-05T09:43:31.170" v="25736" actId="478"/>
          <ac:spMkLst>
            <pc:docMk/>
            <pc:sldMk cId="3418457608" sldId="4730"/>
            <ac:spMk id="15" creationId="{F7E30898-9740-4E49-B1D7-6BDAA1F1B101}"/>
          </ac:spMkLst>
        </pc:spChg>
        <pc:spChg chg="add mod">
          <ac:chgData name="VAN DONGEN Lauren [Serpentine Primary School]" userId="5bc39a8c-b07f-42cc-b7cc-beb494723086" providerId="ADAL" clId="{A2D8EC36-1537-4830-9C56-70659850B27D}" dt="2023-07-05T09:48:22.464" v="25851" actId="20577"/>
          <ac:spMkLst>
            <pc:docMk/>
            <pc:sldMk cId="3418457608" sldId="4730"/>
            <ac:spMk id="16" creationId="{5AC71F43-64B1-46DC-AA68-7C7E52CD225C}"/>
          </ac:spMkLst>
        </pc:spChg>
      </pc:sldChg>
      <pc:sldChg chg="delSp modSp mod">
        <pc:chgData name="VAN DONGEN Lauren [Serpentine Primary School]" userId="5bc39a8c-b07f-42cc-b7cc-beb494723086" providerId="ADAL" clId="{A2D8EC36-1537-4830-9C56-70659850B27D}" dt="2023-06-29T07:36:12.449" v="1383" actId="1076"/>
        <pc:sldMkLst>
          <pc:docMk/>
          <pc:sldMk cId="3751679497" sldId="4744"/>
        </pc:sldMkLst>
        <pc:spChg chg="mod">
          <ac:chgData name="VAN DONGEN Lauren [Serpentine Primary School]" userId="5bc39a8c-b07f-42cc-b7cc-beb494723086" providerId="ADAL" clId="{A2D8EC36-1537-4830-9C56-70659850B27D}" dt="2023-06-29T07:35:32.811" v="1371" actId="20577"/>
          <ac:spMkLst>
            <pc:docMk/>
            <pc:sldMk cId="3751679497" sldId="4744"/>
            <ac:spMk id="2" creationId="{F8B160F8-6149-45E5-A01B-24799688456E}"/>
          </ac:spMkLst>
        </pc:spChg>
        <pc:spChg chg="mod">
          <ac:chgData name="VAN DONGEN Lauren [Serpentine Primary School]" userId="5bc39a8c-b07f-42cc-b7cc-beb494723086" providerId="ADAL" clId="{A2D8EC36-1537-4830-9C56-70659850B27D}" dt="2023-06-29T07:36:09.169" v="1382" actId="1076"/>
          <ac:spMkLst>
            <pc:docMk/>
            <pc:sldMk cId="3751679497" sldId="4744"/>
            <ac:spMk id="4" creationId="{51C48988-CD0E-6C6A-AF10-047FBD8DA10F}"/>
          </ac:spMkLst>
        </pc:spChg>
        <pc:spChg chg="mod">
          <ac:chgData name="VAN DONGEN Lauren [Serpentine Primary School]" userId="5bc39a8c-b07f-42cc-b7cc-beb494723086" providerId="ADAL" clId="{A2D8EC36-1537-4830-9C56-70659850B27D}" dt="2023-06-29T07:35:54.376" v="1378" actId="1076"/>
          <ac:spMkLst>
            <pc:docMk/>
            <pc:sldMk cId="3751679497" sldId="4744"/>
            <ac:spMk id="8" creationId="{B98861DE-21C5-48D4-811E-738555D6F960}"/>
          </ac:spMkLst>
        </pc:spChg>
        <pc:spChg chg="mod">
          <ac:chgData name="VAN DONGEN Lauren [Serpentine Primary School]" userId="5bc39a8c-b07f-42cc-b7cc-beb494723086" providerId="ADAL" clId="{A2D8EC36-1537-4830-9C56-70659850B27D}" dt="2023-06-29T07:36:12.449" v="1383" actId="1076"/>
          <ac:spMkLst>
            <pc:docMk/>
            <pc:sldMk cId="3751679497" sldId="4744"/>
            <ac:spMk id="9" creationId="{613C8192-1E18-4492-AF2A-DEDA5CD6889B}"/>
          </ac:spMkLst>
        </pc:spChg>
        <pc:spChg chg="del">
          <ac:chgData name="VAN DONGEN Lauren [Serpentine Primary School]" userId="5bc39a8c-b07f-42cc-b7cc-beb494723086" providerId="ADAL" clId="{A2D8EC36-1537-4830-9C56-70659850B27D}" dt="2023-06-29T07:36:02.980" v="1381" actId="478"/>
          <ac:spMkLst>
            <pc:docMk/>
            <pc:sldMk cId="3751679497" sldId="4744"/>
            <ac:spMk id="10" creationId="{0C4376FD-CBDC-4C0C-A4D6-2C2E30770EEB}"/>
          </ac:spMkLst>
        </pc:spChg>
        <pc:spChg chg="del">
          <ac:chgData name="VAN DONGEN Lauren [Serpentine Primary School]" userId="5bc39a8c-b07f-42cc-b7cc-beb494723086" providerId="ADAL" clId="{A2D8EC36-1537-4830-9C56-70659850B27D}" dt="2023-06-29T07:35:52.151" v="1377" actId="478"/>
          <ac:spMkLst>
            <pc:docMk/>
            <pc:sldMk cId="3751679497" sldId="4744"/>
            <ac:spMk id="11" creationId="{ADD0A6A4-CD68-41B3-8DE5-94D2C8D2335E}"/>
          </ac:spMkLst>
        </pc:spChg>
        <pc:spChg chg="mod">
          <ac:chgData name="VAN DONGEN Lauren [Serpentine Primary School]" userId="5bc39a8c-b07f-42cc-b7cc-beb494723086" providerId="ADAL" clId="{A2D8EC36-1537-4830-9C56-70659850B27D}" dt="2023-06-29T07:36:00.169" v="1379" actId="1076"/>
          <ac:spMkLst>
            <pc:docMk/>
            <pc:sldMk cId="3751679497" sldId="4744"/>
            <ac:spMk id="18" creationId="{2666BDA7-230C-4325-A586-C3A4D4341A4F}"/>
          </ac:spMkLst>
        </pc:spChg>
      </pc:sldChg>
      <pc:sldChg chg="del">
        <pc:chgData name="VAN DONGEN Lauren [Serpentine Primary School]" userId="5bc39a8c-b07f-42cc-b7cc-beb494723086" providerId="ADAL" clId="{A2D8EC36-1537-4830-9C56-70659850B27D}" dt="2023-06-29T07:27:08.294" v="1317" actId="47"/>
        <pc:sldMkLst>
          <pc:docMk/>
          <pc:sldMk cId="3442004340" sldId="4745"/>
        </pc:sldMkLst>
      </pc:sldChg>
      <pc:sldChg chg="del">
        <pc:chgData name="VAN DONGEN Lauren [Serpentine Primary School]" userId="5bc39a8c-b07f-42cc-b7cc-beb494723086" providerId="ADAL" clId="{A2D8EC36-1537-4830-9C56-70659850B27D}" dt="2023-06-29T07:27:08.617" v="1318" actId="47"/>
        <pc:sldMkLst>
          <pc:docMk/>
          <pc:sldMk cId="70269831" sldId="4746"/>
        </pc:sldMkLst>
      </pc:sldChg>
      <pc:sldChg chg="del">
        <pc:chgData name="VAN DONGEN Lauren [Serpentine Primary School]" userId="5bc39a8c-b07f-42cc-b7cc-beb494723086" providerId="ADAL" clId="{A2D8EC36-1537-4830-9C56-70659850B27D}" dt="2023-06-29T07:27:09.431" v="1319" actId="47"/>
        <pc:sldMkLst>
          <pc:docMk/>
          <pc:sldMk cId="507190119" sldId="4747"/>
        </pc:sldMkLst>
      </pc:sldChg>
      <pc:sldChg chg="del">
        <pc:chgData name="VAN DONGEN Lauren [Serpentine Primary School]" userId="5bc39a8c-b07f-42cc-b7cc-beb494723086" providerId="ADAL" clId="{A2D8EC36-1537-4830-9C56-70659850B27D}" dt="2023-06-29T07:27:10.548" v="1320" actId="47"/>
        <pc:sldMkLst>
          <pc:docMk/>
          <pc:sldMk cId="2484696474" sldId="4748"/>
        </pc:sldMkLst>
      </pc:sldChg>
      <pc:sldChg chg="del">
        <pc:chgData name="VAN DONGEN Lauren [Serpentine Primary School]" userId="5bc39a8c-b07f-42cc-b7cc-beb494723086" providerId="ADAL" clId="{A2D8EC36-1537-4830-9C56-70659850B27D}" dt="2023-06-29T07:27:11.105" v="1321" actId="47"/>
        <pc:sldMkLst>
          <pc:docMk/>
          <pc:sldMk cId="3777152199" sldId="4749"/>
        </pc:sldMkLst>
      </pc:sldChg>
      <pc:sldChg chg="modSp mod">
        <pc:chgData name="VAN DONGEN Lauren [Serpentine Primary School]" userId="5bc39a8c-b07f-42cc-b7cc-beb494723086" providerId="ADAL" clId="{A2D8EC36-1537-4830-9C56-70659850B27D}" dt="2023-07-06T06:54:44.891" v="40379"/>
        <pc:sldMkLst>
          <pc:docMk/>
          <pc:sldMk cId="3933310129" sldId="4750"/>
        </pc:sldMkLst>
        <pc:spChg chg="mod">
          <ac:chgData name="VAN DONGEN Lauren [Serpentine Primary School]" userId="5bc39a8c-b07f-42cc-b7cc-beb494723086" providerId="ADAL" clId="{A2D8EC36-1537-4830-9C56-70659850B27D}" dt="2023-07-06T06:54:44.891" v="40379"/>
          <ac:spMkLst>
            <pc:docMk/>
            <pc:sldMk cId="3933310129" sldId="4750"/>
            <ac:spMk id="2" creationId="{CABC0D50-E1A8-754C-927A-B37A0D49B5C9}"/>
          </ac:spMkLst>
        </pc:spChg>
      </pc:sldChg>
      <pc:sldChg chg="addSp delSp modSp mod">
        <pc:chgData name="VAN DONGEN Lauren [Serpentine Primary School]" userId="5bc39a8c-b07f-42cc-b7cc-beb494723086" providerId="ADAL" clId="{A2D8EC36-1537-4830-9C56-70659850B27D}" dt="2023-07-06T05:55:55.960" v="38509" actId="1076"/>
        <pc:sldMkLst>
          <pc:docMk/>
          <pc:sldMk cId="2019437632" sldId="4751"/>
        </pc:sldMkLst>
        <pc:spChg chg="mod">
          <ac:chgData name="VAN DONGEN Lauren [Serpentine Primary School]" userId="5bc39a8c-b07f-42cc-b7cc-beb494723086" providerId="ADAL" clId="{A2D8EC36-1537-4830-9C56-70659850B27D}" dt="2023-07-06T05:55:53.200" v="38508" actId="14100"/>
          <ac:spMkLst>
            <pc:docMk/>
            <pc:sldMk cId="2019437632" sldId="4751"/>
            <ac:spMk id="2" creationId="{B3324665-6B8F-433E-9F83-8E4DD29D84DE}"/>
          </ac:spMkLst>
        </pc:spChg>
        <pc:spChg chg="mod">
          <ac:chgData name="VAN DONGEN Lauren [Serpentine Primary School]" userId="5bc39a8c-b07f-42cc-b7cc-beb494723086" providerId="ADAL" clId="{A2D8EC36-1537-4830-9C56-70659850B27D}" dt="2023-07-06T05:52:57.620" v="38403" actId="6549"/>
          <ac:spMkLst>
            <pc:docMk/>
            <pc:sldMk cId="2019437632" sldId="4751"/>
            <ac:spMk id="9" creationId="{ED1001CD-35E6-4C11-88BC-9F9B11565B23}"/>
          </ac:spMkLst>
        </pc:spChg>
        <pc:spChg chg="mod">
          <ac:chgData name="VAN DONGEN Lauren [Serpentine Primary School]" userId="5bc39a8c-b07f-42cc-b7cc-beb494723086" providerId="ADAL" clId="{A2D8EC36-1537-4830-9C56-70659850B27D}" dt="2023-07-06T05:53:29.393" v="38493" actId="20577"/>
          <ac:spMkLst>
            <pc:docMk/>
            <pc:sldMk cId="2019437632" sldId="4751"/>
            <ac:spMk id="11" creationId="{704B98E3-635A-4864-9A81-CC7BA2C6B82A}"/>
          </ac:spMkLst>
        </pc:spChg>
        <pc:spChg chg="mod">
          <ac:chgData name="VAN DONGEN Lauren [Serpentine Primary School]" userId="5bc39a8c-b07f-42cc-b7cc-beb494723086" providerId="ADAL" clId="{A2D8EC36-1537-4830-9C56-70659850B27D}" dt="2023-07-06T05:54:09.471" v="38502" actId="1076"/>
          <ac:spMkLst>
            <pc:docMk/>
            <pc:sldMk cId="2019437632" sldId="4751"/>
            <ac:spMk id="14" creationId="{78396EEF-D220-45C5-89E0-85468C78ED15}"/>
          </ac:spMkLst>
        </pc:spChg>
        <pc:spChg chg="add mod">
          <ac:chgData name="VAN DONGEN Lauren [Serpentine Primary School]" userId="5bc39a8c-b07f-42cc-b7cc-beb494723086" providerId="ADAL" clId="{A2D8EC36-1537-4830-9C56-70659850B27D}" dt="2023-07-05T12:56:13.976" v="30471" actId="1076"/>
          <ac:spMkLst>
            <pc:docMk/>
            <pc:sldMk cId="2019437632" sldId="4751"/>
            <ac:spMk id="15" creationId="{10E53E10-1C91-4E87-89F1-CF5034305B87}"/>
          </ac:spMkLst>
        </pc:spChg>
        <pc:spChg chg="del">
          <ac:chgData name="VAN DONGEN Lauren [Serpentine Primary School]" userId="5bc39a8c-b07f-42cc-b7cc-beb494723086" providerId="ADAL" clId="{A2D8EC36-1537-4830-9C56-70659850B27D}" dt="2023-07-05T12:53:48.274" v="30400" actId="478"/>
          <ac:spMkLst>
            <pc:docMk/>
            <pc:sldMk cId="2019437632" sldId="4751"/>
            <ac:spMk id="17" creationId="{FFC6A236-9B82-4AA2-9D3E-0F3C8BCED29A}"/>
          </ac:spMkLst>
        </pc:spChg>
        <pc:picChg chg="mod">
          <ac:chgData name="VAN DONGEN Lauren [Serpentine Primary School]" userId="5bc39a8c-b07f-42cc-b7cc-beb494723086" providerId="ADAL" clId="{A2D8EC36-1537-4830-9C56-70659850B27D}" dt="2023-07-06T05:53:06.184" v="38406" actId="1076"/>
          <ac:picMkLst>
            <pc:docMk/>
            <pc:sldMk cId="2019437632" sldId="4751"/>
            <ac:picMk id="12" creationId="{C9359F08-DD4B-424D-A507-27939FE43D89}"/>
          </ac:picMkLst>
        </pc:picChg>
        <pc:picChg chg="add mod">
          <ac:chgData name="VAN DONGEN Lauren [Serpentine Primary School]" userId="5bc39a8c-b07f-42cc-b7cc-beb494723086" providerId="ADAL" clId="{A2D8EC36-1537-4830-9C56-70659850B27D}" dt="2023-07-06T05:55:55.960" v="38509" actId="1076"/>
          <ac:picMkLst>
            <pc:docMk/>
            <pc:sldMk cId="2019437632" sldId="4751"/>
            <ac:picMk id="16" creationId="{475295C3-BDB3-4C8B-BE63-1EA93F2B66A7}"/>
          </ac:picMkLst>
        </pc:picChg>
      </pc:sldChg>
      <pc:sldChg chg="addSp delSp modSp mod">
        <pc:chgData name="VAN DONGEN Lauren [Serpentine Primary School]" userId="5bc39a8c-b07f-42cc-b7cc-beb494723086" providerId="ADAL" clId="{A2D8EC36-1537-4830-9C56-70659850B27D}" dt="2023-07-06T06:01:03.120" v="38956" actId="1076"/>
        <pc:sldMkLst>
          <pc:docMk/>
          <pc:sldMk cId="1295535672" sldId="4752"/>
        </pc:sldMkLst>
        <pc:spChg chg="mod">
          <ac:chgData name="VAN DONGEN Lauren [Serpentine Primary School]" userId="5bc39a8c-b07f-42cc-b7cc-beb494723086" providerId="ADAL" clId="{A2D8EC36-1537-4830-9C56-70659850B27D}" dt="2023-07-06T05:59:18.169" v="38793" actId="20577"/>
          <ac:spMkLst>
            <pc:docMk/>
            <pc:sldMk cId="1295535672" sldId="4752"/>
            <ac:spMk id="9" creationId="{ED1001CD-35E6-4C11-88BC-9F9B11565B23}"/>
          </ac:spMkLst>
        </pc:spChg>
        <pc:spChg chg="mod">
          <ac:chgData name="VAN DONGEN Lauren [Serpentine Primary School]" userId="5bc39a8c-b07f-42cc-b7cc-beb494723086" providerId="ADAL" clId="{A2D8EC36-1537-4830-9C56-70659850B27D}" dt="2023-07-06T06:00:04.353" v="38944" actId="20577"/>
          <ac:spMkLst>
            <pc:docMk/>
            <pc:sldMk cId="1295535672" sldId="4752"/>
            <ac:spMk id="11" creationId="{704B98E3-635A-4864-9A81-CC7BA2C6B82A}"/>
          </ac:spMkLst>
        </pc:spChg>
        <pc:spChg chg="mod">
          <ac:chgData name="VAN DONGEN Lauren [Serpentine Primary School]" userId="5bc39a8c-b07f-42cc-b7cc-beb494723086" providerId="ADAL" clId="{A2D8EC36-1537-4830-9C56-70659850B27D}" dt="2023-07-06T06:01:03.120" v="38956" actId="1076"/>
          <ac:spMkLst>
            <pc:docMk/>
            <pc:sldMk cId="1295535672" sldId="4752"/>
            <ac:spMk id="14" creationId="{78396EEF-D220-45C5-89E0-85468C78ED15}"/>
          </ac:spMkLst>
        </pc:spChg>
        <pc:spChg chg="del">
          <ac:chgData name="VAN DONGEN Lauren [Serpentine Primary School]" userId="5bc39a8c-b07f-42cc-b7cc-beb494723086" providerId="ADAL" clId="{A2D8EC36-1537-4830-9C56-70659850B27D}" dt="2023-07-05T12:56:31.908" v="30473" actId="478"/>
          <ac:spMkLst>
            <pc:docMk/>
            <pc:sldMk cId="1295535672" sldId="4752"/>
            <ac:spMk id="15" creationId="{C2FE5755-DBBE-4917-B1C6-4AB928A3951E}"/>
          </ac:spMkLst>
        </pc:spChg>
        <pc:spChg chg="add mod">
          <ac:chgData name="VAN DONGEN Lauren [Serpentine Primary School]" userId="5bc39a8c-b07f-42cc-b7cc-beb494723086" providerId="ADAL" clId="{A2D8EC36-1537-4830-9C56-70659850B27D}" dt="2023-07-05T12:57:52.994" v="30608" actId="113"/>
          <ac:spMkLst>
            <pc:docMk/>
            <pc:sldMk cId="1295535672" sldId="4752"/>
            <ac:spMk id="16" creationId="{ED460410-1662-4F91-A7C8-46DEC072AB89}"/>
          </ac:spMkLst>
        </pc:spChg>
        <pc:picChg chg="mod">
          <ac:chgData name="VAN DONGEN Lauren [Serpentine Primary School]" userId="5bc39a8c-b07f-42cc-b7cc-beb494723086" providerId="ADAL" clId="{A2D8EC36-1537-4830-9C56-70659850B27D}" dt="2023-07-06T05:59:27.223" v="38795" actId="1076"/>
          <ac:picMkLst>
            <pc:docMk/>
            <pc:sldMk cId="1295535672" sldId="4752"/>
            <ac:picMk id="12" creationId="{C9359F08-DD4B-424D-A507-27939FE43D89}"/>
          </ac:picMkLst>
        </pc:picChg>
      </pc:sldChg>
      <pc:sldChg chg="addSp delSp modSp mod">
        <pc:chgData name="VAN DONGEN Lauren [Serpentine Primary School]" userId="5bc39a8c-b07f-42cc-b7cc-beb494723086" providerId="ADAL" clId="{A2D8EC36-1537-4830-9C56-70659850B27D}" dt="2023-07-06T06:02:52.952" v="39082" actId="1076"/>
        <pc:sldMkLst>
          <pc:docMk/>
          <pc:sldMk cId="656800222" sldId="4753"/>
        </pc:sldMkLst>
        <pc:spChg chg="mod">
          <ac:chgData name="VAN DONGEN Lauren [Serpentine Primary School]" userId="5bc39a8c-b07f-42cc-b7cc-beb494723086" providerId="ADAL" clId="{A2D8EC36-1537-4830-9C56-70659850B27D}" dt="2023-07-05T12:58:18.580" v="30609" actId="20577"/>
          <ac:spMkLst>
            <pc:docMk/>
            <pc:sldMk cId="656800222" sldId="4753"/>
            <ac:spMk id="2" creationId="{B3324665-6B8F-433E-9F83-8E4DD29D84DE}"/>
          </ac:spMkLst>
        </pc:spChg>
        <pc:spChg chg="mod">
          <ac:chgData name="VAN DONGEN Lauren [Serpentine Primary School]" userId="5bc39a8c-b07f-42cc-b7cc-beb494723086" providerId="ADAL" clId="{A2D8EC36-1537-4830-9C56-70659850B27D}" dt="2023-07-06T06:01:35.830" v="38959" actId="20577"/>
          <ac:spMkLst>
            <pc:docMk/>
            <pc:sldMk cId="656800222" sldId="4753"/>
            <ac:spMk id="9" creationId="{ED1001CD-35E6-4C11-88BC-9F9B11565B23}"/>
          </ac:spMkLst>
        </pc:spChg>
        <pc:spChg chg="mod">
          <ac:chgData name="VAN DONGEN Lauren [Serpentine Primary School]" userId="5bc39a8c-b07f-42cc-b7cc-beb494723086" providerId="ADAL" clId="{A2D8EC36-1537-4830-9C56-70659850B27D}" dt="2023-07-06T06:02:03.215" v="39038" actId="20577"/>
          <ac:spMkLst>
            <pc:docMk/>
            <pc:sldMk cId="656800222" sldId="4753"/>
            <ac:spMk id="11" creationId="{704B98E3-635A-4864-9A81-CC7BA2C6B82A}"/>
          </ac:spMkLst>
        </pc:spChg>
        <pc:spChg chg="mod">
          <ac:chgData name="VAN DONGEN Lauren [Serpentine Primary School]" userId="5bc39a8c-b07f-42cc-b7cc-beb494723086" providerId="ADAL" clId="{A2D8EC36-1537-4830-9C56-70659850B27D}" dt="2023-07-06T06:02:52.952" v="39082" actId="1076"/>
          <ac:spMkLst>
            <pc:docMk/>
            <pc:sldMk cId="656800222" sldId="4753"/>
            <ac:spMk id="14" creationId="{78396EEF-D220-45C5-89E0-85468C78ED15}"/>
          </ac:spMkLst>
        </pc:spChg>
        <pc:spChg chg="add del mod">
          <ac:chgData name="VAN DONGEN Lauren [Serpentine Primary School]" userId="5bc39a8c-b07f-42cc-b7cc-beb494723086" providerId="ADAL" clId="{A2D8EC36-1537-4830-9C56-70659850B27D}" dt="2023-07-05T12:58:54.299" v="30629" actId="478"/>
          <ac:spMkLst>
            <pc:docMk/>
            <pc:sldMk cId="656800222" sldId="4753"/>
            <ac:spMk id="15" creationId="{337D6515-1B34-4BCF-AB54-FA6A6EED8F94}"/>
          </ac:spMkLst>
        </pc:spChg>
      </pc:sldChg>
      <pc:sldChg chg="addSp delSp modSp mod">
        <pc:chgData name="VAN DONGEN Lauren [Serpentine Primary School]" userId="5bc39a8c-b07f-42cc-b7cc-beb494723086" providerId="ADAL" clId="{A2D8EC36-1537-4830-9C56-70659850B27D}" dt="2023-07-06T06:05:24.816" v="39318" actId="1076"/>
        <pc:sldMkLst>
          <pc:docMk/>
          <pc:sldMk cId="1188610702" sldId="4754"/>
        </pc:sldMkLst>
        <pc:spChg chg="mod">
          <ac:chgData name="VAN DONGEN Lauren [Serpentine Primary School]" userId="5bc39a8c-b07f-42cc-b7cc-beb494723086" providerId="ADAL" clId="{A2D8EC36-1537-4830-9C56-70659850B27D}" dt="2023-07-05T13:02:01.483" v="30715" actId="113"/>
          <ac:spMkLst>
            <pc:docMk/>
            <pc:sldMk cId="1188610702" sldId="4754"/>
            <ac:spMk id="2" creationId="{B3324665-6B8F-433E-9F83-8E4DD29D84DE}"/>
          </ac:spMkLst>
        </pc:spChg>
        <pc:spChg chg="mod">
          <ac:chgData name="VAN DONGEN Lauren [Serpentine Primary School]" userId="5bc39a8c-b07f-42cc-b7cc-beb494723086" providerId="ADAL" clId="{A2D8EC36-1537-4830-9C56-70659850B27D}" dt="2023-07-06T06:04:13.642" v="39167" actId="313"/>
          <ac:spMkLst>
            <pc:docMk/>
            <pc:sldMk cId="1188610702" sldId="4754"/>
            <ac:spMk id="9" creationId="{ED1001CD-35E6-4C11-88BC-9F9B11565B23}"/>
          </ac:spMkLst>
        </pc:spChg>
        <pc:spChg chg="mod">
          <ac:chgData name="VAN DONGEN Lauren [Serpentine Primary School]" userId="5bc39a8c-b07f-42cc-b7cc-beb494723086" providerId="ADAL" clId="{A2D8EC36-1537-4830-9C56-70659850B27D}" dt="2023-07-06T06:04:49.691" v="39267" actId="20577"/>
          <ac:spMkLst>
            <pc:docMk/>
            <pc:sldMk cId="1188610702" sldId="4754"/>
            <ac:spMk id="11" creationId="{704B98E3-635A-4864-9A81-CC7BA2C6B82A}"/>
          </ac:spMkLst>
        </pc:spChg>
        <pc:spChg chg="mod">
          <ac:chgData name="VAN DONGEN Lauren [Serpentine Primary School]" userId="5bc39a8c-b07f-42cc-b7cc-beb494723086" providerId="ADAL" clId="{A2D8EC36-1537-4830-9C56-70659850B27D}" dt="2023-07-06T06:05:24.816" v="39318" actId="1076"/>
          <ac:spMkLst>
            <pc:docMk/>
            <pc:sldMk cId="1188610702" sldId="4754"/>
            <ac:spMk id="14" creationId="{78396EEF-D220-45C5-89E0-85468C78ED15}"/>
          </ac:spMkLst>
        </pc:spChg>
        <pc:spChg chg="add mod">
          <ac:chgData name="VAN DONGEN Lauren [Serpentine Primary School]" userId="5bc39a8c-b07f-42cc-b7cc-beb494723086" providerId="ADAL" clId="{A2D8EC36-1537-4830-9C56-70659850B27D}" dt="2023-07-05T13:02:28.152" v="30718" actId="1076"/>
          <ac:spMkLst>
            <pc:docMk/>
            <pc:sldMk cId="1188610702" sldId="4754"/>
            <ac:spMk id="15" creationId="{D48F82F4-F48B-4653-BA26-AFD179B48717}"/>
          </ac:spMkLst>
        </pc:spChg>
        <pc:spChg chg="del">
          <ac:chgData name="VAN DONGEN Lauren [Serpentine Primary School]" userId="5bc39a8c-b07f-42cc-b7cc-beb494723086" providerId="ADAL" clId="{A2D8EC36-1537-4830-9C56-70659850B27D}" dt="2023-07-05T12:59:01.623" v="30630" actId="478"/>
          <ac:spMkLst>
            <pc:docMk/>
            <pc:sldMk cId="1188610702" sldId="4754"/>
            <ac:spMk id="18" creationId="{FEF617DC-1354-4593-A5D7-CC356444DB60}"/>
          </ac:spMkLst>
        </pc:spChg>
        <pc:picChg chg="mod">
          <ac:chgData name="VAN DONGEN Lauren [Serpentine Primary School]" userId="5bc39a8c-b07f-42cc-b7cc-beb494723086" providerId="ADAL" clId="{A2D8EC36-1537-4830-9C56-70659850B27D}" dt="2023-07-06T06:04:24.008" v="39170" actId="1076"/>
          <ac:picMkLst>
            <pc:docMk/>
            <pc:sldMk cId="1188610702" sldId="4754"/>
            <ac:picMk id="12" creationId="{C9359F08-DD4B-424D-A507-27939FE43D89}"/>
          </ac:picMkLst>
        </pc:picChg>
      </pc:sldChg>
      <pc:sldChg chg="addSp modSp mod">
        <pc:chgData name="VAN DONGEN Lauren [Serpentine Primary School]" userId="5bc39a8c-b07f-42cc-b7cc-beb494723086" providerId="ADAL" clId="{A2D8EC36-1537-4830-9C56-70659850B27D}" dt="2023-07-06T06:08:15.424" v="39642" actId="1076"/>
        <pc:sldMkLst>
          <pc:docMk/>
          <pc:sldMk cId="1147163589" sldId="4755"/>
        </pc:sldMkLst>
        <pc:spChg chg="mod">
          <ac:chgData name="VAN DONGEN Lauren [Serpentine Primary School]" userId="5bc39a8c-b07f-42cc-b7cc-beb494723086" providerId="ADAL" clId="{A2D8EC36-1537-4830-9C56-70659850B27D}" dt="2023-07-06T06:07:12.088" v="39618" actId="113"/>
          <ac:spMkLst>
            <pc:docMk/>
            <pc:sldMk cId="1147163589" sldId="4755"/>
            <ac:spMk id="2" creationId="{B3324665-6B8F-433E-9F83-8E4DD29D84DE}"/>
          </ac:spMkLst>
        </pc:spChg>
        <pc:spChg chg="mod">
          <ac:chgData name="VAN DONGEN Lauren [Serpentine Primary School]" userId="5bc39a8c-b07f-42cc-b7cc-beb494723086" providerId="ADAL" clId="{A2D8EC36-1537-4830-9C56-70659850B27D}" dt="2023-07-06T06:05:56.347" v="39425" actId="20577"/>
          <ac:spMkLst>
            <pc:docMk/>
            <pc:sldMk cId="1147163589" sldId="4755"/>
            <ac:spMk id="9" creationId="{ED1001CD-35E6-4C11-88BC-9F9B11565B23}"/>
          </ac:spMkLst>
        </pc:spChg>
        <pc:spChg chg="mod">
          <ac:chgData name="VAN DONGEN Lauren [Serpentine Primary School]" userId="5bc39a8c-b07f-42cc-b7cc-beb494723086" providerId="ADAL" clId="{A2D8EC36-1537-4830-9C56-70659850B27D}" dt="2023-07-06T06:06:18.396" v="39518" actId="6549"/>
          <ac:spMkLst>
            <pc:docMk/>
            <pc:sldMk cId="1147163589" sldId="4755"/>
            <ac:spMk id="11" creationId="{704B98E3-635A-4864-9A81-CC7BA2C6B82A}"/>
          </ac:spMkLst>
        </pc:spChg>
        <pc:spChg chg="mod">
          <ac:chgData name="VAN DONGEN Lauren [Serpentine Primary School]" userId="5bc39a8c-b07f-42cc-b7cc-beb494723086" providerId="ADAL" clId="{A2D8EC36-1537-4830-9C56-70659850B27D}" dt="2023-07-06T06:07:08.737" v="39617" actId="1076"/>
          <ac:spMkLst>
            <pc:docMk/>
            <pc:sldMk cId="1147163589" sldId="4755"/>
            <ac:spMk id="14" creationId="{78396EEF-D220-45C5-89E0-85468C78ED15}"/>
          </ac:spMkLst>
        </pc:spChg>
        <pc:spChg chg="add mod">
          <ac:chgData name="VAN DONGEN Lauren [Serpentine Primary School]" userId="5bc39a8c-b07f-42cc-b7cc-beb494723086" providerId="ADAL" clId="{A2D8EC36-1537-4830-9C56-70659850B27D}" dt="2023-07-06T06:08:15.424" v="39642" actId="1076"/>
          <ac:spMkLst>
            <pc:docMk/>
            <pc:sldMk cId="1147163589" sldId="4755"/>
            <ac:spMk id="15" creationId="{DFBF4CF5-1609-487E-89A2-7DC4DB56D94A}"/>
          </ac:spMkLst>
        </pc:spChg>
      </pc:sldChg>
      <pc:sldChg chg="addSp modSp mod">
        <pc:chgData name="VAN DONGEN Lauren [Serpentine Primary School]" userId="5bc39a8c-b07f-42cc-b7cc-beb494723086" providerId="ADAL" clId="{A2D8EC36-1537-4830-9C56-70659850B27D}" dt="2023-07-06T06:52:36.636" v="40372" actId="20577"/>
        <pc:sldMkLst>
          <pc:docMk/>
          <pc:sldMk cId="4238478918" sldId="4756"/>
        </pc:sldMkLst>
        <pc:spChg chg="mod">
          <ac:chgData name="VAN DONGEN Lauren [Serpentine Primary School]" userId="5bc39a8c-b07f-42cc-b7cc-beb494723086" providerId="ADAL" clId="{A2D8EC36-1537-4830-9C56-70659850B27D}" dt="2023-07-06T06:52:36.636" v="40372" actId="20577"/>
          <ac:spMkLst>
            <pc:docMk/>
            <pc:sldMk cId="4238478918" sldId="4756"/>
            <ac:spMk id="14" creationId="{F9A92AD2-C4B3-499B-8BC0-7412502A5209}"/>
          </ac:spMkLst>
        </pc:spChg>
        <pc:picChg chg="add mod modCrop">
          <ac:chgData name="VAN DONGEN Lauren [Serpentine Primary School]" userId="5bc39a8c-b07f-42cc-b7cc-beb494723086" providerId="ADAL" clId="{A2D8EC36-1537-4830-9C56-70659850B27D}" dt="2023-07-05T13:04:44.151" v="30724" actId="1076"/>
          <ac:picMkLst>
            <pc:docMk/>
            <pc:sldMk cId="4238478918" sldId="4756"/>
            <ac:picMk id="3" creationId="{8DC35F8A-EA3C-4BFA-B0D8-8D9283C2E04C}"/>
          </ac:picMkLst>
        </pc:picChg>
      </pc:sldChg>
      <pc:sldChg chg="addSp delSp modSp mod">
        <pc:chgData name="VAN DONGEN Lauren [Serpentine Primary School]" userId="5bc39a8c-b07f-42cc-b7cc-beb494723086" providerId="ADAL" clId="{A2D8EC36-1537-4830-9C56-70659850B27D}" dt="2023-07-06T05:10:20.728" v="36903" actId="1076"/>
        <pc:sldMkLst>
          <pc:docMk/>
          <pc:sldMk cId="2110749214" sldId="4757"/>
        </pc:sldMkLst>
        <pc:spChg chg="mod">
          <ac:chgData name="VAN DONGEN Lauren [Serpentine Primary School]" userId="5bc39a8c-b07f-42cc-b7cc-beb494723086" providerId="ADAL" clId="{A2D8EC36-1537-4830-9C56-70659850B27D}" dt="2023-07-06T05:09:20.220" v="36733" actId="20577"/>
          <ac:spMkLst>
            <pc:docMk/>
            <pc:sldMk cId="2110749214" sldId="4757"/>
            <ac:spMk id="9" creationId="{ED1001CD-35E6-4C11-88BC-9F9B11565B23}"/>
          </ac:spMkLst>
        </pc:spChg>
        <pc:spChg chg="mod">
          <ac:chgData name="VAN DONGEN Lauren [Serpentine Primary School]" userId="5bc39a8c-b07f-42cc-b7cc-beb494723086" providerId="ADAL" clId="{A2D8EC36-1537-4830-9C56-70659850B27D}" dt="2023-07-06T05:09:42.595" v="36814" actId="20577"/>
          <ac:spMkLst>
            <pc:docMk/>
            <pc:sldMk cId="2110749214" sldId="4757"/>
            <ac:spMk id="11" creationId="{704B98E3-635A-4864-9A81-CC7BA2C6B82A}"/>
          </ac:spMkLst>
        </pc:spChg>
        <pc:spChg chg="mod">
          <ac:chgData name="VAN DONGEN Lauren [Serpentine Primary School]" userId="5bc39a8c-b07f-42cc-b7cc-beb494723086" providerId="ADAL" clId="{A2D8EC36-1537-4830-9C56-70659850B27D}" dt="2023-07-06T05:10:20.728" v="36903" actId="1076"/>
          <ac:spMkLst>
            <pc:docMk/>
            <pc:sldMk cId="2110749214" sldId="4757"/>
            <ac:spMk id="14" creationId="{78396EEF-D220-45C5-89E0-85468C78ED15}"/>
          </ac:spMkLst>
        </pc:spChg>
        <pc:spChg chg="add del mod">
          <ac:chgData name="VAN DONGEN Lauren [Serpentine Primary School]" userId="5bc39a8c-b07f-42cc-b7cc-beb494723086" providerId="ADAL" clId="{A2D8EC36-1537-4830-9C56-70659850B27D}" dt="2023-07-05T12:28:42.131" v="29377" actId="478"/>
          <ac:spMkLst>
            <pc:docMk/>
            <pc:sldMk cId="2110749214" sldId="4757"/>
            <ac:spMk id="15" creationId="{CCCF4106-AACD-4E8E-9E55-47FE05FDC43A}"/>
          </ac:spMkLst>
        </pc:spChg>
      </pc:sldChg>
      <pc:sldChg chg="addSp modSp mod">
        <pc:chgData name="VAN DONGEN Lauren [Serpentine Primary School]" userId="5bc39a8c-b07f-42cc-b7cc-beb494723086" providerId="ADAL" clId="{A2D8EC36-1537-4830-9C56-70659850B27D}" dt="2023-07-06T05:12:33.137" v="37110" actId="1076"/>
        <pc:sldMkLst>
          <pc:docMk/>
          <pc:sldMk cId="2577045253" sldId="4758"/>
        </pc:sldMkLst>
        <pc:spChg chg="mod">
          <ac:chgData name="VAN DONGEN Lauren [Serpentine Primary School]" userId="5bc39a8c-b07f-42cc-b7cc-beb494723086" providerId="ADAL" clId="{A2D8EC36-1537-4830-9C56-70659850B27D}" dt="2023-07-05T12:27:57.144" v="29332" actId="113"/>
          <ac:spMkLst>
            <pc:docMk/>
            <pc:sldMk cId="2577045253" sldId="4758"/>
            <ac:spMk id="2" creationId="{B3324665-6B8F-433E-9F83-8E4DD29D84DE}"/>
          </ac:spMkLst>
        </pc:spChg>
        <pc:spChg chg="mod">
          <ac:chgData name="VAN DONGEN Lauren [Serpentine Primary School]" userId="5bc39a8c-b07f-42cc-b7cc-beb494723086" providerId="ADAL" clId="{A2D8EC36-1537-4830-9C56-70659850B27D}" dt="2023-07-06T05:11:17.730" v="36999" actId="20577"/>
          <ac:spMkLst>
            <pc:docMk/>
            <pc:sldMk cId="2577045253" sldId="4758"/>
            <ac:spMk id="9" creationId="{ED1001CD-35E6-4C11-88BC-9F9B11565B23}"/>
          </ac:spMkLst>
        </pc:spChg>
        <pc:spChg chg="mod">
          <ac:chgData name="VAN DONGEN Lauren [Serpentine Primary School]" userId="5bc39a8c-b07f-42cc-b7cc-beb494723086" providerId="ADAL" clId="{A2D8EC36-1537-4830-9C56-70659850B27D}" dt="2023-07-06T05:11:49.260" v="37084" actId="20577"/>
          <ac:spMkLst>
            <pc:docMk/>
            <pc:sldMk cId="2577045253" sldId="4758"/>
            <ac:spMk id="11" creationId="{704B98E3-635A-4864-9A81-CC7BA2C6B82A}"/>
          </ac:spMkLst>
        </pc:spChg>
        <pc:spChg chg="mod">
          <ac:chgData name="VAN DONGEN Lauren [Serpentine Primary School]" userId="5bc39a8c-b07f-42cc-b7cc-beb494723086" providerId="ADAL" clId="{A2D8EC36-1537-4830-9C56-70659850B27D}" dt="2023-07-06T05:12:33.137" v="37110" actId="1076"/>
          <ac:spMkLst>
            <pc:docMk/>
            <pc:sldMk cId="2577045253" sldId="4758"/>
            <ac:spMk id="14" creationId="{78396EEF-D220-45C5-89E0-85468C78ED15}"/>
          </ac:spMkLst>
        </pc:spChg>
        <pc:spChg chg="add mod">
          <ac:chgData name="VAN DONGEN Lauren [Serpentine Primary School]" userId="5bc39a8c-b07f-42cc-b7cc-beb494723086" providerId="ADAL" clId="{A2D8EC36-1537-4830-9C56-70659850B27D}" dt="2023-07-05T12:28:15.817" v="29376" actId="1076"/>
          <ac:spMkLst>
            <pc:docMk/>
            <pc:sldMk cId="2577045253" sldId="4758"/>
            <ac:spMk id="15" creationId="{924857D9-0197-44F9-AB46-58413BEEF07B}"/>
          </ac:spMkLst>
        </pc:spChg>
      </pc:sldChg>
      <pc:sldChg chg="addSp delSp modSp mod">
        <pc:chgData name="VAN DONGEN Lauren [Serpentine Primary School]" userId="5bc39a8c-b07f-42cc-b7cc-beb494723086" providerId="ADAL" clId="{A2D8EC36-1537-4830-9C56-70659850B27D}" dt="2023-07-06T05:17:21.080" v="37441" actId="1076"/>
        <pc:sldMkLst>
          <pc:docMk/>
          <pc:sldMk cId="3749131689" sldId="4759"/>
        </pc:sldMkLst>
        <pc:spChg chg="mod">
          <ac:chgData name="VAN DONGEN Lauren [Serpentine Primary School]" userId="5bc39a8c-b07f-42cc-b7cc-beb494723086" providerId="ADAL" clId="{A2D8EC36-1537-4830-9C56-70659850B27D}" dt="2023-07-06T05:16:01.157" v="37303" actId="20577"/>
          <ac:spMkLst>
            <pc:docMk/>
            <pc:sldMk cId="3749131689" sldId="4759"/>
            <ac:spMk id="9" creationId="{ED1001CD-35E6-4C11-88BC-9F9B11565B23}"/>
          </ac:spMkLst>
        </pc:spChg>
        <pc:spChg chg="mod">
          <ac:chgData name="VAN DONGEN Lauren [Serpentine Primary School]" userId="5bc39a8c-b07f-42cc-b7cc-beb494723086" providerId="ADAL" clId="{A2D8EC36-1537-4830-9C56-70659850B27D}" dt="2023-07-06T05:17:04.247" v="37438" actId="1076"/>
          <ac:spMkLst>
            <pc:docMk/>
            <pc:sldMk cId="3749131689" sldId="4759"/>
            <ac:spMk id="11" creationId="{704B98E3-635A-4864-9A81-CC7BA2C6B82A}"/>
          </ac:spMkLst>
        </pc:spChg>
        <pc:spChg chg="mod">
          <ac:chgData name="VAN DONGEN Lauren [Serpentine Primary School]" userId="5bc39a8c-b07f-42cc-b7cc-beb494723086" providerId="ADAL" clId="{A2D8EC36-1537-4830-9C56-70659850B27D}" dt="2023-07-06T05:17:21.080" v="37441" actId="1076"/>
          <ac:spMkLst>
            <pc:docMk/>
            <pc:sldMk cId="3749131689" sldId="4759"/>
            <ac:spMk id="14" creationId="{78396EEF-D220-45C5-89E0-85468C78ED15}"/>
          </ac:spMkLst>
        </pc:spChg>
        <pc:spChg chg="add mod">
          <ac:chgData name="VAN DONGEN Lauren [Serpentine Primary School]" userId="5bc39a8c-b07f-42cc-b7cc-beb494723086" providerId="ADAL" clId="{A2D8EC36-1537-4830-9C56-70659850B27D}" dt="2023-07-06T05:12:57.652" v="37130" actId="20577"/>
          <ac:spMkLst>
            <pc:docMk/>
            <pc:sldMk cId="3749131689" sldId="4759"/>
            <ac:spMk id="15" creationId="{A0050679-ADD4-4875-A321-562E819A2C4E}"/>
          </ac:spMkLst>
        </pc:spChg>
        <pc:picChg chg="add del">
          <ac:chgData name="VAN DONGEN Lauren [Serpentine Primary School]" userId="5bc39a8c-b07f-42cc-b7cc-beb494723086" providerId="ADAL" clId="{A2D8EC36-1537-4830-9C56-70659850B27D}" dt="2023-07-05T12:26:47.180" v="29321"/>
          <ac:picMkLst>
            <pc:docMk/>
            <pc:sldMk cId="3749131689" sldId="4759"/>
            <ac:picMk id="7" creationId="{D1433902-F9B7-4E8E-8F94-2933DD8417DA}"/>
          </ac:picMkLst>
        </pc:picChg>
        <pc:picChg chg="mod">
          <ac:chgData name="VAN DONGEN Lauren [Serpentine Primary School]" userId="5bc39a8c-b07f-42cc-b7cc-beb494723086" providerId="ADAL" clId="{A2D8EC36-1537-4830-9C56-70659850B27D}" dt="2023-07-06T05:17:07.800" v="37439" actId="1076"/>
          <ac:picMkLst>
            <pc:docMk/>
            <pc:sldMk cId="3749131689" sldId="4759"/>
            <ac:picMk id="12" creationId="{C9359F08-DD4B-424D-A507-27939FE43D89}"/>
          </ac:picMkLst>
        </pc:picChg>
      </pc:sldChg>
      <pc:sldChg chg="delSp modSp mod">
        <pc:chgData name="VAN DONGEN Lauren [Serpentine Primary School]" userId="5bc39a8c-b07f-42cc-b7cc-beb494723086" providerId="ADAL" clId="{A2D8EC36-1537-4830-9C56-70659850B27D}" dt="2023-07-06T05:58:15.246" v="38786" actId="20577"/>
        <pc:sldMkLst>
          <pc:docMk/>
          <pc:sldMk cId="435551513" sldId="4760"/>
        </pc:sldMkLst>
        <pc:spChg chg="mod">
          <ac:chgData name="VAN DONGEN Lauren [Serpentine Primary School]" userId="5bc39a8c-b07f-42cc-b7cc-beb494723086" providerId="ADAL" clId="{A2D8EC36-1537-4830-9C56-70659850B27D}" dt="2023-07-06T05:58:05.878" v="38777" actId="20577"/>
          <ac:spMkLst>
            <pc:docMk/>
            <pc:sldMk cId="435551513" sldId="4760"/>
            <ac:spMk id="9" creationId="{ED1001CD-35E6-4C11-88BC-9F9B11565B23}"/>
          </ac:spMkLst>
        </pc:spChg>
        <pc:spChg chg="mod">
          <ac:chgData name="VAN DONGEN Lauren [Serpentine Primary School]" userId="5bc39a8c-b07f-42cc-b7cc-beb494723086" providerId="ADAL" clId="{A2D8EC36-1537-4830-9C56-70659850B27D}" dt="2023-07-06T05:57:12.833" v="38705" actId="6549"/>
          <ac:spMkLst>
            <pc:docMk/>
            <pc:sldMk cId="435551513" sldId="4760"/>
            <ac:spMk id="11" creationId="{704B98E3-635A-4864-9A81-CC7BA2C6B82A}"/>
          </ac:spMkLst>
        </pc:spChg>
        <pc:spChg chg="mod">
          <ac:chgData name="VAN DONGEN Lauren [Serpentine Primary School]" userId="5bc39a8c-b07f-42cc-b7cc-beb494723086" providerId="ADAL" clId="{A2D8EC36-1537-4830-9C56-70659850B27D}" dt="2023-07-06T05:58:15.246" v="38786" actId="20577"/>
          <ac:spMkLst>
            <pc:docMk/>
            <pc:sldMk cId="435551513" sldId="4760"/>
            <ac:spMk id="14" creationId="{78396EEF-D220-45C5-89E0-85468C78ED15}"/>
          </ac:spMkLst>
        </pc:spChg>
        <pc:spChg chg="del">
          <ac:chgData name="VAN DONGEN Lauren [Serpentine Primary School]" userId="5bc39a8c-b07f-42cc-b7cc-beb494723086" providerId="ADAL" clId="{A2D8EC36-1537-4830-9C56-70659850B27D}" dt="2023-07-05T12:56:18.763" v="30472" actId="478"/>
          <ac:spMkLst>
            <pc:docMk/>
            <pc:sldMk cId="435551513" sldId="4760"/>
            <ac:spMk id="15" creationId="{1573D505-B839-4EBB-8E59-DCD7AF35A05A}"/>
          </ac:spMkLst>
        </pc:spChg>
        <pc:picChg chg="mod">
          <ac:chgData name="VAN DONGEN Lauren [Serpentine Primary School]" userId="5bc39a8c-b07f-42cc-b7cc-beb494723086" providerId="ADAL" clId="{A2D8EC36-1537-4830-9C56-70659850B27D}" dt="2023-07-06T05:57:03.151" v="38703" actId="1076"/>
          <ac:picMkLst>
            <pc:docMk/>
            <pc:sldMk cId="435551513" sldId="4760"/>
            <ac:picMk id="12" creationId="{C9359F08-DD4B-424D-A507-27939FE43D89}"/>
          </ac:picMkLst>
        </pc:picChg>
      </pc:sldChg>
      <pc:sldChg chg="del">
        <pc:chgData name="VAN DONGEN Lauren [Serpentine Primary School]" userId="5bc39a8c-b07f-42cc-b7cc-beb494723086" providerId="ADAL" clId="{A2D8EC36-1537-4830-9C56-70659850B27D}" dt="2023-07-05T12:53:26.902" v="30399" actId="47"/>
        <pc:sldMkLst>
          <pc:docMk/>
          <pc:sldMk cId="1803039936" sldId="4761"/>
        </pc:sldMkLst>
      </pc:sldChg>
      <pc:sldChg chg="del">
        <pc:chgData name="VAN DONGEN Lauren [Serpentine Primary School]" userId="5bc39a8c-b07f-42cc-b7cc-beb494723086" providerId="ADAL" clId="{A2D8EC36-1537-4830-9C56-70659850B27D}" dt="2023-07-03T09:05:52.998" v="10014" actId="47"/>
        <pc:sldMkLst>
          <pc:docMk/>
          <pc:sldMk cId="232874784" sldId="4763"/>
        </pc:sldMkLst>
      </pc:sldChg>
      <pc:sldChg chg="del">
        <pc:chgData name="VAN DONGEN Lauren [Serpentine Primary School]" userId="5bc39a8c-b07f-42cc-b7cc-beb494723086" providerId="ADAL" clId="{A2D8EC36-1537-4830-9C56-70659850B27D}" dt="2023-07-03T09:05:53.330" v="10015" actId="47"/>
        <pc:sldMkLst>
          <pc:docMk/>
          <pc:sldMk cId="141258802" sldId="4764"/>
        </pc:sldMkLst>
      </pc:sldChg>
      <pc:sldChg chg="del">
        <pc:chgData name="VAN DONGEN Lauren [Serpentine Primary School]" userId="5bc39a8c-b07f-42cc-b7cc-beb494723086" providerId="ADAL" clId="{A2D8EC36-1537-4830-9C56-70659850B27D}" dt="2023-07-03T09:05:56.561" v="10016" actId="47"/>
        <pc:sldMkLst>
          <pc:docMk/>
          <pc:sldMk cId="2834065255" sldId="4765"/>
        </pc:sldMkLst>
      </pc:sldChg>
      <pc:sldChg chg="del">
        <pc:chgData name="VAN DONGEN Lauren [Serpentine Primary School]" userId="5bc39a8c-b07f-42cc-b7cc-beb494723086" providerId="ADAL" clId="{A2D8EC36-1537-4830-9C56-70659850B27D}" dt="2023-07-03T09:05:57.817" v="10017" actId="47"/>
        <pc:sldMkLst>
          <pc:docMk/>
          <pc:sldMk cId="3321066184" sldId="4766"/>
        </pc:sldMkLst>
      </pc:sldChg>
      <pc:sldChg chg="del">
        <pc:chgData name="VAN DONGEN Lauren [Serpentine Primary School]" userId="5bc39a8c-b07f-42cc-b7cc-beb494723086" providerId="ADAL" clId="{A2D8EC36-1537-4830-9C56-70659850B27D}" dt="2023-07-03T09:12:43.299" v="10227" actId="47"/>
        <pc:sldMkLst>
          <pc:docMk/>
          <pc:sldMk cId="2855674259" sldId="4767"/>
        </pc:sldMkLst>
      </pc:sldChg>
      <pc:sldChg chg="addSp modSp mod">
        <pc:chgData name="VAN DONGEN Lauren [Serpentine Primary School]" userId="5bc39a8c-b07f-42cc-b7cc-beb494723086" providerId="ADAL" clId="{A2D8EC36-1537-4830-9C56-70659850B27D}" dt="2023-07-03T04:27:41.548" v="4769" actId="1076"/>
        <pc:sldMkLst>
          <pc:docMk/>
          <pc:sldMk cId="482615980" sldId="4768"/>
        </pc:sldMkLst>
        <pc:spChg chg="add mod">
          <ac:chgData name="VAN DONGEN Lauren [Serpentine Primary School]" userId="5bc39a8c-b07f-42cc-b7cc-beb494723086" providerId="ADAL" clId="{A2D8EC36-1537-4830-9C56-70659850B27D}" dt="2023-07-03T04:25:52.422" v="4589" actId="1076"/>
          <ac:spMkLst>
            <pc:docMk/>
            <pc:sldMk cId="482615980" sldId="4768"/>
            <ac:spMk id="2" creationId="{E68229D8-8972-482B-84FF-507B91589A27}"/>
          </ac:spMkLst>
        </pc:spChg>
        <pc:spChg chg="add mod">
          <ac:chgData name="VAN DONGEN Lauren [Serpentine Primary School]" userId="5bc39a8c-b07f-42cc-b7cc-beb494723086" providerId="ADAL" clId="{A2D8EC36-1537-4830-9C56-70659850B27D}" dt="2023-07-03T04:25:47.992" v="4588"/>
          <ac:spMkLst>
            <pc:docMk/>
            <pc:sldMk cId="482615980" sldId="4768"/>
            <ac:spMk id="4" creationId="{3A3B6BC5-BDD7-4CF2-A216-D2B32D82327D}"/>
          </ac:spMkLst>
        </pc:spChg>
        <pc:spChg chg="add mod">
          <ac:chgData name="VAN DONGEN Lauren [Serpentine Primary School]" userId="5bc39a8c-b07f-42cc-b7cc-beb494723086" providerId="ADAL" clId="{A2D8EC36-1537-4830-9C56-70659850B27D}" dt="2023-07-03T04:27:41.548" v="4769" actId="1076"/>
          <ac:spMkLst>
            <pc:docMk/>
            <pc:sldMk cId="482615980" sldId="4768"/>
            <ac:spMk id="5" creationId="{56019B98-FBE8-4F0A-ADC0-3E9A4A5A60EE}"/>
          </ac:spMkLst>
        </pc:spChg>
      </pc:sldChg>
      <pc:sldChg chg="del">
        <pc:chgData name="VAN DONGEN Lauren [Serpentine Primary School]" userId="5bc39a8c-b07f-42cc-b7cc-beb494723086" providerId="ADAL" clId="{A2D8EC36-1537-4830-9C56-70659850B27D}" dt="2023-06-29T07:24:59.240" v="1165" actId="47"/>
        <pc:sldMkLst>
          <pc:docMk/>
          <pc:sldMk cId="575935498" sldId="4768"/>
        </pc:sldMkLst>
      </pc:sldChg>
      <pc:sldChg chg="del">
        <pc:chgData name="VAN DONGEN Lauren [Serpentine Primary School]" userId="5bc39a8c-b07f-42cc-b7cc-beb494723086" providerId="ADAL" clId="{A2D8EC36-1537-4830-9C56-70659850B27D}" dt="2023-07-03T09:30:12.376" v="10723" actId="47"/>
        <pc:sldMkLst>
          <pc:docMk/>
          <pc:sldMk cId="2430698586" sldId="4769"/>
        </pc:sldMkLst>
      </pc:sldChg>
      <pc:sldChg chg="del">
        <pc:chgData name="VAN DONGEN Lauren [Serpentine Primary School]" userId="5bc39a8c-b07f-42cc-b7cc-beb494723086" providerId="ADAL" clId="{A2D8EC36-1537-4830-9C56-70659850B27D}" dt="2023-07-05T04:50:27.489" v="18157" actId="47"/>
        <pc:sldMkLst>
          <pc:docMk/>
          <pc:sldMk cId="2323586661" sldId="4770"/>
        </pc:sldMkLst>
      </pc:sldChg>
      <pc:sldChg chg="del">
        <pc:chgData name="VAN DONGEN Lauren [Serpentine Primary School]" userId="5bc39a8c-b07f-42cc-b7cc-beb494723086" providerId="ADAL" clId="{A2D8EC36-1537-4830-9C56-70659850B27D}" dt="2023-07-05T05:10:33.579" v="19627" actId="47"/>
        <pc:sldMkLst>
          <pc:docMk/>
          <pc:sldMk cId="972754877" sldId="4771"/>
        </pc:sldMkLst>
      </pc:sldChg>
      <pc:sldChg chg="del">
        <pc:chgData name="VAN DONGEN Lauren [Serpentine Primary School]" userId="5bc39a8c-b07f-42cc-b7cc-beb494723086" providerId="ADAL" clId="{A2D8EC36-1537-4830-9C56-70659850B27D}" dt="2023-07-05T07:08:50.408" v="21431" actId="47"/>
        <pc:sldMkLst>
          <pc:docMk/>
          <pc:sldMk cId="3950759510" sldId="4772"/>
        </pc:sldMkLst>
      </pc:sldChg>
      <pc:sldChg chg="del">
        <pc:chgData name="VAN DONGEN Lauren [Serpentine Primary School]" userId="5bc39a8c-b07f-42cc-b7cc-beb494723086" providerId="ADAL" clId="{A2D8EC36-1537-4830-9C56-70659850B27D}" dt="2023-07-06T05:50:07.293" v="38367" actId="47"/>
        <pc:sldMkLst>
          <pc:docMk/>
          <pc:sldMk cId="1264833407" sldId="4773"/>
        </pc:sldMkLst>
      </pc:sldChg>
      <pc:sldChg chg="del">
        <pc:chgData name="VAN DONGEN Lauren [Serpentine Primary School]" userId="5bc39a8c-b07f-42cc-b7cc-beb494723086" providerId="ADAL" clId="{A2D8EC36-1537-4830-9C56-70659850B27D}" dt="2023-07-06T02:50:04.851" v="32898" actId="47"/>
        <pc:sldMkLst>
          <pc:docMk/>
          <pc:sldMk cId="10445429" sldId="4774"/>
        </pc:sldMkLst>
      </pc:sldChg>
      <pc:sldChg chg="del">
        <pc:chgData name="VAN DONGEN Lauren [Serpentine Primary School]" userId="5bc39a8c-b07f-42cc-b7cc-beb494723086" providerId="ADAL" clId="{A2D8EC36-1537-4830-9C56-70659850B27D}" dt="2023-07-06T02:26:40.745" v="32894" actId="47"/>
        <pc:sldMkLst>
          <pc:docMk/>
          <pc:sldMk cId="720468740" sldId="4775"/>
        </pc:sldMkLst>
      </pc:sldChg>
      <pc:sldChg chg="del">
        <pc:chgData name="VAN DONGEN Lauren [Serpentine Primary School]" userId="5bc39a8c-b07f-42cc-b7cc-beb494723086" providerId="ADAL" clId="{A2D8EC36-1537-4830-9C56-70659850B27D}" dt="2023-07-06T06:15:08.035" v="39807" actId="47"/>
        <pc:sldMkLst>
          <pc:docMk/>
          <pc:sldMk cId="3512354602" sldId="4776"/>
        </pc:sldMkLst>
      </pc:sldChg>
      <pc:sldChg chg="del">
        <pc:chgData name="VAN DONGEN Lauren [Serpentine Primary School]" userId="5bc39a8c-b07f-42cc-b7cc-beb494723086" providerId="ADAL" clId="{A2D8EC36-1537-4830-9C56-70659850B27D}" dt="2023-07-06T06:21:10.019" v="40024" actId="47"/>
        <pc:sldMkLst>
          <pc:docMk/>
          <pc:sldMk cId="2826892450" sldId="4777"/>
        </pc:sldMkLst>
      </pc:sldChg>
      <pc:sldChg chg="del">
        <pc:chgData name="VAN DONGEN Lauren [Serpentine Primary School]" userId="5bc39a8c-b07f-42cc-b7cc-beb494723086" providerId="ADAL" clId="{A2D8EC36-1537-4830-9C56-70659850B27D}" dt="2023-07-06T07:09:45.792" v="41396" actId="47"/>
        <pc:sldMkLst>
          <pc:docMk/>
          <pc:sldMk cId="4191212397" sldId="4778"/>
        </pc:sldMkLst>
      </pc:sldChg>
      <pc:sldChg chg="addSp modSp new del mod ord">
        <pc:chgData name="VAN DONGEN Lauren [Serpentine Primary School]" userId="5bc39a8c-b07f-42cc-b7cc-beb494723086" providerId="ADAL" clId="{A2D8EC36-1537-4830-9C56-70659850B27D}" dt="2023-06-29T07:24:53.041" v="1164" actId="47"/>
        <pc:sldMkLst>
          <pc:docMk/>
          <pc:sldMk cId="256903431" sldId="4779"/>
        </pc:sldMkLst>
        <pc:spChg chg="add mod">
          <ac:chgData name="VAN DONGEN Lauren [Serpentine Primary School]" userId="5bc39a8c-b07f-42cc-b7cc-beb494723086" providerId="ADAL" clId="{A2D8EC36-1537-4830-9C56-70659850B27D}" dt="2023-06-28T07:23:36.880" v="163" actId="255"/>
          <ac:spMkLst>
            <pc:docMk/>
            <pc:sldMk cId="256903431" sldId="4779"/>
            <ac:spMk id="2" creationId="{E2812408-7D8F-4F5F-8D0B-C6349DD4620B}"/>
          </ac:spMkLst>
        </pc:spChg>
      </pc:sldChg>
      <pc:sldChg chg="del">
        <pc:chgData name="VAN DONGEN Lauren [Serpentine Primary School]" userId="5bc39a8c-b07f-42cc-b7cc-beb494723086" providerId="ADAL" clId="{A2D8EC36-1537-4830-9C56-70659850B27D}" dt="2023-06-28T07:10:26.990" v="0" actId="47"/>
        <pc:sldMkLst>
          <pc:docMk/>
          <pc:sldMk cId="1654562893" sldId="4779"/>
        </pc:sldMkLst>
      </pc:sldChg>
      <pc:sldChg chg="addSp delSp modSp mod">
        <pc:chgData name="VAN DONGEN Lauren [Serpentine Primary School]" userId="5bc39a8c-b07f-42cc-b7cc-beb494723086" providerId="ADAL" clId="{A2D8EC36-1537-4830-9C56-70659850B27D}" dt="2023-06-29T06:52:25.234" v="732" actId="20577"/>
        <pc:sldMkLst>
          <pc:docMk/>
          <pc:sldMk cId="3898058618" sldId="4780"/>
        </pc:sldMkLst>
        <pc:spChg chg="mod">
          <ac:chgData name="VAN DONGEN Lauren [Serpentine Primary School]" userId="5bc39a8c-b07f-42cc-b7cc-beb494723086" providerId="ADAL" clId="{A2D8EC36-1537-4830-9C56-70659850B27D}" dt="2023-06-29T06:48:26.434" v="641" actId="114"/>
          <ac:spMkLst>
            <pc:docMk/>
            <pc:sldMk cId="3898058618" sldId="4780"/>
            <ac:spMk id="3" creationId="{1DAE649E-6B62-4A67-8541-0422C13B868F}"/>
          </ac:spMkLst>
        </pc:spChg>
        <pc:spChg chg="mod">
          <ac:chgData name="VAN DONGEN Lauren [Serpentine Primary School]" userId="5bc39a8c-b07f-42cc-b7cc-beb494723086" providerId="ADAL" clId="{A2D8EC36-1537-4830-9C56-70659850B27D}" dt="2023-06-29T06:48:11.382" v="638" actId="1076"/>
          <ac:spMkLst>
            <pc:docMk/>
            <pc:sldMk cId="3898058618" sldId="4780"/>
            <ac:spMk id="5" creationId="{CDCFB9C8-AAC8-41A5-8884-AB44D43E4018}"/>
          </ac:spMkLst>
        </pc:spChg>
        <pc:spChg chg="mod">
          <ac:chgData name="VAN DONGEN Lauren [Serpentine Primary School]" userId="5bc39a8c-b07f-42cc-b7cc-beb494723086" providerId="ADAL" clId="{A2D8EC36-1537-4830-9C56-70659850B27D}" dt="2023-06-29T06:48:57.675" v="665" actId="20577"/>
          <ac:spMkLst>
            <pc:docMk/>
            <pc:sldMk cId="3898058618" sldId="4780"/>
            <ac:spMk id="15" creationId="{8DEEE9CF-7FA0-48BD-B2C6-86A8AFD93AEB}"/>
          </ac:spMkLst>
        </pc:spChg>
        <pc:spChg chg="mod">
          <ac:chgData name="VAN DONGEN Lauren [Serpentine Primary School]" userId="5bc39a8c-b07f-42cc-b7cc-beb494723086" providerId="ADAL" clId="{A2D8EC36-1537-4830-9C56-70659850B27D}" dt="2023-06-29T06:51:26.791" v="714" actId="1076"/>
          <ac:spMkLst>
            <pc:docMk/>
            <pc:sldMk cId="3898058618" sldId="4780"/>
            <ac:spMk id="17" creationId="{C389C2AB-BDC2-4FC7-A62E-2E8D50C68ADA}"/>
          </ac:spMkLst>
        </pc:spChg>
        <pc:spChg chg="mod">
          <ac:chgData name="VAN DONGEN Lauren [Serpentine Primary School]" userId="5bc39a8c-b07f-42cc-b7cc-beb494723086" providerId="ADAL" clId="{A2D8EC36-1537-4830-9C56-70659850B27D}" dt="2023-06-29T06:51:34.575" v="716" actId="1076"/>
          <ac:spMkLst>
            <pc:docMk/>
            <pc:sldMk cId="3898058618" sldId="4780"/>
            <ac:spMk id="19" creationId="{9E543EBE-8277-4ABF-8066-32517555B6C0}"/>
          </ac:spMkLst>
        </pc:spChg>
        <pc:spChg chg="del">
          <ac:chgData name="VAN DONGEN Lauren [Serpentine Primary School]" userId="5bc39a8c-b07f-42cc-b7cc-beb494723086" providerId="ADAL" clId="{A2D8EC36-1537-4830-9C56-70659850B27D}" dt="2023-06-29T06:50:46.392" v="668" actId="478"/>
          <ac:spMkLst>
            <pc:docMk/>
            <pc:sldMk cId="3898058618" sldId="4780"/>
            <ac:spMk id="20" creationId="{900027F7-27FB-4CFC-AE4E-FBF1293B2B20}"/>
          </ac:spMkLst>
        </pc:spChg>
        <pc:spChg chg="mod">
          <ac:chgData name="VAN DONGEN Lauren [Serpentine Primary School]" userId="5bc39a8c-b07f-42cc-b7cc-beb494723086" providerId="ADAL" clId="{A2D8EC36-1537-4830-9C56-70659850B27D}" dt="2023-06-29T06:51:37.703" v="717" actId="1076"/>
          <ac:spMkLst>
            <pc:docMk/>
            <pc:sldMk cId="3898058618" sldId="4780"/>
            <ac:spMk id="21" creationId="{F39D9390-E0F0-4952-BAD5-29F5DBD5EE91}"/>
          </ac:spMkLst>
        </pc:spChg>
        <pc:spChg chg="del">
          <ac:chgData name="VAN DONGEN Lauren [Serpentine Primary School]" userId="5bc39a8c-b07f-42cc-b7cc-beb494723086" providerId="ADAL" clId="{A2D8EC36-1537-4830-9C56-70659850B27D}" dt="2023-06-29T06:50:44.751" v="667" actId="478"/>
          <ac:spMkLst>
            <pc:docMk/>
            <pc:sldMk cId="3898058618" sldId="4780"/>
            <ac:spMk id="22" creationId="{531FABFC-A656-463A-AF65-77DB05CD893E}"/>
          </ac:spMkLst>
        </pc:spChg>
        <pc:spChg chg="mod">
          <ac:chgData name="VAN DONGEN Lauren [Serpentine Primary School]" userId="5bc39a8c-b07f-42cc-b7cc-beb494723086" providerId="ADAL" clId="{A2D8EC36-1537-4830-9C56-70659850B27D}" dt="2023-06-29T06:52:25.234" v="732" actId="20577"/>
          <ac:spMkLst>
            <pc:docMk/>
            <pc:sldMk cId="3898058618" sldId="4780"/>
            <ac:spMk id="28" creationId="{1738AACA-14F8-4FC0-905D-D7384E2492F4}"/>
          </ac:spMkLst>
        </pc:spChg>
        <pc:picChg chg="del">
          <ac:chgData name="VAN DONGEN Lauren [Serpentine Primary School]" userId="5bc39a8c-b07f-42cc-b7cc-beb494723086" providerId="ADAL" clId="{A2D8EC36-1537-4830-9C56-70659850B27D}" dt="2023-06-29T06:47:41.361" v="615" actId="478"/>
          <ac:picMkLst>
            <pc:docMk/>
            <pc:sldMk cId="3898058618" sldId="4780"/>
            <ac:picMk id="4" creationId="{E36880D0-C9A0-4C3D-925F-2656BA0C7F96}"/>
          </ac:picMkLst>
        </pc:picChg>
        <pc:picChg chg="add mod">
          <ac:chgData name="VAN DONGEN Lauren [Serpentine Primary School]" userId="5bc39a8c-b07f-42cc-b7cc-beb494723086" providerId="ADAL" clId="{A2D8EC36-1537-4830-9C56-70659850B27D}" dt="2023-06-29T06:47:49.150" v="618" actId="1076"/>
          <ac:picMkLst>
            <pc:docMk/>
            <pc:sldMk cId="3898058618" sldId="4780"/>
            <ac:picMk id="18" creationId="{DCB2ADA5-DC36-4814-9DD0-F5B85D366DF5}"/>
          </ac:picMkLst>
        </pc:picChg>
      </pc:sldChg>
      <pc:sldChg chg="modSp add mod">
        <pc:chgData name="VAN DONGEN Lauren [Serpentine Primary School]" userId="5bc39a8c-b07f-42cc-b7cc-beb494723086" providerId="ADAL" clId="{A2D8EC36-1537-4830-9C56-70659850B27D}" dt="2023-06-29T07:38:40.984" v="1423" actId="20577"/>
        <pc:sldMkLst>
          <pc:docMk/>
          <pc:sldMk cId="672561800" sldId="4781"/>
        </pc:sldMkLst>
        <pc:spChg chg="mod">
          <ac:chgData name="VAN DONGEN Lauren [Serpentine Primary School]" userId="5bc39a8c-b07f-42cc-b7cc-beb494723086" providerId="ADAL" clId="{A2D8EC36-1537-4830-9C56-70659850B27D}" dt="2023-06-29T07:38:40.984" v="1423" actId="20577"/>
          <ac:spMkLst>
            <pc:docMk/>
            <pc:sldMk cId="672561800" sldId="4781"/>
            <ac:spMk id="2" creationId="{B7A646C9-CB5C-23DA-A42D-AECD4790A895}"/>
          </ac:spMkLst>
        </pc:spChg>
        <pc:spChg chg="mod">
          <ac:chgData name="VAN DONGEN Lauren [Serpentine Primary School]" userId="5bc39a8c-b07f-42cc-b7cc-beb494723086" providerId="ADAL" clId="{A2D8EC36-1537-4830-9C56-70659850B27D}" dt="2023-06-29T07:36:16.851" v="1388" actId="20577"/>
          <ac:spMkLst>
            <pc:docMk/>
            <pc:sldMk cId="672561800" sldId="4781"/>
            <ac:spMk id="6" creationId="{40F5AE51-4B07-994D-A473-527960B29988}"/>
          </ac:spMkLst>
        </pc:spChg>
      </pc:sldChg>
      <pc:sldChg chg="addSp modSp add mod">
        <pc:chgData name="VAN DONGEN Lauren [Serpentine Primary School]" userId="5bc39a8c-b07f-42cc-b7cc-beb494723086" providerId="ADAL" clId="{A2D8EC36-1537-4830-9C56-70659850B27D}" dt="2023-06-29T08:59:22.141" v="1426" actId="1076"/>
        <pc:sldMkLst>
          <pc:docMk/>
          <pc:sldMk cId="238446114" sldId="4782"/>
        </pc:sldMkLst>
        <pc:spChg chg="mod">
          <ac:chgData name="VAN DONGEN Lauren [Serpentine Primary School]" userId="5bc39a8c-b07f-42cc-b7cc-beb494723086" providerId="ADAL" clId="{A2D8EC36-1537-4830-9C56-70659850B27D}" dt="2023-06-29T07:30:13.550" v="1349" actId="20577"/>
          <ac:spMkLst>
            <pc:docMk/>
            <pc:sldMk cId="238446114" sldId="4782"/>
            <ac:spMk id="7" creationId="{00000000-0000-0000-0000-000000000000}"/>
          </ac:spMkLst>
        </pc:spChg>
        <pc:spChg chg="mod">
          <ac:chgData name="VAN DONGEN Lauren [Serpentine Primary School]" userId="5bc39a8c-b07f-42cc-b7cc-beb494723086" providerId="ADAL" clId="{A2D8EC36-1537-4830-9C56-70659850B27D}" dt="2023-06-29T07:30:22.520" v="1365" actId="20577"/>
          <ac:spMkLst>
            <pc:docMk/>
            <pc:sldMk cId="238446114" sldId="4782"/>
            <ac:spMk id="11" creationId="{9417F30F-6FC3-4E35-8E33-384B5FBF026A}"/>
          </ac:spMkLst>
        </pc:spChg>
        <pc:spChg chg="mod">
          <ac:chgData name="VAN DONGEN Lauren [Serpentine Primary School]" userId="5bc39a8c-b07f-42cc-b7cc-beb494723086" providerId="ADAL" clId="{A2D8EC36-1537-4830-9C56-70659850B27D}" dt="2023-06-29T07:30:17.437" v="1356" actId="20577"/>
          <ac:spMkLst>
            <pc:docMk/>
            <pc:sldMk cId="238446114" sldId="4782"/>
            <ac:spMk id="15" creationId="{8BF89615-3AEB-CD4C-8C3C-4BFCF1B3E514}"/>
          </ac:spMkLst>
        </pc:spChg>
        <pc:picChg chg="add mod">
          <ac:chgData name="VAN DONGEN Lauren [Serpentine Primary School]" userId="5bc39a8c-b07f-42cc-b7cc-beb494723086" providerId="ADAL" clId="{A2D8EC36-1537-4830-9C56-70659850B27D}" dt="2023-06-29T08:59:22.141" v="1426" actId="1076"/>
          <ac:picMkLst>
            <pc:docMk/>
            <pc:sldMk cId="238446114" sldId="4782"/>
            <ac:picMk id="1026" creationId="{5E549717-2146-41F7-8DB6-441B2A0689F5}"/>
          </ac:picMkLst>
        </pc:picChg>
      </pc:sldChg>
      <pc:sldChg chg="addSp delSp modSp add mod">
        <pc:chgData name="VAN DONGEN Lauren [Serpentine Primary School]" userId="5bc39a8c-b07f-42cc-b7cc-beb494723086" providerId="ADAL" clId="{A2D8EC36-1537-4830-9C56-70659850B27D}" dt="2023-06-29T09:01:42.350" v="1446" actId="1076"/>
        <pc:sldMkLst>
          <pc:docMk/>
          <pc:sldMk cId="3967410336" sldId="4783"/>
        </pc:sldMkLst>
        <pc:spChg chg="mod">
          <ac:chgData name="VAN DONGEN Lauren [Serpentine Primary School]" userId="5bc39a8c-b07f-42cc-b7cc-beb494723086" providerId="ADAL" clId="{A2D8EC36-1537-4830-9C56-70659850B27D}" dt="2023-06-29T08:59:30.420" v="1433" actId="20577"/>
          <ac:spMkLst>
            <pc:docMk/>
            <pc:sldMk cId="3967410336" sldId="4783"/>
            <ac:spMk id="11" creationId="{9417F30F-6FC3-4E35-8E33-384B5FBF026A}"/>
          </ac:spMkLst>
        </pc:spChg>
        <pc:spChg chg="mod">
          <ac:chgData name="VAN DONGEN Lauren [Serpentine Primary School]" userId="5bc39a8c-b07f-42cc-b7cc-beb494723086" providerId="ADAL" clId="{A2D8EC36-1537-4830-9C56-70659850B27D}" dt="2023-06-29T08:59:35.208" v="1439" actId="20577"/>
          <ac:spMkLst>
            <pc:docMk/>
            <pc:sldMk cId="3967410336" sldId="4783"/>
            <ac:spMk id="16" creationId="{4BD4C0A7-2513-49D9-B1A9-8F5E263A7EC7}"/>
          </ac:spMkLst>
        </pc:spChg>
        <pc:picChg chg="add mod">
          <ac:chgData name="VAN DONGEN Lauren [Serpentine Primary School]" userId="5bc39a8c-b07f-42cc-b7cc-beb494723086" providerId="ADAL" clId="{A2D8EC36-1537-4830-9C56-70659850B27D}" dt="2023-06-29T09:01:42.350" v="1446" actId="1076"/>
          <ac:picMkLst>
            <pc:docMk/>
            <pc:sldMk cId="3967410336" sldId="4783"/>
            <ac:picMk id="2" creationId="{A0418856-ACEE-4EE4-AACB-A78B02AB9106}"/>
          </ac:picMkLst>
        </pc:picChg>
        <pc:picChg chg="del mod">
          <ac:chgData name="VAN DONGEN Lauren [Serpentine Primary School]" userId="5bc39a8c-b07f-42cc-b7cc-beb494723086" providerId="ADAL" clId="{A2D8EC36-1537-4830-9C56-70659850B27D}" dt="2023-06-29T09:01:22.707" v="1441" actId="478"/>
          <ac:picMkLst>
            <pc:docMk/>
            <pc:sldMk cId="3967410336" sldId="4783"/>
            <ac:picMk id="2050" creationId="{034CB026-15F1-48CF-9AD2-3FAAD4F2EA9A}"/>
          </ac:picMkLst>
        </pc:picChg>
      </pc:sldChg>
      <pc:sldChg chg="modSp add mod">
        <pc:chgData name="VAN DONGEN Lauren [Serpentine Primary School]" userId="5bc39a8c-b07f-42cc-b7cc-beb494723086" providerId="ADAL" clId="{A2D8EC36-1537-4830-9C56-70659850B27D}" dt="2023-07-03T02:32:26.772" v="1458" actId="207"/>
        <pc:sldMkLst>
          <pc:docMk/>
          <pc:sldMk cId="764944106" sldId="4784"/>
        </pc:sldMkLst>
        <pc:spChg chg="mod">
          <ac:chgData name="VAN DONGEN Lauren [Serpentine Primary School]" userId="5bc39a8c-b07f-42cc-b7cc-beb494723086" providerId="ADAL" clId="{A2D8EC36-1537-4830-9C56-70659850B27D}" dt="2023-07-03T02:31:37.250" v="1451" actId="207"/>
          <ac:spMkLst>
            <pc:docMk/>
            <pc:sldMk cId="764944106" sldId="4784"/>
            <ac:spMk id="11" creationId="{8A6663D1-6B27-420F-8443-DCDFDC233D2B}"/>
          </ac:spMkLst>
        </pc:spChg>
        <pc:spChg chg="mod">
          <ac:chgData name="VAN DONGEN Lauren [Serpentine Primary School]" userId="5bc39a8c-b07f-42cc-b7cc-beb494723086" providerId="ADAL" clId="{A2D8EC36-1537-4830-9C56-70659850B27D}" dt="2023-07-03T02:32:03.871" v="1456" actId="207"/>
          <ac:spMkLst>
            <pc:docMk/>
            <pc:sldMk cId="764944106" sldId="4784"/>
            <ac:spMk id="18" creationId="{64C11362-1D38-4E68-9708-C8227F22604E}"/>
          </ac:spMkLst>
        </pc:spChg>
        <pc:spChg chg="mod">
          <ac:chgData name="VAN DONGEN Lauren [Serpentine Primary School]" userId="5bc39a8c-b07f-42cc-b7cc-beb494723086" providerId="ADAL" clId="{A2D8EC36-1537-4830-9C56-70659850B27D}" dt="2023-07-03T02:32:26.772" v="1458" actId="207"/>
          <ac:spMkLst>
            <pc:docMk/>
            <pc:sldMk cId="764944106" sldId="4784"/>
            <ac:spMk id="19" creationId="{BF9AAB17-9CDD-4E40-92BF-8DE8A2ADD71F}"/>
          </ac:spMkLst>
        </pc:spChg>
      </pc:sldChg>
      <pc:sldChg chg="addSp delSp modSp add mod">
        <pc:chgData name="VAN DONGEN Lauren [Serpentine Primary School]" userId="5bc39a8c-b07f-42cc-b7cc-beb494723086" providerId="ADAL" clId="{A2D8EC36-1537-4830-9C56-70659850B27D}" dt="2023-07-03T02:37:04.251" v="1497" actId="1076"/>
        <pc:sldMkLst>
          <pc:docMk/>
          <pc:sldMk cId="491052319" sldId="4785"/>
        </pc:sldMkLst>
        <pc:spChg chg="mod">
          <ac:chgData name="VAN DONGEN Lauren [Serpentine Primary School]" userId="5bc39a8c-b07f-42cc-b7cc-beb494723086" providerId="ADAL" clId="{A2D8EC36-1537-4830-9C56-70659850B27D}" dt="2023-07-03T02:32:41.986" v="1467" actId="20577"/>
          <ac:spMkLst>
            <pc:docMk/>
            <pc:sldMk cId="491052319" sldId="4785"/>
            <ac:spMk id="11" creationId="{9417F30F-6FC3-4E35-8E33-384B5FBF026A}"/>
          </ac:spMkLst>
        </pc:spChg>
        <pc:spChg chg="mod">
          <ac:chgData name="VAN DONGEN Lauren [Serpentine Primary School]" userId="5bc39a8c-b07f-42cc-b7cc-beb494723086" providerId="ADAL" clId="{A2D8EC36-1537-4830-9C56-70659850B27D}" dt="2023-07-03T02:32:47.878" v="1474" actId="20577"/>
          <ac:spMkLst>
            <pc:docMk/>
            <pc:sldMk cId="491052319" sldId="4785"/>
            <ac:spMk id="16" creationId="{4BD4C0A7-2513-49D9-B1A9-8F5E263A7EC7}"/>
          </ac:spMkLst>
        </pc:spChg>
        <pc:picChg chg="add mod">
          <ac:chgData name="VAN DONGEN Lauren [Serpentine Primary School]" userId="5bc39a8c-b07f-42cc-b7cc-beb494723086" providerId="ADAL" clId="{A2D8EC36-1537-4830-9C56-70659850B27D}" dt="2023-07-03T02:34:27.042" v="1480" actId="1076"/>
          <ac:picMkLst>
            <pc:docMk/>
            <pc:sldMk cId="491052319" sldId="4785"/>
            <ac:picMk id="2" creationId="{26A83EF2-9BB8-4435-9685-92138CCDCED6}"/>
          </ac:picMkLst>
        </pc:picChg>
        <pc:picChg chg="add mod">
          <ac:chgData name="VAN DONGEN Lauren [Serpentine Primary School]" userId="5bc39a8c-b07f-42cc-b7cc-beb494723086" providerId="ADAL" clId="{A2D8EC36-1537-4830-9C56-70659850B27D}" dt="2023-07-03T02:36:00.978" v="1494" actId="1076"/>
          <ac:picMkLst>
            <pc:docMk/>
            <pc:sldMk cId="491052319" sldId="4785"/>
            <ac:picMk id="3" creationId="{81902B2C-7166-42ED-B035-821EB50014E9}"/>
          </ac:picMkLst>
        </pc:picChg>
        <pc:picChg chg="del">
          <ac:chgData name="VAN DONGEN Lauren [Serpentine Primary School]" userId="5bc39a8c-b07f-42cc-b7cc-beb494723086" providerId="ADAL" clId="{A2D8EC36-1537-4830-9C56-70659850B27D}" dt="2023-07-03T02:34:11.297" v="1475" actId="478"/>
          <ac:picMkLst>
            <pc:docMk/>
            <pc:sldMk cId="491052319" sldId="4785"/>
            <ac:picMk id="1026" creationId="{FD360E8A-9F05-41F9-B87C-E5C51328A57A}"/>
          </ac:picMkLst>
        </pc:picChg>
        <pc:picChg chg="del">
          <ac:chgData name="VAN DONGEN Lauren [Serpentine Primary School]" userId="5bc39a8c-b07f-42cc-b7cc-beb494723086" providerId="ADAL" clId="{A2D8EC36-1537-4830-9C56-70659850B27D}" dt="2023-07-03T02:34:48.852" v="1481" actId="478"/>
          <ac:picMkLst>
            <pc:docMk/>
            <pc:sldMk cId="491052319" sldId="4785"/>
            <ac:picMk id="1028" creationId="{609632E8-4A2B-4186-B9A4-933572EC62EA}"/>
          </ac:picMkLst>
        </pc:picChg>
        <pc:picChg chg="add mod">
          <ac:chgData name="VAN DONGEN Lauren [Serpentine Primary School]" userId="5bc39a8c-b07f-42cc-b7cc-beb494723086" providerId="ADAL" clId="{A2D8EC36-1537-4830-9C56-70659850B27D}" dt="2023-07-03T02:35:57.491" v="1493" actId="1076"/>
          <ac:picMkLst>
            <pc:docMk/>
            <pc:sldMk cId="491052319" sldId="4785"/>
            <ac:picMk id="1030" creationId="{B4734D00-0515-45C1-BE4A-3520776F97A3}"/>
          </ac:picMkLst>
        </pc:picChg>
        <pc:picChg chg="add mod">
          <ac:chgData name="VAN DONGEN Lauren [Serpentine Primary School]" userId="5bc39a8c-b07f-42cc-b7cc-beb494723086" providerId="ADAL" clId="{A2D8EC36-1537-4830-9C56-70659850B27D}" dt="2023-07-03T02:37:04.251" v="1497" actId="1076"/>
          <ac:picMkLst>
            <pc:docMk/>
            <pc:sldMk cId="491052319" sldId="4785"/>
            <ac:picMk id="1032" creationId="{78C4A428-0390-4348-9C3F-88603EAC08EE}"/>
          </ac:picMkLst>
        </pc:picChg>
        <pc:picChg chg="del">
          <ac:chgData name="VAN DONGEN Lauren [Serpentine Primary School]" userId="5bc39a8c-b07f-42cc-b7cc-beb494723086" providerId="ADAL" clId="{A2D8EC36-1537-4830-9C56-70659850B27D}" dt="2023-07-03T02:35:42.910" v="1490" actId="478"/>
          <ac:picMkLst>
            <pc:docMk/>
            <pc:sldMk cId="491052319" sldId="4785"/>
            <ac:picMk id="1034" creationId="{A8B78D12-BF09-4F1B-86ED-062BED946C3E}"/>
          </ac:picMkLst>
        </pc:picChg>
        <pc:picChg chg="del">
          <ac:chgData name="VAN DONGEN Lauren [Serpentine Primary School]" userId="5bc39a8c-b07f-42cc-b7cc-beb494723086" providerId="ADAL" clId="{A2D8EC36-1537-4830-9C56-70659850B27D}" dt="2023-07-03T02:35:41.305" v="1489" actId="478"/>
          <ac:picMkLst>
            <pc:docMk/>
            <pc:sldMk cId="491052319" sldId="4785"/>
            <ac:picMk id="1036" creationId="{5AAE51ED-D174-4B23-8DD0-C4A8A50FEFE3}"/>
          </ac:picMkLst>
        </pc:picChg>
      </pc:sldChg>
      <pc:sldChg chg="modSp add mod">
        <pc:chgData name="VAN DONGEN Lauren [Serpentine Primary School]" userId="5bc39a8c-b07f-42cc-b7cc-beb494723086" providerId="ADAL" clId="{A2D8EC36-1537-4830-9C56-70659850B27D}" dt="2023-07-03T02:39:39.364" v="1669" actId="207"/>
        <pc:sldMkLst>
          <pc:docMk/>
          <pc:sldMk cId="2925067163" sldId="4786"/>
        </pc:sldMkLst>
        <pc:spChg chg="mod">
          <ac:chgData name="VAN DONGEN Lauren [Serpentine Primary School]" userId="5bc39a8c-b07f-42cc-b7cc-beb494723086" providerId="ADAL" clId="{A2D8EC36-1537-4830-9C56-70659850B27D}" dt="2023-07-03T02:37:42.112" v="1504" actId="20577"/>
          <ac:spMkLst>
            <pc:docMk/>
            <pc:sldMk cId="2925067163" sldId="4786"/>
            <ac:spMk id="5" creationId="{00000000-0000-0000-0000-000000000000}"/>
          </ac:spMkLst>
        </pc:spChg>
        <pc:spChg chg="mod">
          <ac:chgData name="VAN DONGEN Lauren [Serpentine Primary School]" userId="5bc39a8c-b07f-42cc-b7cc-beb494723086" providerId="ADAL" clId="{A2D8EC36-1537-4830-9C56-70659850B27D}" dt="2023-07-03T02:37:48.955" v="1514" actId="6549"/>
          <ac:spMkLst>
            <pc:docMk/>
            <pc:sldMk cId="2925067163" sldId="4786"/>
            <ac:spMk id="11" creationId="{9417F30F-6FC3-4E35-8E33-384B5FBF026A}"/>
          </ac:spMkLst>
        </pc:spChg>
        <pc:spChg chg="mod">
          <ac:chgData name="VAN DONGEN Lauren [Serpentine Primary School]" userId="5bc39a8c-b07f-42cc-b7cc-beb494723086" providerId="ADAL" clId="{A2D8EC36-1537-4830-9C56-70659850B27D}" dt="2023-07-03T02:39:39.364" v="1669" actId="207"/>
          <ac:spMkLst>
            <pc:docMk/>
            <pc:sldMk cId="2925067163" sldId="4786"/>
            <ac:spMk id="14" creationId="{F0134CC3-8BBC-4D3D-B93A-1185BEAA04F2}"/>
          </ac:spMkLst>
        </pc:spChg>
        <pc:spChg chg="mod">
          <ac:chgData name="VAN DONGEN Lauren [Serpentine Primary School]" userId="5bc39a8c-b07f-42cc-b7cc-beb494723086" providerId="ADAL" clId="{A2D8EC36-1537-4830-9C56-70659850B27D}" dt="2023-07-03T02:37:54.104" v="1519" actId="20577"/>
          <ac:spMkLst>
            <pc:docMk/>
            <pc:sldMk cId="2925067163" sldId="4786"/>
            <ac:spMk id="16" creationId="{4BD4C0A7-2513-49D9-B1A9-8F5E263A7EC7}"/>
          </ac:spMkLst>
        </pc:spChg>
        <pc:spChg chg="mod">
          <ac:chgData name="VAN DONGEN Lauren [Serpentine Primary School]" userId="5bc39a8c-b07f-42cc-b7cc-beb494723086" providerId="ADAL" clId="{A2D8EC36-1537-4830-9C56-70659850B27D}" dt="2023-07-03T02:38:45.181" v="1574" actId="20577"/>
          <ac:spMkLst>
            <pc:docMk/>
            <pc:sldMk cId="2925067163" sldId="4786"/>
            <ac:spMk id="18" creationId="{00000000-0000-0000-0000-000000000000}"/>
          </ac:spMkLst>
        </pc:spChg>
      </pc:sldChg>
      <pc:sldChg chg="addSp delSp modSp add mod">
        <pc:chgData name="VAN DONGEN Lauren [Serpentine Primary School]" userId="5bc39a8c-b07f-42cc-b7cc-beb494723086" providerId="ADAL" clId="{A2D8EC36-1537-4830-9C56-70659850B27D}" dt="2023-07-03T02:44:36.594" v="1807" actId="1076"/>
        <pc:sldMkLst>
          <pc:docMk/>
          <pc:sldMk cId="2774395412" sldId="4787"/>
        </pc:sldMkLst>
        <pc:spChg chg="mod">
          <ac:chgData name="VAN DONGEN Lauren [Serpentine Primary School]" userId="5bc39a8c-b07f-42cc-b7cc-beb494723086" providerId="ADAL" clId="{A2D8EC36-1537-4830-9C56-70659850B27D}" dt="2023-07-03T02:42:24.283" v="1766" actId="14100"/>
          <ac:spMkLst>
            <pc:docMk/>
            <pc:sldMk cId="2774395412" sldId="4787"/>
            <ac:spMk id="3" creationId="{1DAE649E-6B62-4A67-8541-0422C13B868F}"/>
          </ac:spMkLst>
        </pc:spChg>
        <pc:spChg chg="mod">
          <ac:chgData name="VAN DONGEN Lauren [Serpentine Primary School]" userId="5bc39a8c-b07f-42cc-b7cc-beb494723086" providerId="ADAL" clId="{A2D8EC36-1537-4830-9C56-70659850B27D}" dt="2023-07-03T02:40:50.916" v="1685" actId="20577"/>
          <ac:spMkLst>
            <pc:docMk/>
            <pc:sldMk cId="2774395412" sldId="4787"/>
            <ac:spMk id="5" creationId="{CDCFB9C8-AAC8-41A5-8884-AB44D43E4018}"/>
          </ac:spMkLst>
        </pc:spChg>
        <pc:spChg chg="mod">
          <ac:chgData name="VAN DONGEN Lauren [Serpentine Primary School]" userId="5bc39a8c-b07f-42cc-b7cc-beb494723086" providerId="ADAL" clId="{A2D8EC36-1537-4830-9C56-70659850B27D}" dt="2023-07-03T02:41:43.660" v="1717" actId="20577"/>
          <ac:spMkLst>
            <pc:docMk/>
            <pc:sldMk cId="2774395412" sldId="4787"/>
            <ac:spMk id="15" creationId="{8DEEE9CF-7FA0-48BD-B2C6-86A8AFD93AEB}"/>
          </ac:spMkLst>
        </pc:spChg>
        <pc:spChg chg="mod">
          <ac:chgData name="VAN DONGEN Lauren [Serpentine Primary School]" userId="5bc39a8c-b07f-42cc-b7cc-beb494723086" providerId="ADAL" clId="{A2D8EC36-1537-4830-9C56-70659850B27D}" dt="2023-07-03T02:44:36.594" v="1807" actId="1076"/>
          <ac:spMkLst>
            <pc:docMk/>
            <pc:sldMk cId="2774395412" sldId="4787"/>
            <ac:spMk id="17" creationId="{C389C2AB-BDC2-4FC7-A62E-2E8D50C68ADA}"/>
          </ac:spMkLst>
        </pc:spChg>
        <pc:spChg chg="mod">
          <ac:chgData name="VAN DONGEN Lauren [Serpentine Primary School]" userId="5bc39a8c-b07f-42cc-b7cc-beb494723086" providerId="ADAL" clId="{A2D8EC36-1537-4830-9C56-70659850B27D}" dt="2023-07-03T02:44:25.356" v="1801" actId="14100"/>
          <ac:spMkLst>
            <pc:docMk/>
            <pc:sldMk cId="2774395412" sldId="4787"/>
            <ac:spMk id="19" creationId="{9E543EBE-8277-4ABF-8066-32517555B6C0}"/>
          </ac:spMkLst>
        </pc:spChg>
        <pc:spChg chg="mod">
          <ac:chgData name="VAN DONGEN Lauren [Serpentine Primary School]" userId="5bc39a8c-b07f-42cc-b7cc-beb494723086" providerId="ADAL" clId="{A2D8EC36-1537-4830-9C56-70659850B27D}" dt="2023-07-03T02:41:04.153" v="1692" actId="6549"/>
          <ac:spMkLst>
            <pc:docMk/>
            <pc:sldMk cId="2774395412" sldId="4787"/>
            <ac:spMk id="28" creationId="{1738AACA-14F8-4FC0-905D-D7384E2492F4}"/>
          </ac:spMkLst>
        </pc:spChg>
        <pc:picChg chg="add mod">
          <ac:chgData name="VAN DONGEN Lauren [Serpentine Primary School]" userId="5bc39a8c-b07f-42cc-b7cc-beb494723086" providerId="ADAL" clId="{A2D8EC36-1537-4830-9C56-70659850B27D}" dt="2023-07-03T02:40:06.931" v="1675" actId="1076"/>
          <ac:picMkLst>
            <pc:docMk/>
            <pc:sldMk cId="2774395412" sldId="4787"/>
            <ac:picMk id="4" creationId="{D69E3EA3-A09E-4E4B-A2D0-49729699658B}"/>
          </ac:picMkLst>
        </pc:picChg>
        <pc:picChg chg="del">
          <ac:chgData name="VAN DONGEN Lauren [Serpentine Primary School]" userId="5bc39a8c-b07f-42cc-b7cc-beb494723086" providerId="ADAL" clId="{A2D8EC36-1537-4830-9C56-70659850B27D}" dt="2023-07-03T02:39:59.804" v="1672" actId="478"/>
          <ac:picMkLst>
            <pc:docMk/>
            <pc:sldMk cId="2774395412" sldId="4787"/>
            <ac:picMk id="18" creationId="{DCB2ADA5-DC36-4814-9DD0-F5B85D366DF5}"/>
          </ac:picMkLst>
        </pc:picChg>
      </pc:sldChg>
      <pc:sldChg chg="modSp new mod ord">
        <pc:chgData name="VAN DONGEN Lauren [Serpentine Primary School]" userId="5bc39a8c-b07f-42cc-b7cc-beb494723086" providerId="ADAL" clId="{A2D8EC36-1537-4830-9C56-70659850B27D}" dt="2023-07-05T04:50:39.410" v="18159"/>
        <pc:sldMkLst>
          <pc:docMk/>
          <pc:sldMk cId="4160691575" sldId="4788"/>
        </pc:sldMkLst>
        <pc:spChg chg="mod">
          <ac:chgData name="VAN DONGEN Lauren [Serpentine Primary School]" userId="5bc39a8c-b07f-42cc-b7cc-beb494723086" providerId="ADAL" clId="{A2D8EC36-1537-4830-9C56-70659850B27D}" dt="2023-06-29T07:27:43.582" v="1332" actId="20577"/>
          <ac:spMkLst>
            <pc:docMk/>
            <pc:sldMk cId="4160691575" sldId="4788"/>
            <ac:spMk id="2" creationId="{74E3BCD0-2B7A-4D4A-9CEE-905576BBEC0D}"/>
          </ac:spMkLst>
        </pc:spChg>
      </pc:sldChg>
      <pc:sldChg chg="addSp modSp new mod">
        <pc:chgData name="VAN DONGEN Lauren [Serpentine Primary School]" userId="5bc39a8c-b07f-42cc-b7cc-beb494723086" providerId="ADAL" clId="{A2D8EC36-1537-4830-9C56-70659850B27D}" dt="2023-07-03T03:17:06.297" v="2662" actId="1076"/>
        <pc:sldMkLst>
          <pc:docMk/>
          <pc:sldMk cId="2518099474" sldId="4789"/>
        </pc:sldMkLst>
        <pc:spChg chg="add mod">
          <ac:chgData name="VAN DONGEN Lauren [Serpentine Primary School]" userId="5bc39a8c-b07f-42cc-b7cc-beb494723086" providerId="ADAL" clId="{A2D8EC36-1537-4830-9C56-70659850B27D}" dt="2023-07-03T03:17:06.297" v="2662" actId="1076"/>
          <ac:spMkLst>
            <pc:docMk/>
            <pc:sldMk cId="2518099474" sldId="4789"/>
            <ac:spMk id="4" creationId="{CB1F4750-D11D-4A7D-8AFE-B346E12788A1}"/>
          </ac:spMkLst>
        </pc:spChg>
        <pc:picChg chg="add">
          <ac:chgData name="VAN DONGEN Lauren [Serpentine Primary School]" userId="5bc39a8c-b07f-42cc-b7cc-beb494723086" providerId="ADAL" clId="{A2D8EC36-1537-4830-9C56-70659850B27D}" dt="2023-07-03T03:15:54.828" v="2653"/>
          <ac:picMkLst>
            <pc:docMk/>
            <pc:sldMk cId="2518099474" sldId="4789"/>
            <ac:picMk id="3074" creationId="{78A86AAB-4FA4-4216-94A8-C1E729EB60A8}"/>
          </ac:picMkLst>
        </pc:picChg>
      </pc:sldChg>
      <pc:sldChg chg="addSp delSp modSp add mod">
        <pc:chgData name="VAN DONGEN Lauren [Serpentine Primary School]" userId="5bc39a8c-b07f-42cc-b7cc-beb494723086" providerId="ADAL" clId="{A2D8EC36-1537-4830-9C56-70659850B27D}" dt="2023-07-03T05:25:19.649" v="6357" actId="1076"/>
        <pc:sldMkLst>
          <pc:docMk/>
          <pc:sldMk cId="4188715543" sldId="4790"/>
        </pc:sldMkLst>
        <pc:spChg chg="mod">
          <ac:chgData name="VAN DONGEN Lauren [Serpentine Primary School]" userId="5bc39a8c-b07f-42cc-b7cc-beb494723086" providerId="ADAL" clId="{A2D8EC36-1537-4830-9C56-70659850B27D}" dt="2023-07-03T04:19:34.481" v="4522" actId="113"/>
          <ac:spMkLst>
            <pc:docMk/>
            <pc:sldMk cId="4188715543" sldId="4790"/>
            <ac:spMk id="2" creationId="{B3324665-6B8F-433E-9F83-8E4DD29D84DE}"/>
          </ac:spMkLst>
        </pc:spChg>
        <pc:spChg chg="mod">
          <ac:chgData name="VAN DONGEN Lauren [Serpentine Primary School]" userId="5bc39a8c-b07f-42cc-b7cc-beb494723086" providerId="ADAL" clId="{A2D8EC36-1537-4830-9C56-70659850B27D}" dt="2023-07-03T04:18:27.679" v="4493" actId="20577"/>
          <ac:spMkLst>
            <pc:docMk/>
            <pc:sldMk cId="4188715543" sldId="4790"/>
            <ac:spMk id="11" creationId="{ED1001CD-35E6-4C11-88BC-9F9B11565B23}"/>
          </ac:spMkLst>
        </pc:spChg>
        <pc:spChg chg="mod">
          <ac:chgData name="VAN DONGEN Lauren [Serpentine Primary School]" userId="5bc39a8c-b07f-42cc-b7cc-beb494723086" providerId="ADAL" clId="{A2D8EC36-1537-4830-9C56-70659850B27D}" dt="2023-07-03T04:18:50.375" v="4513" actId="20577"/>
          <ac:spMkLst>
            <pc:docMk/>
            <pc:sldMk cId="4188715543" sldId="4790"/>
            <ac:spMk id="14" creationId="{704B98E3-635A-4864-9A81-CC7BA2C6B82A}"/>
          </ac:spMkLst>
        </pc:spChg>
        <pc:spChg chg="mod">
          <ac:chgData name="VAN DONGEN Lauren [Serpentine Primary School]" userId="5bc39a8c-b07f-42cc-b7cc-beb494723086" providerId="ADAL" clId="{A2D8EC36-1537-4830-9C56-70659850B27D}" dt="2023-07-03T04:19:28.924" v="4521" actId="1076"/>
          <ac:spMkLst>
            <pc:docMk/>
            <pc:sldMk cId="4188715543" sldId="4790"/>
            <ac:spMk id="16" creationId="{78396EEF-D220-45C5-89E0-85468C78ED15}"/>
          </ac:spMkLst>
        </pc:spChg>
        <pc:spChg chg="mod">
          <ac:chgData name="VAN DONGEN Lauren [Serpentine Primary School]" userId="5bc39a8c-b07f-42cc-b7cc-beb494723086" providerId="ADAL" clId="{A2D8EC36-1537-4830-9C56-70659850B27D}" dt="2023-07-03T04:21:46.460" v="4576" actId="20577"/>
          <ac:spMkLst>
            <pc:docMk/>
            <pc:sldMk cId="4188715543" sldId="4790"/>
            <ac:spMk id="17" creationId="{04A5D370-C004-4D6B-BC9A-DB6B598CC9DB}"/>
          </ac:spMkLst>
        </pc:spChg>
        <pc:spChg chg="add mod">
          <ac:chgData name="VAN DONGEN Lauren [Serpentine Primary School]" userId="5bc39a8c-b07f-42cc-b7cc-beb494723086" providerId="ADAL" clId="{A2D8EC36-1537-4830-9C56-70659850B27D}" dt="2023-07-03T04:15:11.260" v="4350" actId="1076"/>
          <ac:spMkLst>
            <pc:docMk/>
            <pc:sldMk cId="4188715543" sldId="4790"/>
            <ac:spMk id="18" creationId="{38B10151-0383-4DE7-941E-ABE34861B6C9}"/>
          </ac:spMkLst>
        </pc:spChg>
        <pc:spChg chg="add mod">
          <ac:chgData name="VAN DONGEN Lauren [Serpentine Primary School]" userId="5bc39a8c-b07f-42cc-b7cc-beb494723086" providerId="ADAL" clId="{A2D8EC36-1537-4830-9C56-70659850B27D}" dt="2023-07-03T04:21:09.637" v="4558" actId="1076"/>
          <ac:spMkLst>
            <pc:docMk/>
            <pc:sldMk cId="4188715543" sldId="4790"/>
            <ac:spMk id="21" creationId="{9C289225-6E8D-40EF-8A90-DFE4D56B0B5E}"/>
          </ac:spMkLst>
        </pc:spChg>
        <pc:picChg chg="del">
          <ac:chgData name="VAN DONGEN Lauren [Serpentine Primary School]" userId="5bc39a8c-b07f-42cc-b7cc-beb494723086" providerId="ADAL" clId="{A2D8EC36-1537-4830-9C56-70659850B27D}" dt="2023-07-03T04:12:09.880" v="4314" actId="478"/>
          <ac:picMkLst>
            <pc:docMk/>
            <pc:sldMk cId="4188715543" sldId="4790"/>
            <ac:picMk id="9" creationId="{A419679F-82E4-44E9-809A-16E475526A33}"/>
          </ac:picMkLst>
        </pc:picChg>
        <pc:picChg chg="del">
          <ac:chgData name="VAN DONGEN Lauren [Serpentine Primary School]" userId="5bc39a8c-b07f-42cc-b7cc-beb494723086" providerId="ADAL" clId="{A2D8EC36-1537-4830-9C56-70659850B27D}" dt="2023-07-03T04:12:52.487" v="4318" actId="478"/>
          <ac:picMkLst>
            <pc:docMk/>
            <pc:sldMk cId="4188715543" sldId="4790"/>
            <ac:picMk id="13" creationId="{15ADC9C2-839B-4F54-B26A-931209E85BE8}"/>
          </ac:picMkLst>
        </pc:picChg>
        <pc:picChg chg="del">
          <ac:chgData name="VAN DONGEN Lauren [Serpentine Primary School]" userId="5bc39a8c-b07f-42cc-b7cc-beb494723086" providerId="ADAL" clId="{A2D8EC36-1537-4830-9C56-70659850B27D}" dt="2023-07-03T04:12:54.802" v="4319" actId="478"/>
          <ac:picMkLst>
            <pc:docMk/>
            <pc:sldMk cId="4188715543" sldId="4790"/>
            <ac:picMk id="20" creationId="{66E0F4D8-2E70-4D28-AE37-6716DDB2E954}"/>
          </ac:picMkLst>
        </pc:picChg>
        <pc:picChg chg="add mod">
          <ac:chgData name="VAN DONGEN Lauren [Serpentine Primary School]" userId="5bc39a8c-b07f-42cc-b7cc-beb494723086" providerId="ADAL" clId="{A2D8EC36-1537-4830-9C56-70659850B27D}" dt="2023-07-03T05:25:19.649" v="6357" actId="1076"/>
          <ac:picMkLst>
            <pc:docMk/>
            <pc:sldMk cId="4188715543" sldId="4790"/>
            <ac:picMk id="22" creationId="{086AC30C-BF93-4473-90D9-9C16264903E8}"/>
          </ac:picMkLst>
        </pc:picChg>
        <pc:picChg chg="add mod">
          <ac:chgData name="VAN DONGEN Lauren [Serpentine Primary School]" userId="5bc39a8c-b07f-42cc-b7cc-beb494723086" providerId="ADAL" clId="{A2D8EC36-1537-4830-9C56-70659850B27D}" dt="2023-07-03T04:14:44.909" v="4326" actId="1076"/>
          <ac:picMkLst>
            <pc:docMk/>
            <pc:sldMk cId="4188715543" sldId="4790"/>
            <ac:picMk id="4098" creationId="{005C1424-FE3A-4FA5-A281-18FB657E691A}"/>
          </ac:picMkLst>
        </pc:picChg>
        <pc:picChg chg="add mod">
          <ac:chgData name="VAN DONGEN Lauren [Serpentine Primary School]" userId="5bc39a8c-b07f-42cc-b7cc-beb494723086" providerId="ADAL" clId="{A2D8EC36-1537-4830-9C56-70659850B27D}" dt="2023-07-03T04:21:06.653" v="4557" actId="1076"/>
          <ac:picMkLst>
            <pc:docMk/>
            <pc:sldMk cId="4188715543" sldId="4790"/>
            <ac:picMk id="4100" creationId="{9F019D08-1ACE-4887-B5E6-0DBCB4132E74}"/>
          </ac:picMkLst>
        </pc:picChg>
        <pc:picChg chg="add mod">
          <ac:chgData name="VAN DONGEN Lauren [Serpentine Primary School]" userId="5bc39a8c-b07f-42cc-b7cc-beb494723086" providerId="ADAL" clId="{A2D8EC36-1537-4830-9C56-70659850B27D}" dt="2023-07-03T04:21:21.524" v="4562" actId="1076"/>
          <ac:picMkLst>
            <pc:docMk/>
            <pc:sldMk cId="4188715543" sldId="4790"/>
            <ac:picMk id="4102" creationId="{714A975B-9BE6-4560-A255-7AD643AEFA96}"/>
          </ac:picMkLst>
        </pc:picChg>
      </pc:sldChg>
      <pc:sldChg chg="delSp modSp mod addAnim delAnim">
        <pc:chgData name="VAN DONGEN Lauren [Serpentine Primary School]" userId="5bc39a8c-b07f-42cc-b7cc-beb494723086" providerId="ADAL" clId="{A2D8EC36-1537-4830-9C56-70659850B27D}" dt="2023-07-03T04:38:34.362" v="5543" actId="20577"/>
        <pc:sldMkLst>
          <pc:docMk/>
          <pc:sldMk cId="3615264968" sldId="4791"/>
        </pc:sldMkLst>
        <pc:spChg chg="mod">
          <ac:chgData name="VAN DONGEN Lauren [Serpentine Primary School]" userId="5bc39a8c-b07f-42cc-b7cc-beb494723086" providerId="ADAL" clId="{A2D8EC36-1537-4830-9C56-70659850B27D}" dt="2023-07-03T04:28:52.961" v="4842" actId="20577"/>
          <ac:spMkLst>
            <pc:docMk/>
            <pc:sldMk cId="3615264968" sldId="4791"/>
            <ac:spMk id="13" creationId="{9542BC23-1801-4084-8A73-3650F624B2E0}"/>
          </ac:spMkLst>
        </pc:spChg>
        <pc:spChg chg="mod">
          <ac:chgData name="VAN DONGEN Lauren [Serpentine Primary School]" userId="5bc39a8c-b07f-42cc-b7cc-beb494723086" providerId="ADAL" clId="{A2D8EC36-1537-4830-9C56-70659850B27D}" dt="2023-07-03T04:30:26.596" v="4997" actId="14100"/>
          <ac:spMkLst>
            <pc:docMk/>
            <pc:sldMk cId="3615264968" sldId="4791"/>
            <ac:spMk id="14" creationId="{A296CA51-F117-44BC-9907-B08CBE61905E}"/>
          </ac:spMkLst>
        </pc:spChg>
        <pc:spChg chg="del">
          <ac:chgData name="VAN DONGEN Lauren [Serpentine Primary School]" userId="5bc39a8c-b07f-42cc-b7cc-beb494723086" providerId="ADAL" clId="{A2D8EC36-1537-4830-9C56-70659850B27D}" dt="2023-07-03T04:29:34.735" v="4922" actId="478"/>
          <ac:spMkLst>
            <pc:docMk/>
            <pc:sldMk cId="3615264968" sldId="4791"/>
            <ac:spMk id="15" creationId="{70E41970-7D2C-4457-8AB3-6DE1AA3E3BDE}"/>
          </ac:spMkLst>
        </pc:spChg>
        <pc:spChg chg="mod">
          <ac:chgData name="VAN DONGEN Lauren [Serpentine Primary School]" userId="5bc39a8c-b07f-42cc-b7cc-beb494723086" providerId="ADAL" clId="{A2D8EC36-1537-4830-9C56-70659850B27D}" dt="2023-07-03T04:30:22.181" v="4996" actId="14100"/>
          <ac:spMkLst>
            <pc:docMk/>
            <pc:sldMk cId="3615264968" sldId="4791"/>
            <ac:spMk id="16" creationId="{D30C5DC7-B2A5-4F23-8E3C-6FD2DCC6A060}"/>
          </ac:spMkLst>
        </pc:spChg>
        <pc:spChg chg="mod">
          <ac:chgData name="VAN DONGEN Lauren [Serpentine Primary School]" userId="5bc39a8c-b07f-42cc-b7cc-beb494723086" providerId="ADAL" clId="{A2D8EC36-1537-4830-9C56-70659850B27D}" dt="2023-07-03T04:37:03.794" v="5409" actId="1076"/>
          <ac:spMkLst>
            <pc:docMk/>
            <pc:sldMk cId="3615264968" sldId="4791"/>
            <ac:spMk id="19" creationId="{2F7075D5-26FD-45FD-A9A8-892A92192DAF}"/>
          </ac:spMkLst>
        </pc:spChg>
        <pc:spChg chg="mod">
          <ac:chgData name="VAN DONGEN Lauren [Serpentine Primary School]" userId="5bc39a8c-b07f-42cc-b7cc-beb494723086" providerId="ADAL" clId="{A2D8EC36-1537-4830-9C56-70659850B27D}" dt="2023-07-03T04:37:08.252" v="5410" actId="1076"/>
          <ac:spMkLst>
            <pc:docMk/>
            <pc:sldMk cId="3615264968" sldId="4791"/>
            <ac:spMk id="20" creationId="{EB4A6E90-EC1F-4319-93DD-03360A44BDA5}"/>
          </ac:spMkLst>
        </pc:spChg>
        <pc:spChg chg="mod">
          <ac:chgData name="VAN DONGEN Lauren [Serpentine Primary School]" userId="5bc39a8c-b07f-42cc-b7cc-beb494723086" providerId="ADAL" clId="{A2D8EC36-1537-4830-9C56-70659850B27D}" dt="2023-07-03T04:37:11.052" v="5411" actId="1076"/>
          <ac:spMkLst>
            <pc:docMk/>
            <pc:sldMk cId="3615264968" sldId="4791"/>
            <ac:spMk id="21" creationId="{A850004A-7EF8-458C-8216-93A956EFEF91}"/>
          </ac:spMkLst>
        </pc:spChg>
        <pc:spChg chg="mod">
          <ac:chgData name="VAN DONGEN Lauren [Serpentine Primary School]" userId="5bc39a8c-b07f-42cc-b7cc-beb494723086" providerId="ADAL" clId="{A2D8EC36-1537-4830-9C56-70659850B27D}" dt="2023-07-03T04:37:14.139" v="5412" actId="1076"/>
          <ac:spMkLst>
            <pc:docMk/>
            <pc:sldMk cId="3615264968" sldId="4791"/>
            <ac:spMk id="22" creationId="{E1C1805B-7771-4FE3-9E3E-F20125FD068C}"/>
          </ac:spMkLst>
        </pc:spChg>
        <pc:spChg chg="mod">
          <ac:chgData name="VAN DONGEN Lauren [Serpentine Primary School]" userId="5bc39a8c-b07f-42cc-b7cc-beb494723086" providerId="ADAL" clId="{A2D8EC36-1537-4830-9C56-70659850B27D}" dt="2023-07-03T04:37:27.834" v="5426" actId="20577"/>
          <ac:spMkLst>
            <pc:docMk/>
            <pc:sldMk cId="3615264968" sldId="4791"/>
            <ac:spMk id="23" creationId="{4C84C21D-5A38-4E09-A8F3-CFB4456B6788}"/>
          </ac:spMkLst>
        </pc:spChg>
        <pc:spChg chg="mod">
          <ac:chgData name="VAN DONGEN Lauren [Serpentine Primary School]" userId="5bc39a8c-b07f-42cc-b7cc-beb494723086" providerId="ADAL" clId="{A2D8EC36-1537-4830-9C56-70659850B27D}" dt="2023-07-03T04:38:34.362" v="5543" actId="20577"/>
          <ac:spMkLst>
            <pc:docMk/>
            <pc:sldMk cId="3615264968" sldId="4791"/>
            <ac:spMk id="24" creationId="{3933D512-9F90-41FD-B9B4-D99D09500E11}"/>
          </ac:spMkLst>
        </pc:spChg>
        <pc:spChg chg="del mod">
          <ac:chgData name="VAN DONGEN Lauren [Serpentine Primary School]" userId="5bc39a8c-b07f-42cc-b7cc-beb494723086" providerId="ADAL" clId="{A2D8EC36-1537-4830-9C56-70659850B27D}" dt="2023-07-03T04:36:55.157" v="5407" actId="478"/>
          <ac:spMkLst>
            <pc:docMk/>
            <pc:sldMk cId="3615264968" sldId="4791"/>
            <ac:spMk id="25" creationId="{33C76D31-00E0-42F8-A79D-289146D68929}"/>
          </ac:spMkLst>
        </pc:spChg>
        <pc:spChg chg="mod">
          <ac:chgData name="VAN DONGEN Lauren [Serpentine Primary School]" userId="5bc39a8c-b07f-42cc-b7cc-beb494723086" providerId="ADAL" clId="{A2D8EC36-1537-4830-9C56-70659850B27D}" dt="2023-07-03T04:38:04.004" v="5487" actId="6549"/>
          <ac:spMkLst>
            <pc:docMk/>
            <pc:sldMk cId="3615264968" sldId="4791"/>
            <ac:spMk id="26" creationId="{0B5CF79B-4A10-4E41-9D27-61F65A32CE29}"/>
          </ac:spMkLst>
        </pc:spChg>
      </pc:sldChg>
      <pc:sldChg chg="modSp mod">
        <pc:chgData name="VAN DONGEN Lauren [Serpentine Primary School]" userId="5bc39a8c-b07f-42cc-b7cc-beb494723086" providerId="ADAL" clId="{A2D8EC36-1537-4830-9C56-70659850B27D}" dt="2023-07-03T04:41:24.209" v="5735" actId="6549"/>
        <pc:sldMkLst>
          <pc:docMk/>
          <pc:sldMk cId="2629873424" sldId="4792"/>
        </pc:sldMkLst>
        <pc:spChg chg="mod">
          <ac:chgData name="VAN DONGEN Lauren [Serpentine Primary School]" userId="5bc39a8c-b07f-42cc-b7cc-beb494723086" providerId="ADAL" clId="{A2D8EC36-1537-4830-9C56-70659850B27D}" dt="2023-07-03T04:40:23.384" v="5639" actId="20577"/>
          <ac:spMkLst>
            <pc:docMk/>
            <pc:sldMk cId="2629873424" sldId="4792"/>
            <ac:spMk id="5" creationId="{00000000-0000-0000-0000-000000000000}"/>
          </ac:spMkLst>
        </pc:spChg>
        <pc:spChg chg="mod">
          <ac:chgData name="VAN DONGEN Lauren [Serpentine Primary School]" userId="5bc39a8c-b07f-42cc-b7cc-beb494723086" providerId="ADAL" clId="{A2D8EC36-1537-4830-9C56-70659850B27D}" dt="2023-07-03T04:40:31.699" v="5642" actId="1076"/>
          <ac:spMkLst>
            <pc:docMk/>
            <pc:sldMk cId="2629873424" sldId="4792"/>
            <ac:spMk id="6" creationId="{00000000-0000-0000-0000-000000000000}"/>
          </ac:spMkLst>
        </pc:spChg>
        <pc:spChg chg="mod">
          <ac:chgData name="VAN DONGEN Lauren [Serpentine Primary School]" userId="5bc39a8c-b07f-42cc-b7cc-beb494723086" providerId="ADAL" clId="{A2D8EC36-1537-4830-9C56-70659850B27D}" dt="2023-07-03T04:40:36.411" v="5643" actId="1076"/>
          <ac:spMkLst>
            <pc:docMk/>
            <pc:sldMk cId="2629873424" sldId="4792"/>
            <ac:spMk id="7" creationId="{BB7F1038-118C-4078-9CCB-BC3AAFED35D8}"/>
          </ac:spMkLst>
        </pc:spChg>
        <pc:spChg chg="mod">
          <ac:chgData name="VAN DONGEN Lauren [Serpentine Primary School]" userId="5bc39a8c-b07f-42cc-b7cc-beb494723086" providerId="ADAL" clId="{A2D8EC36-1537-4830-9C56-70659850B27D}" dt="2023-07-03T04:41:24.209" v="5735" actId="6549"/>
          <ac:spMkLst>
            <pc:docMk/>
            <pc:sldMk cId="2629873424" sldId="4792"/>
            <ac:spMk id="8" creationId="{CEF29379-86AC-4473-A4DC-7917A8059A2C}"/>
          </ac:spMkLst>
        </pc:spChg>
      </pc:sldChg>
      <pc:sldChg chg="modSp add mod">
        <pc:chgData name="VAN DONGEN Lauren [Serpentine Primary School]" userId="5bc39a8c-b07f-42cc-b7cc-beb494723086" providerId="ADAL" clId="{A2D8EC36-1537-4830-9C56-70659850B27D}" dt="2023-07-03T04:43:54.218" v="5868" actId="1076"/>
        <pc:sldMkLst>
          <pc:docMk/>
          <pc:sldMk cId="912986647" sldId="4793"/>
        </pc:sldMkLst>
        <pc:spChg chg="mod">
          <ac:chgData name="VAN DONGEN Lauren [Serpentine Primary School]" userId="5bc39a8c-b07f-42cc-b7cc-beb494723086" providerId="ADAL" clId="{A2D8EC36-1537-4830-9C56-70659850B27D}" dt="2023-07-03T04:43:36.007" v="5864" actId="20577"/>
          <ac:spMkLst>
            <pc:docMk/>
            <pc:sldMk cId="912986647" sldId="4793"/>
            <ac:spMk id="2" creationId="{F8B160F8-6149-45E5-A01B-24799688456E}"/>
          </ac:spMkLst>
        </pc:spChg>
        <pc:spChg chg="mod">
          <ac:chgData name="VAN DONGEN Lauren [Serpentine Primary School]" userId="5bc39a8c-b07f-42cc-b7cc-beb494723086" providerId="ADAL" clId="{A2D8EC36-1537-4830-9C56-70659850B27D}" dt="2023-07-03T04:43:54.218" v="5868" actId="1076"/>
          <ac:spMkLst>
            <pc:docMk/>
            <pc:sldMk cId="912986647" sldId="4793"/>
            <ac:spMk id="4" creationId="{51C48988-CD0E-6C6A-AF10-047FBD8DA10F}"/>
          </ac:spMkLst>
        </pc:spChg>
        <pc:spChg chg="mod">
          <ac:chgData name="VAN DONGEN Lauren [Serpentine Primary School]" userId="5bc39a8c-b07f-42cc-b7cc-beb494723086" providerId="ADAL" clId="{A2D8EC36-1537-4830-9C56-70659850B27D}" dt="2023-07-03T04:43:41.179" v="5865" actId="1076"/>
          <ac:spMkLst>
            <pc:docMk/>
            <pc:sldMk cId="912986647" sldId="4793"/>
            <ac:spMk id="8" creationId="{B98861DE-21C5-48D4-811E-738555D6F960}"/>
          </ac:spMkLst>
        </pc:spChg>
        <pc:spChg chg="mod">
          <ac:chgData name="VAN DONGEN Lauren [Serpentine Primary School]" userId="5bc39a8c-b07f-42cc-b7cc-beb494723086" providerId="ADAL" clId="{A2D8EC36-1537-4830-9C56-70659850B27D}" dt="2023-07-03T04:43:49.475" v="5867" actId="1076"/>
          <ac:spMkLst>
            <pc:docMk/>
            <pc:sldMk cId="912986647" sldId="4793"/>
            <ac:spMk id="9" creationId="{613C8192-1E18-4492-AF2A-DEDA5CD6889B}"/>
          </ac:spMkLst>
        </pc:spChg>
        <pc:spChg chg="mod">
          <ac:chgData name="VAN DONGEN Lauren [Serpentine Primary School]" userId="5bc39a8c-b07f-42cc-b7cc-beb494723086" providerId="ADAL" clId="{A2D8EC36-1537-4830-9C56-70659850B27D}" dt="2023-07-03T04:43:44.762" v="5866" actId="1076"/>
          <ac:spMkLst>
            <pc:docMk/>
            <pc:sldMk cId="912986647" sldId="4793"/>
            <ac:spMk id="18" creationId="{2666BDA7-230C-4325-A586-C3A4D4341A4F}"/>
          </ac:spMkLst>
        </pc:spChg>
      </pc:sldChg>
      <pc:sldChg chg="modSp add mod">
        <pc:chgData name="VAN DONGEN Lauren [Serpentine Primary School]" userId="5bc39a8c-b07f-42cc-b7cc-beb494723086" providerId="ADAL" clId="{A2D8EC36-1537-4830-9C56-70659850B27D}" dt="2023-07-03T04:44:30.953" v="5878"/>
        <pc:sldMkLst>
          <pc:docMk/>
          <pc:sldMk cId="2858435327" sldId="4794"/>
        </pc:sldMkLst>
        <pc:spChg chg="mod">
          <ac:chgData name="VAN DONGEN Lauren [Serpentine Primary School]" userId="5bc39a8c-b07f-42cc-b7cc-beb494723086" providerId="ADAL" clId="{A2D8EC36-1537-4830-9C56-70659850B27D}" dt="2023-07-03T04:44:30.953" v="5878"/>
          <ac:spMkLst>
            <pc:docMk/>
            <pc:sldMk cId="2858435327" sldId="4794"/>
            <ac:spMk id="2" creationId="{B7A646C9-CB5C-23DA-A42D-AECD4790A895}"/>
          </ac:spMkLst>
        </pc:spChg>
        <pc:spChg chg="mod">
          <ac:chgData name="VAN DONGEN Lauren [Serpentine Primary School]" userId="5bc39a8c-b07f-42cc-b7cc-beb494723086" providerId="ADAL" clId="{A2D8EC36-1537-4830-9C56-70659850B27D}" dt="2023-07-03T04:44:01.674" v="5874" actId="20577"/>
          <ac:spMkLst>
            <pc:docMk/>
            <pc:sldMk cId="2858435327" sldId="4794"/>
            <ac:spMk id="6" creationId="{40F5AE51-4B07-994D-A473-527960B29988}"/>
          </ac:spMkLst>
        </pc:spChg>
      </pc:sldChg>
      <pc:sldChg chg="addSp delSp modSp add mod">
        <pc:chgData name="VAN DONGEN Lauren [Serpentine Primary School]" userId="5bc39a8c-b07f-42cc-b7cc-beb494723086" providerId="ADAL" clId="{A2D8EC36-1537-4830-9C56-70659850B27D}" dt="2023-07-03T04:45:31.613" v="5911" actId="20577"/>
        <pc:sldMkLst>
          <pc:docMk/>
          <pc:sldMk cId="2844797075" sldId="4795"/>
        </pc:sldMkLst>
        <pc:spChg chg="mod">
          <ac:chgData name="VAN DONGEN Lauren [Serpentine Primary School]" userId="5bc39a8c-b07f-42cc-b7cc-beb494723086" providerId="ADAL" clId="{A2D8EC36-1537-4830-9C56-70659850B27D}" dt="2023-07-03T04:45:19.396" v="5896" actId="20577"/>
          <ac:spMkLst>
            <pc:docMk/>
            <pc:sldMk cId="2844797075" sldId="4795"/>
            <ac:spMk id="7" creationId="{00000000-0000-0000-0000-000000000000}"/>
          </ac:spMkLst>
        </pc:spChg>
        <pc:spChg chg="mod">
          <ac:chgData name="VAN DONGEN Lauren [Serpentine Primary School]" userId="5bc39a8c-b07f-42cc-b7cc-beb494723086" providerId="ADAL" clId="{A2D8EC36-1537-4830-9C56-70659850B27D}" dt="2023-07-03T04:45:27.156" v="5906" actId="20577"/>
          <ac:spMkLst>
            <pc:docMk/>
            <pc:sldMk cId="2844797075" sldId="4795"/>
            <ac:spMk id="11" creationId="{9417F30F-6FC3-4E35-8E33-384B5FBF026A}"/>
          </ac:spMkLst>
        </pc:spChg>
        <pc:spChg chg="mod">
          <ac:chgData name="VAN DONGEN Lauren [Serpentine Primary School]" userId="5bc39a8c-b07f-42cc-b7cc-beb494723086" providerId="ADAL" clId="{A2D8EC36-1537-4830-9C56-70659850B27D}" dt="2023-07-03T04:45:22.768" v="5901" actId="20577"/>
          <ac:spMkLst>
            <pc:docMk/>
            <pc:sldMk cId="2844797075" sldId="4795"/>
            <ac:spMk id="15" creationId="{8BF89615-3AEB-CD4C-8C3C-4BFCF1B3E514}"/>
          </ac:spMkLst>
        </pc:spChg>
        <pc:spChg chg="mod">
          <ac:chgData name="VAN DONGEN Lauren [Serpentine Primary School]" userId="5bc39a8c-b07f-42cc-b7cc-beb494723086" providerId="ADAL" clId="{A2D8EC36-1537-4830-9C56-70659850B27D}" dt="2023-07-03T04:45:31.613" v="5911" actId="20577"/>
          <ac:spMkLst>
            <pc:docMk/>
            <pc:sldMk cId="2844797075" sldId="4795"/>
            <ac:spMk id="16" creationId="{4BD4C0A7-2513-49D9-B1A9-8F5E263A7EC7}"/>
          </ac:spMkLst>
        </pc:spChg>
        <pc:picChg chg="del">
          <ac:chgData name="VAN DONGEN Lauren [Serpentine Primary School]" userId="5bc39a8c-b07f-42cc-b7cc-beb494723086" providerId="ADAL" clId="{A2D8EC36-1537-4830-9C56-70659850B27D}" dt="2023-07-03T04:44:47.662" v="5881" actId="478"/>
          <ac:picMkLst>
            <pc:docMk/>
            <pc:sldMk cId="2844797075" sldId="4795"/>
            <ac:picMk id="2" creationId="{C039B9E9-4F64-B4A5-79FB-FA45EB88F22D}"/>
          </ac:picMkLst>
        </pc:picChg>
        <pc:picChg chg="add mod">
          <ac:chgData name="VAN DONGEN Lauren [Serpentine Primary School]" userId="5bc39a8c-b07f-42cc-b7cc-beb494723086" providerId="ADAL" clId="{A2D8EC36-1537-4830-9C56-70659850B27D}" dt="2023-07-03T04:44:57.874" v="5885" actId="1076"/>
          <ac:picMkLst>
            <pc:docMk/>
            <pc:sldMk cId="2844797075" sldId="4795"/>
            <ac:picMk id="13" creationId="{C5E74B88-A317-482F-8181-80956819CCAB}"/>
          </ac:picMkLst>
        </pc:picChg>
        <pc:picChg chg="add mod">
          <ac:chgData name="VAN DONGEN Lauren [Serpentine Primary School]" userId="5bc39a8c-b07f-42cc-b7cc-beb494723086" providerId="ADAL" clId="{A2D8EC36-1537-4830-9C56-70659850B27D}" dt="2023-07-03T04:45:15.842" v="5891" actId="1076"/>
          <ac:picMkLst>
            <pc:docMk/>
            <pc:sldMk cId="2844797075" sldId="4795"/>
            <ac:picMk id="14" creationId="{20831937-207E-4568-A54E-2064FDEFA0C2}"/>
          </ac:picMkLst>
        </pc:picChg>
        <pc:picChg chg="del">
          <ac:chgData name="VAN DONGEN Lauren [Serpentine Primary School]" userId="5bc39a8c-b07f-42cc-b7cc-beb494723086" providerId="ADAL" clId="{A2D8EC36-1537-4830-9C56-70659850B27D}" dt="2023-07-03T04:45:06.406" v="5887" actId="478"/>
          <ac:picMkLst>
            <pc:docMk/>
            <pc:sldMk cId="2844797075" sldId="4795"/>
            <ac:picMk id="1026" creationId="{5E549717-2146-41F7-8DB6-441B2A0689F5}"/>
          </ac:picMkLst>
        </pc:picChg>
      </pc:sldChg>
      <pc:sldChg chg="addSp delSp modSp add mod">
        <pc:chgData name="VAN DONGEN Lauren [Serpentine Primary School]" userId="5bc39a8c-b07f-42cc-b7cc-beb494723086" providerId="ADAL" clId="{A2D8EC36-1537-4830-9C56-70659850B27D}" dt="2023-07-03T04:47:44.571" v="5932" actId="1076"/>
        <pc:sldMkLst>
          <pc:docMk/>
          <pc:sldMk cId="1697241188" sldId="4796"/>
        </pc:sldMkLst>
        <pc:spChg chg="mod">
          <ac:chgData name="VAN DONGEN Lauren [Serpentine Primary School]" userId="5bc39a8c-b07f-42cc-b7cc-beb494723086" providerId="ADAL" clId="{A2D8EC36-1537-4830-9C56-70659850B27D}" dt="2023-07-03T04:45:47.202" v="5920" actId="20577"/>
          <ac:spMkLst>
            <pc:docMk/>
            <pc:sldMk cId="1697241188" sldId="4796"/>
            <ac:spMk id="11" creationId="{9417F30F-6FC3-4E35-8E33-384B5FBF026A}"/>
          </ac:spMkLst>
        </pc:spChg>
        <pc:spChg chg="mod">
          <ac:chgData name="VAN DONGEN Lauren [Serpentine Primary School]" userId="5bc39a8c-b07f-42cc-b7cc-beb494723086" providerId="ADAL" clId="{A2D8EC36-1537-4830-9C56-70659850B27D}" dt="2023-07-03T04:45:54.173" v="5925" actId="20577"/>
          <ac:spMkLst>
            <pc:docMk/>
            <pc:sldMk cId="1697241188" sldId="4796"/>
            <ac:spMk id="16" creationId="{4BD4C0A7-2513-49D9-B1A9-8F5E263A7EC7}"/>
          </ac:spMkLst>
        </pc:spChg>
        <pc:picChg chg="del">
          <ac:chgData name="VAN DONGEN Lauren [Serpentine Primary School]" userId="5bc39a8c-b07f-42cc-b7cc-beb494723086" providerId="ADAL" clId="{A2D8EC36-1537-4830-9C56-70659850B27D}" dt="2023-07-03T04:45:40.403" v="5912" actId="478"/>
          <ac:picMkLst>
            <pc:docMk/>
            <pc:sldMk cId="1697241188" sldId="4796"/>
            <ac:picMk id="2" creationId="{A0418856-ACEE-4EE4-AACB-A78B02AB9106}"/>
          </ac:picMkLst>
        </pc:picChg>
        <pc:picChg chg="add mod">
          <ac:chgData name="VAN DONGEN Lauren [Serpentine Primary School]" userId="5bc39a8c-b07f-42cc-b7cc-beb494723086" providerId="ADAL" clId="{A2D8EC36-1537-4830-9C56-70659850B27D}" dt="2023-07-03T04:47:44.571" v="5932" actId="1076"/>
          <ac:picMkLst>
            <pc:docMk/>
            <pc:sldMk cId="1697241188" sldId="4796"/>
            <ac:picMk id="5122" creationId="{2475C73D-4BFD-441B-8E88-C111F35AEB11}"/>
          </ac:picMkLst>
        </pc:picChg>
      </pc:sldChg>
      <pc:sldChg chg="modSp add mod">
        <pc:chgData name="VAN DONGEN Lauren [Serpentine Primary School]" userId="5bc39a8c-b07f-42cc-b7cc-beb494723086" providerId="ADAL" clId="{A2D8EC36-1537-4830-9C56-70659850B27D}" dt="2023-07-03T04:52:04.035" v="5942" actId="1076"/>
        <pc:sldMkLst>
          <pc:docMk/>
          <pc:sldMk cId="2177028766" sldId="4797"/>
        </pc:sldMkLst>
        <pc:spChg chg="mod">
          <ac:chgData name="VAN DONGEN Lauren [Serpentine Primary School]" userId="5bc39a8c-b07f-42cc-b7cc-beb494723086" providerId="ADAL" clId="{A2D8EC36-1537-4830-9C56-70659850B27D}" dt="2023-07-03T04:48:09.411" v="5935" actId="1076"/>
          <ac:spMkLst>
            <pc:docMk/>
            <pc:sldMk cId="2177028766" sldId="4797"/>
            <ac:spMk id="11" creationId="{8A6663D1-6B27-420F-8443-DCDFDC233D2B}"/>
          </ac:spMkLst>
        </pc:spChg>
        <pc:spChg chg="mod">
          <ac:chgData name="VAN DONGEN Lauren [Serpentine Primary School]" userId="5bc39a8c-b07f-42cc-b7cc-beb494723086" providerId="ADAL" clId="{A2D8EC36-1537-4830-9C56-70659850B27D}" dt="2023-07-03T04:52:04.035" v="5942" actId="1076"/>
          <ac:spMkLst>
            <pc:docMk/>
            <pc:sldMk cId="2177028766" sldId="4797"/>
            <ac:spMk id="18" creationId="{64C11362-1D38-4E68-9708-C8227F22604E}"/>
          </ac:spMkLst>
        </pc:spChg>
        <pc:spChg chg="mod">
          <ac:chgData name="VAN DONGEN Lauren [Serpentine Primary School]" userId="5bc39a8c-b07f-42cc-b7cc-beb494723086" providerId="ADAL" clId="{A2D8EC36-1537-4830-9C56-70659850B27D}" dt="2023-07-03T04:51:05.125" v="5941" actId="207"/>
          <ac:spMkLst>
            <pc:docMk/>
            <pc:sldMk cId="2177028766" sldId="4797"/>
            <ac:spMk id="19" creationId="{BF9AAB17-9CDD-4E40-92BF-8DE8A2ADD71F}"/>
          </ac:spMkLst>
        </pc:spChg>
      </pc:sldChg>
      <pc:sldChg chg="addSp delSp modSp add mod modNotesTx">
        <pc:chgData name="VAN DONGEN Lauren [Serpentine Primary School]" userId="5bc39a8c-b07f-42cc-b7cc-beb494723086" providerId="ADAL" clId="{A2D8EC36-1537-4830-9C56-70659850B27D}" dt="2023-07-03T05:15:17.386" v="6224" actId="1076"/>
        <pc:sldMkLst>
          <pc:docMk/>
          <pc:sldMk cId="318631885" sldId="4798"/>
        </pc:sldMkLst>
        <pc:spChg chg="mod">
          <ac:chgData name="VAN DONGEN Lauren [Serpentine Primary School]" userId="5bc39a8c-b07f-42cc-b7cc-beb494723086" providerId="ADAL" clId="{A2D8EC36-1537-4830-9C56-70659850B27D}" dt="2023-07-03T04:52:39.411" v="5955" actId="20577"/>
          <ac:spMkLst>
            <pc:docMk/>
            <pc:sldMk cId="318631885" sldId="4798"/>
            <ac:spMk id="11" creationId="{9417F30F-6FC3-4E35-8E33-384B5FBF026A}"/>
          </ac:spMkLst>
        </pc:spChg>
        <pc:spChg chg="mod">
          <ac:chgData name="VAN DONGEN Lauren [Serpentine Primary School]" userId="5bc39a8c-b07f-42cc-b7cc-beb494723086" providerId="ADAL" clId="{A2D8EC36-1537-4830-9C56-70659850B27D}" dt="2023-07-03T04:52:44.391" v="5962" actId="20577"/>
          <ac:spMkLst>
            <pc:docMk/>
            <pc:sldMk cId="318631885" sldId="4798"/>
            <ac:spMk id="16" creationId="{4BD4C0A7-2513-49D9-B1A9-8F5E263A7EC7}"/>
          </ac:spMkLst>
        </pc:spChg>
        <pc:picChg chg="del">
          <ac:chgData name="VAN DONGEN Lauren [Serpentine Primary School]" userId="5bc39a8c-b07f-42cc-b7cc-beb494723086" providerId="ADAL" clId="{A2D8EC36-1537-4830-9C56-70659850B27D}" dt="2023-07-03T04:52:32.756" v="5947" actId="478"/>
          <ac:picMkLst>
            <pc:docMk/>
            <pc:sldMk cId="318631885" sldId="4798"/>
            <ac:picMk id="2" creationId="{26A83EF2-9BB8-4435-9685-92138CCDCED6}"/>
          </ac:picMkLst>
        </pc:picChg>
        <pc:picChg chg="del">
          <ac:chgData name="VAN DONGEN Lauren [Serpentine Primary School]" userId="5bc39a8c-b07f-42cc-b7cc-beb494723086" providerId="ADAL" clId="{A2D8EC36-1537-4830-9C56-70659850B27D}" dt="2023-07-03T04:52:34.459" v="5950" actId="478"/>
          <ac:picMkLst>
            <pc:docMk/>
            <pc:sldMk cId="318631885" sldId="4798"/>
            <ac:picMk id="3" creationId="{81902B2C-7166-42ED-B035-821EB50014E9}"/>
          </ac:picMkLst>
        </pc:picChg>
        <pc:picChg chg="del">
          <ac:chgData name="VAN DONGEN Lauren [Serpentine Primary School]" userId="5bc39a8c-b07f-42cc-b7cc-beb494723086" providerId="ADAL" clId="{A2D8EC36-1537-4830-9C56-70659850B27D}" dt="2023-07-03T04:52:33.234" v="5948" actId="478"/>
          <ac:picMkLst>
            <pc:docMk/>
            <pc:sldMk cId="318631885" sldId="4798"/>
            <ac:picMk id="1030" creationId="{B4734D00-0515-45C1-BE4A-3520776F97A3}"/>
          </ac:picMkLst>
        </pc:picChg>
        <pc:picChg chg="del">
          <ac:chgData name="VAN DONGEN Lauren [Serpentine Primary School]" userId="5bc39a8c-b07f-42cc-b7cc-beb494723086" providerId="ADAL" clId="{A2D8EC36-1537-4830-9C56-70659850B27D}" dt="2023-07-03T04:52:33.913" v="5949" actId="478"/>
          <ac:picMkLst>
            <pc:docMk/>
            <pc:sldMk cId="318631885" sldId="4798"/>
            <ac:picMk id="1032" creationId="{78C4A428-0390-4348-9C3F-88603EAC08EE}"/>
          </ac:picMkLst>
        </pc:picChg>
        <pc:picChg chg="add mod">
          <ac:chgData name="VAN DONGEN Lauren [Serpentine Primary School]" userId="5bc39a8c-b07f-42cc-b7cc-beb494723086" providerId="ADAL" clId="{A2D8EC36-1537-4830-9C56-70659850B27D}" dt="2023-07-03T05:09:41.993" v="6207" actId="1076"/>
          <ac:picMkLst>
            <pc:docMk/>
            <pc:sldMk cId="318631885" sldId="4798"/>
            <ac:picMk id="6146" creationId="{7F74E5A3-DAC2-4F11-BF9F-05F505C88BA4}"/>
          </ac:picMkLst>
        </pc:picChg>
        <pc:picChg chg="add mod">
          <ac:chgData name="VAN DONGEN Lauren [Serpentine Primary School]" userId="5bc39a8c-b07f-42cc-b7cc-beb494723086" providerId="ADAL" clId="{A2D8EC36-1537-4830-9C56-70659850B27D}" dt="2023-07-03T05:10:29.640" v="6214" actId="1076"/>
          <ac:picMkLst>
            <pc:docMk/>
            <pc:sldMk cId="318631885" sldId="4798"/>
            <ac:picMk id="6148" creationId="{041B43F0-79EF-4FEB-829C-650088FB1EF4}"/>
          </ac:picMkLst>
        </pc:picChg>
        <pc:picChg chg="add mod">
          <ac:chgData name="VAN DONGEN Lauren [Serpentine Primary School]" userId="5bc39a8c-b07f-42cc-b7cc-beb494723086" providerId="ADAL" clId="{A2D8EC36-1537-4830-9C56-70659850B27D}" dt="2023-07-03T05:13:26.665" v="6219" actId="1076"/>
          <ac:picMkLst>
            <pc:docMk/>
            <pc:sldMk cId="318631885" sldId="4798"/>
            <ac:picMk id="6150" creationId="{79416A1D-0711-4948-9D67-073B30E821CF}"/>
          </ac:picMkLst>
        </pc:picChg>
        <pc:picChg chg="add mod">
          <ac:chgData name="VAN DONGEN Lauren [Serpentine Primary School]" userId="5bc39a8c-b07f-42cc-b7cc-beb494723086" providerId="ADAL" clId="{A2D8EC36-1537-4830-9C56-70659850B27D}" dt="2023-07-03T05:15:17.386" v="6224" actId="1076"/>
          <ac:picMkLst>
            <pc:docMk/>
            <pc:sldMk cId="318631885" sldId="4798"/>
            <ac:picMk id="6152" creationId="{BCBBDD2C-4647-4323-8A8C-6F8A568A63EA}"/>
          </ac:picMkLst>
        </pc:picChg>
      </pc:sldChg>
      <pc:sldChg chg="modSp add mod">
        <pc:chgData name="VAN DONGEN Lauren [Serpentine Primary School]" userId="5bc39a8c-b07f-42cc-b7cc-beb494723086" providerId="ADAL" clId="{A2D8EC36-1537-4830-9C56-70659850B27D}" dt="2023-07-03T04:55:05.812" v="6203" actId="207"/>
        <pc:sldMkLst>
          <pc:docMk/>
          <pc:sldMk cId="3122568050" sldId="4799"/>
        </pc:sldMkLst>
        <pc:spChg chg="mod">
          <ac:chgData name="VAN DONGEN Lauren [Serpentine Primary School]" userId="5bc39a8c-b07f-42cc-b7cc-beb494723086" providerId="ADAL" clId="{A2D8EC36-1537-4830-9C56-70659850B27D}" dt="2023-07-03T04:54:29.201" v="6190" actId="20577"/>
          <ac:spMkLst>
            <pc:docMk/>
            <pc:sldMk cId="3122568050" sldId="4799"/>
            <ac:spMk id="5" creationId="{00000000-0000-0000-0000-000000000000}"/>
          </ac:spMkLst>
        </pc:spChg>
        <pc:spChg chg="mod">
          <ac:chgData name="VAN DONGEN Lauren [Serpentine Primary School]" userId="5bc39a8c-b07f-42cc-b7cc-beb494723086" providerId="ADAL" clId="{A2D8EC36-1537-4830-9C56-70659850B27D}" dt="2023-07-03T04:54:34.548" v="6195" actId="20577"/>
          <ac:spMkLst>
            <pc:docMk/>
            <pc:sldMk cId="3122568050" sldId="4799"/>
            <ac:spMk id="11" creationId="{9417F30F-6FC3-4E35-8E33-384B5FBF026A}"/>
          </ac:spMkLst>
        </pc:spChg>
        <pc:spChg chg="mod">
          <ac:chgData name="VAN DONGEN Lauren [Serpentine Primary School]" userId="5bc39a8c-b07f-42cc-b7cc-beb494723086" providerId="ADAL" clId="{A2D8EC36-1537-4830-9C56-70659850B27D}" dt="2023-07-03T04:55:05.812" v="6203" actId="207"/>
          <ac:spMkLst>
            <pc:docMk/>
            <pc:sldMk cId="3122568050" sldId="4799"/>
            <ac:spMk id="14" creationId="{F0134CC3-8BBC-4D3D-B93A-1185BEAA04F2}"/>
          </ac:spMkLst>
        </pc:spChg>
        <pc:spChg chg="mod">
          <ac:chgData name="VAN DONGEN Lauren [Serpentine Primary School]" userId="5bc39a8c-b07f-42cc-b7cc-beb494723086" providerId="ADAL" clId="{A2D8EC36-1537-4830-9C56-70659850B27D}" dt="2023-07-03T04:54:38.810" v="6201" actId="20577"/>
          <ac:spMkLst>
            <pc:docMk/>
            <pc:sldMk cId="3122568050" sldId="4799"/>
            <ac:spMk id="16" creationId="{4BD4C0A7-2513-49D9-B1A9-8F5E263A7EC7}"/>
          </ac:spMkLst>
        </pc:spChg>
        <pc:spChg chg="mod">
          <ac:chgData name="VAN DONGEN Lauren [Serpentine Primary School]" userId="5bc39a8c-b07f-42cc-b7cc-beb494723086" providerId="ADAL" clId="{A2D8EC36-1537-4830-9C56-70659850B27D}" dt="2023-07-03T04:53:15.739" v="5964" actId="207"/>
          <ac:spMkLst>
            <pc:docMk/>
            <pc:sldMk cId="3122568050" sldId="4799"/>
            <ac:spMk id="18" creationId="{00000000-0000-0000-0000-000000000000}"/>
          </ac:spMkLst>
        </pc:spChg>
      </pc:sldChg>
      <pc:sldChg chg="addSp delSp modSp add mod">
        <pc:chgData name="VAN DONGEN Lauren [Serpentine Primary School]" userId="5bc39a8c-b07f-42cc-b7cc-beb494723086" providerId="ADAL" clId="{A2D8EC36-1537-4830-9C56-70659850B27D}" dt="2023-07-03T05:18:44.399" v="6287" actId="20577"/>
        <pc:sldMkLst>
          <pc:docMk/>
          <pc:sldMk cId="4223603120" sldId="4800"/>
        </pc:sldMkLst>
        <pc:spChg chg="mod">
          <ac:chgData name="VAN DONGEN Lauren [Serpentine Primary School]" userId="5bc39a8c-b07f-42cc-b7cc-beb494723086" providerId="ADAL" clId="{A2D8EC36-1537-4830-9C56-70659850B27D}" dt="2023-07-03T05:16:52.769" v="6240" actId="14100"/>
          <ac:spMkLst>
            <pc:docMk/>
            <pc:sldMk cId="4223603120" sldId="4800"/>
            <ac:spMk id="3" creationId="{1DAE649E-6B62-4A67-8541-0422C13B868F}"/>
          </ac:spMkLst>
        </pc:spChg>
        <pc:spChg chg="mod">
          <ac:chgData name="VAN DONGEN Lauren [Serpentine Primary School]" userId="5bc39a8c-b07f-42cc-b7cc-beb494723086" providerId="ADAL" clId="{A2D8EC36-1537-4830-9C56-70659850B27D}" dt="2023-07-03T05:15:46.522" v="6234" actId="20577"/>
          <ac:spMkLst>
            <pc:docMk/>
            <pc:sldMk cId="4223603120" sldId="4800"/>
            <ac:spMk id="5" creationId="{CDCFB9C8-AAC8-41A5-8884-AB44D43E4018}"/>
          </ac:spMkLst>
        </pc:spChg>
        <pc:spChg chg="mod">
          <ac:chgData name="VAN DONGEN Lauren [Serpentine Primary School]" userId="5bc39a8c-b07f-42cc-b7cc-beb494723086" providerId="ADAL" clId="{A2D8EC36-1537-4830-9C56-70659850B27D}" dt="2023-07-03T05:17:04.798" v="6262" actId="20577"/>
          <ac:spMkLst>
            <pc:docMk/>
            <pc:sldMk cId="4223603120" sldId="4800"/>
            <ac:spMk id="15" creationId="{8DEEE9CF-7FA0-48BD-B2C6-86A8AFD93AEB}"/>
          </ac:spMkLst>
        </pc:spChg>
        <pc:spChg chg="mod">
          <ac:chgData name="VAN DONGEN Lauren [Serpentine Primary School]" userId="5bc39a8c-b07f-42cc-b7cc-beb494723086" providerId="ADAL" clId="{A2D8EC36-1537-4830-9C56-70659850B27D}" dt="2023-07-03T05:18:40.759" v="6282" actId="1076"/>
          <ac:spMkLst>
            <pc:docMk/>
            <pc:sldMk cId="4223603120" sldId="4800"/>
            <ac:spMk id="17" creationId="{C389C2AB-BDC2-4FC7-A62E-2E8D50C68ADA}"/>
          </ac:spMkLst>
        </pc:spChg>
        <pc:spChg chg="mod">
          <ac:chgData name="VAN DONGEN Lauren [Serpentine Primary School]" userId="5bc39a8c-b07f-42cc-b7cc-beb494723086" providerId="ADAL" clId="{A2D8EC36-1537-4830-9C56-70659850B27D}" dt="2023-07-03T05:18:31.730" v="6276" actId="20577"/>
          <ac:spMkLst>
            <pc:docMk/>
            <pc:sldMk cId="4223603120" sldId="4800"/>
            <ac:spMk id="19" creationId="{9E543EBE-8277-4ABF-8066-32517555B6C0}"/>
          </ac:spMkLst>
        </pc:spChg>
        <pc:spChg chg="mod">
          <ac:chgData name="VAN DONGEN Lauren [Serpentine Primary School]" userId="5bc39a8c-b07f-42cc-b7cc-beb494723086" providerId="ADAL" clId="{A2D8EC36-1537-4830-9C56-70659850B27D}" dt="2023-07-03T05:18:44.399" v="6287" actId="20577"/>
          <ac:spMkLst>
            <pc:docMk/>
            <pc:sldMk cId="4223603120" sldId="4800"/>
            <ac:spMk id="28" creationId="{1738AACA-14F8-4FC0-905D-D7384E2492F4}"/>
          </ac:spMkLst>
        </pc:spChg>
        <pc:picChg chg="del">
          <ac:chgData name="VAN DONGEN Lauren [Serpentine Primary School]" userId="5bc39a8c-b07f-42cc-b7cc-beb494723086" providerId="ADAL" clId="{A2D8EC36-1537-4830-9C56-70659850B27D}" dt="2023-07-03T05:15:31.617" v="6225" actId="478"/>
          <ac:picMkLst>
            <pc:docMk/>
            <pc:sldMk cId="4223603120" sldId="4800"/>
            <ac:picMk id="4" creationId="{D69E3EA3-A09E-4E4B-A2D0-49729699658B}"/>
          </ac:picMkLst>
        </pc:picChg>
        <pc:picChg chg="add mod">
          <ac:chgData name="VAN DONGEN Lauren [Serpentine Primary School]" userId="5bc39a8c-b07f-42cc-b7cc-beb494723086" providerId="ADAL" clId="{A2D8EC36-1537-4830-9C56-70659850B27D}" dt="2023-07-03T05:15:41.432" v="6229" actId="1076"/>
          <ac:picMkLst>
            <pc:docMk/>
            <pc:sldMk cId="4223603120" sldId="4800"/>
            <ac:picMk id="7" creationId="{0F89437A-E1B4-48A1-B9A4-436414E6955C}"/>
          </ac:picMkLst>
        </pc:picChg>
      </pc:sldChg>
      <pc:sldChg chg="add del ord">
        <pc:chgData name="VAN DONGEN Lauren [Serpentine Primary School]" userId="5bc39a8c-b07f-42cc-b7cc-beb494723086" providerId="ADAL" clId="{A2D8EC36-1537-4830-9C56-70659850B27D}" dt="2023-07-03T05:19:27.717" v="6294" actId="47"/>
        <pc:sldMkLst>
          <pc:docMk/>
          <pc:sldMk cId="2129074575" sldId="4801"/>
        </pc:sldMkLst>
      </pc:sldChg>
      <pc:sldChg chg="add del">
        <pc:chgData name="VAN DONGEN Lauren [Serpentine Primary School]" userId="5bc39a8c-b07f-42cc-b7cc-beb494723086" providerId="ADAL" clId="{A2D8EC36-1537-4830-9C56-70659850B27D}" dt="2023-07-03T06:07:44.417" v="8856" actId="47"/>
        <pc:sldMkLst>
          <pc:docMk/>
          <pc:sldMk cId="4118487173" sldId="4801"/>
        </pc:sldMkLst>
      </pc:sldChg>
      <pc:sldChg chg="addSp delSp modSp mod">
        <pc:chgData name="VAN DONGEN Lauren [Serpentine Primary School]" userId="5bc39a8c-b07f-42cc-b7cc-beb494723086" providerId="ADAL" clId="{A2D8EC36-1537-4830-9C56-70659850B27D}" dt="2023-07-03T05:51:32.346" v="7816" actId="20577"/>
        <pc:sldMkLst>
          <pc:docMk/>
          <pc:sldMk cId="1918465722" sldId="4806"/>
        </pc:sldMkLst>
        <pc:spChg chg="mod">
          <ac:chgData name="VAN DONGEN Lauren [Serpentine Primary School]" userId="5bc39a8c-b07f-42cc-b7cc-beb494723086" providerId="ADAL" clId="{A2D8EC36-1537-4830-9C56-70659850B27D}" dt="2023-07-03T05:44:59.965" v="7298" actId="5793"/>
          <ac:spMkLst>
            <pc:docMk/>
            <pc:sldMk cId="1918465722" sldId="4806"/>
            <ac:spMk id="10" creationId="{E80105FB-7D9E-4BF4-A2FC-913983C8AE54}"/>
          </ac:spMkLst>
        </pc:spChg>
        <pc:spChg chg="del">
          <ac:chgData name="VAN DONGEN Lauren [Serpentine Primary School]" userId="5bc39a8c-b07f-42cc-b7cc-beb494723086" providerId="ADAL" clId="{A2D8EC36-1537-4830-9C56-70659850B27D}" dt="2023-07-03T05:41:07.794" v="6805" actId="21"/>
          <ac:spMkLst>
            <pc:docMk/>
            <pc:sldMk cId="1918465722" sldId="4806"/>
            <ac:spMk id="13" creationId="{409A19CB-19BA-76FE-F17A-7AE6444BB397}"/>
          </ac:spMkLst>
        </pc:spChg>
        <pc:graphicFrameChg chg="add mod modGraphic">
          <ac:chgData name="VAN DONGEN Lauren [Serpentine Primary School]" userId="5bc39a8c-b07f-42cc-b7cc-beb494723086" providerId="ADAL" clId="{A2D8EC36-1537-4830-9C56-70659850B27D}" dt="2023-07-03T05:51:32.346" v="7816" actId="20577"/>
          <ac:graphicFrameMkLst>
            <pc:docMk/>
            <pc:sldMk cId="1918465722" sldId="4806"/>
            <ac:graphicFrameMk id="2" creationId="{F7224C92-F47A-4D1C-8694-9249819FF66D}"/>
          </ac:graphicFrameMkLst>
        </pc:graphicFrameChg>
        <pc:picChg chg="del">
          <ac:chgData name="VAN DONGEN Lauren [Serpentine Primary School]" userId="5bc39a8c-b07f-42cc-b7cc-beb494723086" providerId="ADAL" clId="{A2D8EC36-1537-4830-9C56-70659850B27D}" dt="2023-07-03T05:44:45.895" v="7261" actId="478"/>
          <ac:picMkLst>
            <pc:docMk/>
            <pc:sldMk cId="1918465722" sldId="4806"/>
            <ac:picMk id="8" creationId="{B9ED8B62-DDC0-4449-8C29-0D9CDD797F15}"/>
          </ac:picMkLst>
        </pc:picChg>
        <pc:picChg chg="add mod">
          <ac:chgData name="VAN DONGEN Lauren [Serpentine Primary School]" userId="5bc39a8c-b07f-42cc-b7cc-beb494723086" providerId="ADAL" clId="{A2D8EC36-1537-4830-9C56-70659850B27D}" dt="2023-07-03T05:44:51.869" v="7264" actId="1076"/>
          <ac:picMkLst>
            <pc:docMk/>
            <pc:sldMk cId="1918465722" sldId="4806"/>
            <ac:picMk id="14" creationId="{0C44F0F2-C8F0-40CD-9763-2B60B8A891B4}"/>
          </ac:picMkLst>
        </pc:picChg>
      </pc:sldChg>
      <pc:sldChg chg="del">
        <pc:chgData name="VAN DONGEN Lauren [Serpentine Primary School]" userId="5bc39a8c-b07f-42cc-b7cc-beb494723086" providerId="ADAL" clId="{A2D8EC36-1537-4830-9C56-70659850B27D}" dt="2023-07-03T06:07:45.299" v="8857" actId="47"/>
        <pc:sldMkLst>
          <pc:docMk/>
          <pc:sldMk cId="1843958669" sldId="4807"/>
        </pc:sldMkLst>
      </pc:sldChg>
      <pc:sldChg chg="modSp add mod ord">
        <pc:chgData name="VAN DONGEN Lauren [Serpentine Primary School]" userId="5bc39a8c-b07f-42cc-b7cc-beb494723086" providerId="ADAL" clId="{A2D8EC36-1537-4830-9C56-70659850B27D}" dt="2023-07-03T05:51:48.390" v="7825" actId="20577"/>
        <pc:sldMkLst>
          <pc:docMk/>
          <pc:sldMk cId="1751814560" sldId="4808"/>
        </pc:sldMkLst>
        <pc:graphicFrameChg chg="modGraphic">
          <ac:chgData name="VAN DONGEN Lauren [Serpentine Primary School]" userId="5bc39a8c-b07f-42cc-b7cc-beb494723086" providerId="ADAL" clId="{A2D8EC36-1537-4830-9C56-70659850B27D}" dt="2023-07-03T05:51:48.390" v="7825" actId="20577"/>
          <ac:graphicFrameMkLst>
            <pc:docMk/>
            <pc:sldMk cId="1751814560" sldId="4808"/>
            <ac:graphicFrameMk id="2" creationId="{F7224C92-F47A-4D1C-8694-9249819FF66D}"/>
          </ac:graphicFrameMkLst>
        </pc:graphicFrameChg>
      </pc:sldChg>
      <pc:sldChg chg="addSp modSp add mod">
        <pc:chgData name="VAN DONGEN Lauren [Serpentine Primary School]" userId="5bc39a8c-b07f-42cc-b7cc-beb494723086" providerId="ADAL" clId="{A2D8EC36-1537-4830-9C56-70659850B27D}" dt="2023-07-03T06:40:44.561" v="8975" actId="14100"/>
        <pc:sldMkLst>
          <pc:docMk/>
          <pc:sldMk cId="481658718" sldId="4809"/>
        </pc:sldMkLst>
        <pc:spChg chg="mod">
          <ac:chgData name="VAN DONGEN Lauren [Serpentine Primary School]" userId="5bc39a8c-b07f-42cc-b7cc-beb494723086" providerId="ADAL" clId="{A2D8EC36-1537-4830-9C56-70659850B27D}" dt="2023-07-03T06:39:20.161" v="8954" actId="20577"/>
          <ac:spMkLst>
            <pc:docMk/>
            <pc:sldMk cId="481658718" sldId="4809"/>
            <ac:spMk id="2" creationId="{F8B160F8-6149-45E5-A01B-24799688456E}"/>
          </ac:spMkLst>
        </pc:spChg>
        <pc:spChg chg="mod">
          <ac:chgData name="VAN DONGEN Lauren [Serpentine Primary School]" userId="5bc39a8c-b07f-42cc-b7cc-beb494723086" providerId="ADAL" clId="{A2D8EC36-1537-4830-9C56-70659850B27D}" dt="2023-07-03T06:40:27.611" v="8970" actId="1076"/>
          <ac:spMkLst>
            <pc:docMk/>
            <pc:sldMk cId="481658718" sldId="4809"/>
            <ac:spMk id="4" creationId="{51C48988-CD0E-6C6A-AF10-047FBD8DA10F}"/>
          </ac:spMkLst>
        </pc:spChg>
        <pc:spChg chg="mod">
          <ac:chgData name="VAN DONGEN Lauren [Serpentine Primary School]" userId="5bc39a8c-b07f-42cc-b7cc-beb494723086" providerId="ADAL" clId="{A2D8EC36-1537-4830-9C56-70659850B27D}" dt="2023-07-03T06:39:26.082" v="8955" actId="1076"/>
          <ac:spMkLst>
            <pc:docMk/>
            <pc:sldMk cId="481658718" sldId="4809"/>
            <ac:spMk id="8" creationId="{B98861DE-21C5-48D4-811E-738555D6F960}"/>
          </ac:spMkLst>
        </pc:spChg>
        <pc:spChg chg="mod">
          <ac:chgData name="VAN DONGEN Lauren [Serpentine Primary School]" userId="5bc39a8c-b07f-42cc-b7cc-beb494723086" providerId="ADAL" clId="{A2D8EC36-1537-4830-9C56-70659850B27D}" dt="2023-07-03T06:40:14.952" v="8967" actId="1076"/>
          <ac:spMkLst>
            <pc:docMk/>
            <pc:sldMk cId="481658718" sldId="4809"/>
            <ac:spMk id="9" creationId="{613C8192-1E18-4492-AF2A-DEDA5CD6889B}"/>
          </ac:spMkLst>
        </pc:spChg>
        <pc:spChg chg="add mod">
          <ac:chgData name="VAN DONGEN Lauren [Serpentine Primary School]" userId="5bc39a8c-b07f-42cc-b7cc-beb494723086" providerId="ADAL" clId="{A2D8EC36-1537-4830-9C56-70659850B27D}" dt="2023-07-03T06:39:52.265" v="8961" actId="1076"/>
          <ac:spMkLst>
            <pc:docMk/>
            <pc:sldMk cId="481658718" sldId="4809"/>
            <ac:spMk id="10" creationId="{8A0084C9-273A-4B00-AADD-A2DFE3441D0E}"/>
          </ac:spMkLst>
        </pc:spChg>
        <pc:spChg chg="add mod">
          <ac:chgData name="VAN DONGEN Lauren [Serpentine Primary School]" userId="5bc39a8c-b07f-42cc-b7cc-beb494723086" providerId="ADAL" clId="{A2D8EC36-1537-4830-9C56-70659850B27D}" dt="2023-07-03T06:40:00.298" v="8963" actId="1076"/>
          <ac:spMkLst>
            <pc:docMk/>
            <pc:sldMk cId="481658718" sldId="4809"/>
            <ac:spMk id="11" creationId="{F2F7FADD-2AFD-499F-85CB-16BDA1626608}"/>
          </ac:spMkLst>
        </pc:spChg>
        <pc:spChg chg="add mod">
          <ac:chgData name="VAN DONGEN Lauren [Serpentine Primary School]" userId="5bc39a8c-b07f-42cc-b7cc-beb494723086" providerId="ADAL" clId="{A2D8EC36-1537-4830-9C56-70659850B27D}" dt="2023-07-03T06:40:08.545" v="8966" actId="1076"/>
          <ac:spMkLst>
            <pc:docMk/>
            <pc:sldMk cId="481658718" sldId="4809"/>
            <ac:spMk id="12" creationId="{B2122CC4-1273-45B7-B213-DA320BB8E1FA}"/>
          </ac:spMkLst>
        </pc:spChg>
        <pc:spChg chg="add mod">
          <ac:chgData name="VAN DONGEN Lauren [Serpentine Primary School]" userId="5bc39a8c-b07f-42cc-b7cc-beb494723086" providerId="ADAL" clId="{A2D8EC36-1537-4830-9C56-70659850B27D}" dt="2023-07-03T06:40:44.561" v="8975" actId="14100"/>
          <ac:spMkLst>
            <pc:docMk/>
            <pc:sldMk cId="481658718" sldId="4809"/>
            <ac:spMk id="13" creationId="{6B0453C0-8EF3-47EA-83FD-C1091FD62872}"/>
          </ac:spMkLst>
        </pc:spChg>
        <pc:spChg chg="mod">
          <ac:chgData name="VAN DONGEN Lauren [Serpentine Primary School]" userId="5bc39a8c-b07f-42cc-b7cc-beb494723086" providerId="ADAL" clId="{A2D8EC36-1537-4830-9C56-70659850B27D}" dt="2023-07-03T06:39:47.297" v="8959" actId="1076"/>
          <ac:spMkLst>
            <pc:docMk/>
            <pc:sldMk cId="481658718" sldId="4809"/>
            <ac:spMk id="18" creationId="{2666BDA7-230C-4325-A586-C3A4D4341A4F}"/>
          </ac:spMkLst>
        </pc:spChg>
        <pc:picChg chg="add mod">
          <ac:chgData name="VAN DONGEN Lauren [Serpentine Primary School]" userId="5bc39a8c-b07f-42cc-b7cc-beb494723086" providerId="ADAL" clId="{A2D8EC36-1537-4830-9C56-70659850B27D}" dt="2023-07-03T06:39:44.329" v="8958" actId="1076"/>
          <ac:picMkLst>
            <pc:docMk/>
            <pc:sldMk cId="481658718" sldId="4809"/>
            <ac:picMk id="3" creationId="{97C9513A-1D3C-4C17-8A28-CD1CCE725057}"/>
          </ac:picMkLst>
        </pc:picChg>
      </pc:sldChg>
      <pc:sldChg chg="modSp add mod">
        <pc:chgData name="VAN DONGEN Lauren [Serpentine Primary School]" userId="5bc39a8c-b07f-42cc-b7cc-beb494723086" providerId="ADAL" clId="{A2D8EC36-1537-4830-9C56-70659850B27D}" dt="2023-07-03T06:39:07.165" v="8943" actId="20577"/>
        <pc:sldMkLst>
          <pc:docMk/>
          <pc:sldMk cId="3079928751" sldId="4810"/>
        </pc:sldMkLst>
        <pc:spChg chg="mod">
          <ac:chgData name="VAN DONGEN Lauren [Serpentine Primary School]" userId="5bc39a8c-b07f-42cc-b7cc-beb494723086" providerId="ADAL" clId="{A2D8EC36-1537-4830-9C56-70659850B27D}" dt="2023-07-03T06:39:00.880" v="8926"/>
          <ac:spMkLst>
            <pc:docMk/>
            <pc:sldMk cId="3079928751" sldId="4810"/>
            <ac:spMk id="2" creationId="{B7A646C9-CB5C-23DA-A42D-AECD4790A895}"/>
          </ac:spMkLst>
        </pc:spChg>
        <pc:spChg chg="mod">
          <ac:chgData name="VAN DONGEN Lauren [Serpentine Primary School]" userId="5bc39a8c-b07f-42cc-b7cc-beb494723086" providerId="ADAL" clId="{A2D8EC36-1537-4830-9C56-70659850B27D}" dt="2023-07-03T06:39:07.165" v="8943" actId="20577"/>
          <ac:spMkLst>
            <pc:docMk/>
            <pc:sldMk cId="3079928751" sldId="4810"/>
            <ac:spMk id="6" creationId="{40F5AE51-4B07-994D-A473-527960B29988}"/>
          </ac:spMkLst>
        </pc:spChg>
      </pc:sldChg>
      <pc:sldChg chg="addSp delSp modSp add mod">
        <pc:chgData name="VAN DONGEN Lauren [Serpentine Primary School]" userId="5bc39a8c-b07f-42cc-b7cc-beb494723086" providerId="ADAL" clId="{A2D8EC36-1537-4830-9C56-70659850B27D}" dt="2023-07-03T07:22:11.646" v="9048" actId="1076"/>
        <pc:sldMkLst>
          <pc:docMk/>
          <pc:sldMk cId="1636477946" sldId="4811"/>
        </pc:sldMkLst>
        <pc:spChg chg="mod">
          <ac:chgData name="VAN DONGEN Lauren [Serpentine Primary School]" userId="5bc39a8c-b07f-42cc-b7cc-beb494723086" providerId="ADAL" clId="{A2D8EC36-1537-4830-9C56-70659850B27D}" dt="2023-07-03T06:41:01.332" v="9003" actId="20577"/>
          <ac:spMkLst>
            <pc:docMk/>
            <pc:sldMk cId="1636477946" sldId="4811"/>
            <ac:spMk id="7" creationId="{00000000-0000-0000-0000-000000000000}"/>
          </ac:spMkLst>
        </pc:spChg>
        <pc:spChg chg="mod">
          <ac:chgData name="VAN DONGEN Lauren [Serpentine Primary School]" userId="5bc39a8c-b07f-42cc-b7cc-beb494723086" providerId="ADAL" clId="{A2D8EC36-1537-4830-9C56-70659850B27D}" dt="2023-07-03T06:41:14.327" v="9025" actId="20577"/>
          <ac:spMkLst>
            <pc:docMk/>
            <pc:sldMk cId="1636477946" sldId="4811"/>
            <ac:spMk id="11" creationId="{9417F30F-6FC3-4E35-8E33-384B5FBF026A}"/>
          </ac:spMkLst>
        </pc:spChg>
        <pc:spChg chg="mod">
          <ac:chgData name="VAN DONGEN Lauren [Serpentine Primary School]" userId="5bc39a8c-b07f-42cc-b7cc-beb494723086" providerId="ADAL" clId="{A2D8EC36-1537-4830-9C56-70659850B27D}" dt="2023-07-03T06:41:07.503" v="9014" actId="20577"/>
          <ac:spMkLst>
            <pc:docMk/>
            <pc:sldMk cId="1636477946" sldId="4811"/>
            <ac:spMk id="15" creationId="{8BF89615-3AEB-CD4C-8C3C-4BFCF1B3E514}"/>
          </ac:spMkLst>
        </pc:spChg>
        <pc:spChg chg="mod">
          <ac:chgData name="VAN DONGEN Lauren [Serpentine Primary School]" userId="5bc39a8c-b07f-42cc-b7cc-beb494723086" providerId="ADAL" clId="{A2D8EC36-1537-4830-9C56-70659850B27D}" dt="2023-07-03T06:41:29.681" v="9036" actId="20577"/>
          <ac:spMkLst>
            <pc:docMk/>
            <pc:sldMk cId="1636477946" sldId="4811"/>
            <ac:spMk id="16" creationId="{4BD4C0A7-2513-49D9-B1A9-8F5E263A7EC7}"/>
          </ac:spMkLst>
        </pc:spChg>
        <pc:picChg chg="del">
          <ac:chgData name="VAN DONGEN Lauren [Serpentine Primary School]" userId="5bc39a8c-b07f-42cc-b7cc-beb494723086" providerId="ADAL" clId="{A2D8EC36-1537-4830-9C56-70659850B27D}" dt="2023-07-03T06:41:32.445" v="9037" actId="478"/>
          <ac:picMkLst>
            <pc:docMk/>
            <pc:sldMk cId="1636477946" sldId="4811"/>
            <ac:picMk id="2" creationId="{C039B9E9-4F64-B4A5-79FB-FA45EB88F22D}"/>
          </ac:picMkLst>
        </pc:picChg>
        <pc:picChg chg="del">
          <ac:chgData name="VAN DONGEN Lauren [Serpentine Primary School]" userId="5bc39a8c-b07f-42cc-b7cc-beb494723086" providerId="ADAL" clId="{A2D8EC36-1537-4830-9C56-70659850B27D}" dt="2023-07-03T06:41:33.017" v="9038" actId="478"/>
          <ac:picMkLst>
            <pc:docMk/>
            <pc:sldMk cId="1636477946" sldId="4811"/>
            <ac:picMk id="1026" creationId="{5E549717-2146-41F7-8DB6-441B2A0689F5}"/>
          </ac:picMkLst>
        </pc:picChg>
        <pc:picChg chg="add mod">
          <ac:chgData name="VAN DONGEN Lauren [Serpentine Primary School]" userId="5bc39a8c-b07f-42cc-b7cc-beb494723086" providerId="ADAL" clId="{A2D8EC36-1537-4830-9C56-70659850B27D}" dt="2023-07-03T07:18:55.597" v="9043" actId="1076"/>
          <ac:picMkLst>
            <pc:docMk/>
            <pc:sldMk cId="1636477946" sldId="4811"/>
            <ac:picMk id="7170" creationId="{475231AB-7CBE-4E01-B87E-6CB6620DF60C}"/>
          </ac:picMkLst>
        </pc:picChg>
        <pc:picChg chg="add mod">
          <ac:chgData name="VAN DONGEN Lauren [Serpentine Primary School]" userId="5bc39a8c-b07f-42cc-b7cc-beb494723086" providerId="ADAL" clId="{A2D8EC36-1537-4830-9C56-70659850B27D}" dt="2023-07-03T07:22:11.646" v="9048" actId="1076"/>
          <ac:picMkLst>
            <pc:docMk/>
            <pc:sldMk cId="1636477946" sldId="4811"/>
            <ac:picMk id="7172" creationId="{C6CEC98A-7F4B-43AC-9A70-1493ACF92EDA}"/>
          </ac:picMkLst>
        </pc:picChg>
      </pc:sldChg>
      <pc:sldChg chg="addSp delSp modSp add mod">
        <pc:chgData name="VAN DONGEN Lauren [Serpentine Primary School]" userId="5bc39a8c-b07f-42cc-b7cc-beb494723086" providerId="ADAL" clId="{A2D8EC36-1537-4830-9C56-70659850B27D}" dt="2023-07-03T07:23:20.279" v="9080" actId="20577"/>
        <pc:sldMkLst>
          <pc:docMk/>
          <pc:sldMk cId="548104979" sldId="4812"/>
        </pc:sldMkLst>
        <pc:spChg chg="add mod">
          <ac:chgData name="VAN DONGEN Lauren [Serpentine Primary School]" userId="5bc39a8c-b07f-42cc-b7cc-beb494723086" providerId="ADAL" clId="{A2D8EC36-1537-4830-9C56-70659850B27D}" dt="2023-07-03T07:23:05.621" v="9055" actId="11529"/>
          <ac:spMkLst>
            <pc:docMk/>
            <pc:sldMk cId="548104979" sldId="4812"/>
            <ac:spMk id="3" creationId="{5B285D68-4DBD-4422-91A5-8D39520B2D5D}"/>
          </ac:spMkLst>
        </pc:spChg>
        <pc:spChg chg="mod">
          <ac:chgData name="VAN DONGEN Lauren [Serpentine Primary School]" userId="5bc39a8c-b07f-42cc-b7cc-beb494723086" providerId="ADAL" clId="{A2D8EC36-1537-4830-9C56-70659850B27D}" dt="2023-07-03T07:23:13.987" v="9068" actId="20577"/>
          <ac:spMkLst>
            <pc:docMk/>
            <pc:sldMk cId="548104979" sldId="4812"/>
            <ac:spMk id="11" creationId="{9417F30F-6FC3-4E35-8E33-384B5FBF026A}"/>
          </ac:spMkLst>
        </pc:spChg>
        <pc:spChg chg="mod">
          <ac:chgData name="VAN DONGEN Lauren [Serpentine Primary School]" userId="5bc39a8c-b07f-42cc-b7cc-beb494723086" providerId="ADAL" clId="{A2D8EC36-1537-4830-9C56-70659850B27D}" dt="2023-07-03T07:23:20.279" v="9080" actId="20577"/>
          <ac:spMkLst>
            <pc:docMk/>
            <pc:sldMk cId="548104979" sldId="4812"/>
            <ac:spMk id="16" creationId="{4BD4C0A7-2513-49D9-B1A9-8F5E263A7EC7}"/>
          </ac:spMkLst>
        </pc:spChg>
        <pc:picChg chg="del">
          <ac:chgData name="VAN DONGEN Lauren [Serpentine Primary School]" userId="5bc39a8c-b07f-42cc-b7cc-beb494723086" providerId="ADAL" clId="{A2D8EC36-1537-4830-9C56-70659850B27D}" dt="2023-07-03T07:22:36.935" v="9049" actId="478"/>
          <ac:picMkLst>
            <pc:docMk/>
            <pc:sldMk cId="548104979" sldId="4812"/>
            <ac:picMk id="2" creationId="{A0418856-ACEE-4EE4-AACB-A78B02AB9106}"/>
          </ac:picMkLst>
        </pc:picChg>
        <pc:picChg chg="add mod">
          <ac:chgData name="VAN DONGEN Lauren [Serpentine Primary School]" userId="5bc39a8c-b07f-42cc-b7cc-beb494723086" providerId="ADAL" clId="{A2D8EC36-1537-4830-9C56-70659850B27D}" dt="2023-07-03T07:22:51.725" v="9054" actId="1076"/>
          <ac:picMkLst>
            <pc:docMk/>
            <pc:sldMk cId="548104979" sldId="4812"/>
            <ac:picMk id="9218" creationId="{3CB92EC7-2BA8-4921-A473-5D71B0835CFD}"/>
          </ac:picMkLst>
        </pc:picChg>
      </pc:sldChg>
      <pc:sldChg chg="modSp add mod">
        <pc:chgData name="VAN DONGEN Lauren [Serpentine Primary School]" userId="5bc39a8c-b07f-42cc-b7cc-beb494723086" providerId="ADAL" clId="{A2D8EC36-1537-4830-9C56-70659850B27D}" dt="2023-07-03T07:25:19.943" v="9099" actId="207"/>
        <pc:sldMkLst>
          <pc:docMk/>
          <pc:sldMk cId="3349924396" sldId="4813"/>
        </pc:sldMkLst>
        <pc:spChg chg="mod">
          <ac:chgData name="VAN DONGEN Lauren [Serpentine Primary School]" userId="5bc39a8c-b07f-42cc-b7cc-beb494723086" providerId="ADAL" clId="{A2D8EC36-1537-4830-9C56-70659850B27D}" dt="2023-07-03T07:24:03.661" v="9095" actId="207"/>
          <ac:spMkLst>
            <pc:docMk/>
            <pc:sldMk cId="3349924396" sldId="4813"/>
            <ac:spMk id="11" creationId="{8A6663D1-6B27-420F-8443-DCDFDC233D2B}"/>
          </ac:spMkLst>
        </pc:spChg>
        <pc:spChg chg="mod">
          <ac:chgData name="VAN DONGEN Lauren [Serpentine Primary School]" userId="5bc39a8c-b07f-42cc-b7cc-beb494723086" providerId="ADAL" clId="{A2D8EC36-1537-4830-9C56-70659850B27D}" dt="2023-07-03T07:24:25.006" v="9097" actId="207"/>
          <ac:spMkLst>
            <pc:docMk/>
            <pc:sldMk cId="3349924396" sldId="4813"/>
            <ac:spMk id="18" creationId="{64C11362-1D38-4E68-9708-C8227F22604E}"/>
          </ac:spMkLst>
        </pc:spChg>
        <pc:spChg chg="mod">
          <ac:chgData name="VAN DONGEN Lauren [Serpentine Primary School]" userId="5bc39a8c-b07f-42cc-b7cc-beb494723086" providerId="ADAL" clId="{A2D8EC36-1537-4830-9C56-70659850B27D}" dt="2023-07-03T07:25:19.943" v="9099" actId="207"/>
          <ac:spMkLst>
            <pc:docMk/>
            <pc:sldMk cId="3349924396" sldId="4813"/>
            <ac:spMk id="19" creationId="{BF9AAB17-9CDD-4E40-92BF-8DE8A2ADD71F}"/>
          </ac:spMkLst>
        </pc:spChg>
      </pc:sldChg>
      <pc:sldChg chg="addSp delSp modSp add mod">
        <pc:chgData name="VAN DONGEN Lauren [Serpentine Primary School]" userId="5bc39a8c-b07f-42cc-b7cc-beb494723086" providerId="ADAL" clId="{A2D8EC36-1537-4830-9C56-70659850B27D}" dt="2023-07-03T07:32:46.620" v="9275" actId="1076"/>
        <pc:sldMkLst>
          <pc:docMk/>
          <pc:sldMk cId="1154792531" sldId="4814"/>
        </pc:sldMkLst>
        <pc:spChg chg="mod">
          <ac:chgData name="VAN DONGEN Lauren [Serpentine Primary School]" userId="5bc39a8c-b07f-42cc-b7cc-beb494723086" providerId="ADAL" clId="{A2D8EC36-1537-4830-9C56-70659850B27D}" dt="2023-07-03T07:27:51.420" v="9246" actId="20577"/>
          <ac:spMkLst>
            <pc:docMk/>
            <pc:sldMk cId="1154792531" sldId="4814"/>
            <ac:spMk id="11" creationId="{9417F30F-6FC3-4E35-8E33-384B5FBF026A}"/>
          </ac:spMkLst>
        </pc:spChg>
        <pc:spChg chg="mod">
          <ac:chgData name="VAN DONGEN Lauren [Serpentine Primary School]" userId="5bc39a8c-b07f-42cc-b7cc-beb494723086" providerId="ADAL" clId="{A2D8EC36-1537-4830-9C56-70659850B27D}" dt="2023-07-03T07:27:56.042" v="9257" actId="20577"/>
          <ac:spMkLst>
            <pc:docMk/>
            <pc:sldMk cId="1154792531" sldId="4814"/>
            <ac:spMk id="16" creationId="{4BD4C0A7-2513-49D9-B1A9-8F5E263A7EC7}"/>
          </ac:spMkLst>
        </pc:spChg>
        <pc:picChg chg="del">
          <ac:chgData name="VAN DONGEN Lauren [Serpentine Primary School]" userId="5bc39a8c-b07f-42cc-b7cc-beb494723086" providerId="ADAL" clId="{A2D8EC36-1537-4830-9C56-70659850B27D}" dt="2023-07-03T07:25:24.639" v="9100" actId="478"/>
          <ac:picMkLst>
            <pc:docMk/>
            <pc:sldMk cId="1154792531" sldId="4814"/>
            <ac:picMk id="2" creationId="{26A83EF2-9BB8-4435-9685-92138CCDCED6}"/>
          </ac:picMkLst>
        </pc:picChg>
        <pc:picChg chg="del">
          <ac:chgData name="VAN DONGEN Lauren [Serpentine Primary School]" userId="5bc39a8c-b07f-42cc-b7cc-beb494723086" providerId="ADAL" clId="{A2D8EC36-1537-4830-9C56-70659850B27D}" dt="2023-07-03T07:25:26.416" v="9103" actId="478"/>
          <ac:picMkLst>
            <pc:docMk/>
            <pc:sldMk cId="1154792531" sldId="4814"/>
            <ac:picMk id="3" creationId="{81902B2C-7166-42ED-B035-821EB50014E9}"/>
          </ac:picMkLst>
        </pc:picChg>
        <pc:picChg chg="del">
          <ac:chgData name="VAN DONGEN Lauren [Serpentine Primary School]" userId="5bc39a8c-b07f-42cc-b7cc-beb494723086" providerId="ADAL" clId="{A2D8EC36-1537-4830-9C56-70659850B27D}" dt="2023-07-03T07:25:25.319" v="9101" actId="478"/>
          <ac:picMkLst>
            <pc:docMk/>
            <pc:sldMk cId="1154792531" sldId="4814"/>
            <ac:picMk id="1030" creationId="{B4734D00-0515-45C1-BE4A-3520776F97A3}"/>
          </ac:picMkLst>
        </pc:picChg>
        <pc:picChg chg="del">
          <ac:chgData name="VAN DONGEN Lauren [Serpentine Primary School]" userId="5bc39a8c-b07f-42cc-b7cc-beb494723086" providerId="ADAL" clId="{A2D8EC36-1537-4830-9C56-70659850B27D}" dt="2023-07-03T07:25:25.880" v="9102" actId="478"/>
          <ac:picMkLst>
            <pc:docMk/>
            <pc:sldMk cId="1154792531" sldId="4814"/>
            <ac:picMk id="1032" creationId="{78C4A428-0390-4348-9C3F-88603EAC08EE}"/>
          </ac:picMkLst>
        </pc:picChg>
        <pc:picChg chg="add mod">
          <ac:chgData name="VAN DONGEN Lauren [Serpentine Primary School]" userId="5bc39a8c-b07f-42cc-b7cc-beb494723086" providerId="ADAL" clId="{A2D8EC36-1537-4830-9C56-70659850B27D}" dt="2023-07-03T07:28:36.021" v="9260" actId="14100"/>
          <ac:picMkLst>
            <pc:docMk/>
            <pc:sldMk cId="1154792531" sldId="4814"/>
            <ac:picMk id="8194" creationId="{75F8EB1A-D422-4E44-B016-0DD5EC451067}"/>
          </ac:picMkLst>
        </pc:picChg>
        <pc:picChg chg="add mod">
          <ac:chgData name="VAN DONGEN Lauren [Serpentine Primary School]" userId="5bc39a8c-b07f-42cc-b7cc-beb494723086" providerId="ADAL" clId="{A2D8EC36-1537-4830-9C56-70659850B27D}" dt="2023-07-03T07:29:17.220" v="9265" actId="1076"/>
          <ac:picMkLst>
            <pc:docMk/>
            <pc:sldMk cId="1154792531" sldId="4814"/>
            <ac:picMk id="8196" creationId="{D28CE00E-F0C1-42B8-8DF2-44E1ACAA17ED}"/>
          </ac:picMkLst>
        </pc:picChg>
        <pc:picChg chg="add mod">
          <ac:chgData name="VAN DONGEN Lauren [Serpentine Primary School]" userId="5bc39a8c-b07f-42cc-b7cc-beb494723086" providerId="ADAL" clId="{A2D8EC36-1537-4830-9C56-70659850B27D}" dt="2023-07-03T07:30:24.925" v="9268" actId="1076"/>
          <ac:picMkLst>
            <pc:docMk/>
            <pc:sldMk cId="1154792531" sldId="4814"/>
            <ac:picMk id="8198" creationId="{1DAA17A3-63A7-4662-A892-BB72593BD6C2}"/>
          </ac:picMkLst>
        </pc:picChg>
        <pc:picChg chg="add mod">
          <ac:chgData name="VAN DONGEN Lauren [Serpentine Primary School]" userId="5bc39a8c-b07f-42cc-b7cc-beb494723086" providerId="ADAL" clId="{A2D8EC36-1537-4830-9C56-70659850B27D}" dt="2023-07-03T07:32:46.620" v="9275" actId="1076"/>
          <ac:picMkLst>
            <pc:docMk/>
            <pc:sldMk cId="1154792531" sldId="4814"/>
            <ac:picMk id="8200" creationId="{858E0332-D677-4C81-9627-5C7FA6263CED}"/>
          </ac:picMkLst>
        </pc:picChg>
      </pc:sldChg>
      <pc:sldChg chg="modSp add mod">
        <pc:chgData name="VAN DONGEN Lauren [Serpentine Primary School]" userId="5bc39a8c-b07f-42cc-b7cc-beb494723086" providerId="ADAL" clId="{A2D8EC36-1537-4830-9C56-70659850B27D}" dt="2023-07-03T07:36:42.231" v="9386" actId="207"/>
        <pc:sldMkLst>
          <pc:docMk/>
          <pc:sldMk cId="208825620" sldId="4815"/>
        </pc:sldMkLst>
        <pc:spChg chg="mod">
          <ac:chgData name="VAN DONGEN Lauren [Serpentine Primary School]" userId="5bc39a8c-b07f-42cc-b7cc-beb494723086" providerId="ADAL" clId="{A2D8EC36-1537-4830-9C56-70659850B27D}" dt="2023-07-03T07:26:21.757" v="9106" actId="1076"/>
          <ac:spMkLst>
            <pc:docMk/>
            <pc:sldMk cId="208825620" sldId="4815"/>
            <ac:spMk id="5" creationId="{00000000-0000-0000-0000-000000000000}"/>
          </ac:spMkLst>
        </pc:spChg>
        <pc:spChg chg="mod">
          <ac:chgData name="VAN DONGEN Lauren [Serpentine Primary School]" userId="5bc39a8c-b07f-42cc-b7cc-beb494723086" providerId="ADAL" clId="{A2D8EC36-1537-4830-9C56-70659850B27D}" dt="2023-07-03T07:27:25.387" v="9221" actId="20577"/>
          <ac:spMkLst>
            <pc:docMk/>
            <pc:sldMk cId="208825620" sldId="4815"/>
            <ac:spMk id="11" creationId="{9417F30F-6FC3-4E35-8E33-384B5FBF026A}"/>
          </ac:spMkLst>
        </pc:spChg>
        <pc:spChg chg="mod">
          <ac:chgData name="VAN DONGEN Lauren [Serpentine Primary School]" userId="5bc39a8c-b07f-42cc-b7cc-beb494723086" providerId="ADAL" clId="{A2D8EC36-1537-4830-9C56-70659850B27D}" dt="2023-07-03T07:27:18.135" v="9210" actId="207"/>
          <ac:spMkLst>
            <pc:docMk/>
            <pc:sldMk cId="208825620" sldId="4815"/>
            <ac:spMk id="14" creationId="{F0134CC3-8BBC-4D3D-B93A-1185BEAA04F2}"/>
          </ac:spMkLst>
        </pc:spChg>
        <pc:spChg chg="mod">
          <ac:chgData name="VAN DONGEN Lauren [Serpentine Primary School]" userId="5bc39a8c-b07f-42cc-b7cc-beb494723086" providerId="ADAL" clId="{A2D8EC36-1537-4830-9C56-70659850B27D}" dt="2023-07-03T07:27:39.555" v="9235" actId="20577"/>
          <ac:spMkLst>
            <pc:docMk/>
            <pc:sldMk cId="208825620" sldId="4815"/>
            <ac:spMk id="16" creationId="{4BD4C0A7-2513-49D9-B1A9-8F5E263A7EC7}"/>
          </ac:spMkLst>
        </pc:spChg>
        <pc:spChg chg="mod">
          <ac:chgData name="VAN DONGEN Lauren [Serpentine Primary School]" userId="5bc39a8c-b07f-42cc-b7cc-beb494723086" providerId="ADAL" clId="{A2D8EC36-1537-4830-9C56-70659850B27D}" dt="2023-07-03T07:36:42.231" v="9386" actId="207"/>
          <ac:spMkLst>
            <pc:docMk/>
            <pc:sldMk cId="208825620" sldId="4815"/>
            <ac:spMk id="18" creationId="{00000000-0000-0000-0000-000000000000}"/>
          </ac:spMkLst>
        </pc:spChg>
      </pc:sldChg>
      <pc:sldChg chg="addSp delSp modSp add mod">
        <pc:chgData name="VAN DONGEN Lauren [Serpentine Primary School]" userId="5bc39a8c-b07f-42cc-b7cc-beb494723086" providerId="ADAL" clId="{A2D8EC36-1537-4830-9C56-70659850B27D}" dt="2023-07-03T07:41:15.316" v="9442" actId="1076"/>
        <pc:sldMkLst>
          <pc:docMk/>
          <pc:sldMk cId="1399800907" sldId="4816"/>
        </pc:sldMkLst>
        <pc:spChg chg="mod">
          <ac:chgData name="VAN DONGEN Lauren [Serpentine Primary School]" userId="5bc39a8c-b07f-42cc-b7cc-beb494723086" providerId="ADAL" clId="{A2D8EC36-1537-4830-9C56-70659850B27D}" dt="2023-07-03T07:35:54.261" v="9358" actId="14100"/>
          <ac:spMkLst>
            <pc:docMk/>
            <pc:sldMk cId="1399800907" sldId="4816"/>
            <ac:spMk id="3" creationId="{1DAE649E-6B62-4A67-8541-0422C13B868F}"/>
          </ac:spMkLst>
        </pc:spChg>
        <pc:spChg chg="mod">
          <ac:chgData name="VAN DONGEN Lauren [Serpentine Primary School]" userId="5bc39a8c-b07f-42cc-b7cc-beb494723086" providerId="ADAL" clId="{A2D8EC36-1537-4830-9C56-70659850B27D}" dt="2023-07-03T07:34:12.316" v="9299" actId="1076"/>
          <ac:spMkLst>
            <pc:docMk/>
            <pc:sldMk cId="1399800907" sldId="4816"/>
            <ac:spMk id="5" creationId="{CDCFB9C8-AAC8-41A5-8884-AB44D43E4018}"/>
          </ac:spMkLst>
        </pc:spChg>
        <pc:spChg chg="mod">
          <ac:chgData name="VAN DONGEN Lauren [Serpentine Primary School]" userId="5bc39a8c-b07f-42cc-b7cc-beb494723086" providerId="ADAL" clId="{A2D8EC36-1537-4830-9C56-70659850B27D}" dt="2023-07-03T07:36:01.348" v="9359" actId="1076"/>
          <ac:spMkLst>
            <pc:docMk/>
            <pc:sldMk cId="1399800907" sldId="4816"/>
            <ac:spMk id="15" creationId="{8DEEE9CF-7FA0-48BD-B2C6-86A8AFD93AEB}"/>
          </ac:spMkLst>
        </pc:spChg>
        <pc:spChg chg="mod">
          <ac:chgData name="VAN DONGEN Lauren [Serpentine Primary School]" userId="5bc39a8c-b07f-42cc-b7cc-beb494723086" providerId="ADAL" clId="{A2D8EC36-1537-4830-9C56-70659850B27D}" dt="2023-07-03T07:37:59.088" v="9395" actId="400"/>
          <ac:spMkLst>
            <pc:docMk/>
            <pc:sldMk cId="1399800907" sldId="4816"/>
            <ac:spMk id="17" creationId="{C389C2AB-BDC2-4FC7-A62E-2E8D50C68ADA}"/>
          </ac:spMkLst>
        </pc:spChg>
        <pc:spChg chg="add mod">
          <ac:chgData name="VAN DONGEN Lauren [Serpentine Primary School]" userId="5bc39a8c-b07f-42cc-b7cc-beb494723086" providerId="ADAL" clId="{A2D8EC36-1537-4830-9C56-70659850B27D}" dt="2023-07-03T07:40:46.989" v="9404" actId="1076"/>
          <ac:spMkLst>
            <pc:docMk/>
            <pc:sldMk cId="1399800907" sldId="4816"/>
            <ac:spMk id="18" creationId="{2F78BB82-BF85-4F2B-B733-908256243304}"/>
          </ac:spMkLst>
        </pc:spChg>
        <pc:spChg chg="mod">
          <ac:chgData name="VAN DONGEN Lauren [Serpentine Primary School]" userId="5bc39a8c-b07f-42cc-b7cc-beb494723086" providerId="ADAL" clId="{A2D8EC36-1537-4830-9C56-70659850B27D}" dt="2023-07-03T07:39:53.915" v="9402" actId="1076"/>
          <ac:spMkLst>
            <pc:docMk/>
            <pc:sldMk cId="1399800907" sldId="4816"/>
            <ac:spMk id="19" creationId="{9E543EBE-8277-4ABF-8066-32517555B6C0}"/>
          </ac:spMkLst>
        </pc:spChg>
        <pc:spChg chg="add mod">
          <ac:chgData name="VAN DONGEN Lauren [Serpentine Primary School]" userId="5bc39a8c-b07f-42cc-b7cc-beb494723086" providerId="ADAL" clId="{A2D8EC36-1537-4830-9C56-70659850B27D}" dt="2023-07-03T07:41:15.316" v="9442" actId="1076"/>
          <ac:spMkLst>
            <pc:docMk/>
            <pc:sldMk cId="1399800907" sldId="4816"/>
            <ac:spMk id="20" creationId="{A33B82E9-2DB5-43E2-8102-63C76CDF7485}"/>
          </ac:spMkLst>
        </pc:spChg>
        <pc:spChg chg="mod">
          <ac:chgData name="VAN DONGEN Lauren [Serpentine Primary School]" userId="5bc39a8c-b07f-42cc-b7cc-beb494723086" providerId="ADAL" clId="{A2D8EC36-1537-4830-9C56-70659850B27D}" dt="2023-07-03T07:38:04.188" v="9396" actId="1076"/>
          <ac:spMkLst>
            <pc:docMk/>
            <pc:sldMk cId="1399800907" sldId="4816"/>
            <ac:spMk id="21" creationId="{F39D9390-E0F0-4952-BAD5-29F5DBD5EE91}"/>
          </ac:spMkLst>
        </pc:spChg>
        <pc:spChg chg="mod">
          <ac:chgData name="VAN DONGEN Lauren [Serpentine Primary School]" userId="5bc39a8c-b07f-42cc-b7cc-beb494723086" providerId="ADAL" clId="{A2D8EC36-1537-4830-9C56-70659850B27D}" dt="2023-07-03T07:36:12.830" v="9382" actId="20577"/>
          <ac:spMkLst>
            <pc:docMk/>
            <pc:sldMk cId="1399800907" sldId="4816"/>
            <ac:spMk id="28" creationId="{1738AACA-14F8-4FC0-905D-D7384E2492F4}"/>
          </ac:spMkLst>
        </pc:spChg>
        <pc:picChg chg="del">
          <ac:chgData name="VAN DONGEN Lauren [Serpentine Primary School]" userId="5bc39a8c-b07f-42cc-b7cc-beb494723086" providerId="ADAL" clId="{A2D8EC36-1537-4830-9C56-70659850B27D}" dt="2023-07-03T07:33:08.199" v="9276" actId="478"/>
          <ac:picMkLst>
            <pc:docMk/>
            <pc:sldMk cId="1399800907" sldId="4816"/>
            <ac:picMk id="4" creationId="{D69E3EA3-A09E-4E4B-A2D0-49729699658B}"/>
          </ac:picMkLst>
        </pc:picChg>
        <pc:picChg chg="add mod">
          <ac:chgData name="VAN DONGEN Lauren [Serpentine Primary School]" userId="5bc39a8c-b07f-42cc-b7cc-beb494723086" providerId="ADAL" clId="{A2D8EC36-1537-4830-9C56-70659850B27D}" dt="2023-07-03T07:33:16.685" v="9279" actId="1076"/>
          <ac:picMkLst>
            <pc:docMk/>
            <pc:sldMk cId="1399800907" sldId="4816"/>
            <ac:picMk id="7" creationId="{DBAE6762-E094-4679-8039-7EC6CCBEA81B}"/>
          </ac:picMkLst>
        </pc:picChg>
      </pc:sldChg>
      <pc:sldChg chg="addSp delSp modSp mod">
        <pc:chgData name="VAN DONGEN Lauren [Serpentine Primary School]" userId="5bc39a8c-b07f-42cc-b7cc-beb494723086" providerId="ADAL" clId="{A2D8EC36-1537-4830-9C56-70659850B27D}" dt="2023-07-03T07:43:32.964" v="9466"/>
        <pc:sldMkLst>
          <pc:docMk/>
          <pc:sldMk cId="4070917472" sldId="4817"/>
        </pc:sldMkLst>
        <pc:spChg chg="del">
          <ac:chgData name="VAN DONGEN Lauren [Serpentine Primary School]" userId="5bc39a8c-b07f-42cc-b7cc-beb494723086" providerId="ADAL" clId="{A2D8EC36-1537-4830-9C56-70659850B27D}" dt="2023-07-03T07:42:12.660" v="9449" actId="478"/>
          <ac:spMkLst>
            <pc:docMk/>
            <pc:sldMk cId="4070917472" sldId="4817"/>
            <ac:spMk id="10" creationId="{E80105FB-7D9E-4BF4-A2FC-913983C8AE54}"/>
          </ac:spMkLst>
        </pc:spChg>
        <pc:spChg chg="del">
          <ac:chgData name="VAN DONGEN Lauren [Serpentine Primary School]" userId="5bc39a8c-b07f-42cc-b7cc-beb494723086" providerId="ADAL" clId="{A2D8EC36-1537-4830-9C56-70659850B27D}" dt="2023-07-03T07:42:34.525" v="9454" actId="478"/>
          <ac:spMkLst>
            <pc:docMk/>
            <pc:sldMk cId="4070917472" sldId="4817"/>
            <ac:spMk id="12" creationId="{13A52322-4FBC-7429-CDBF-4BF1D25B959E}"/>
          </ac:spMkLst>
        </pc:spChg>
        <pc:spChg chg="add mod">
          <ac:chgData name="VAN DONGEN Lauren [Serpentine Primary School]" userId="5bc39a8c-b07f-42cc-b7cc-beb494723086" providerId="ADAL" clId="{A2D8EC36-1537-4830-9C56-70659850B27D}" dt="2023-07-03T07:42:35.871" v="9455"/>
          <ac:spMkLst>
            <pc:docMk/>
            <pc:sldMk cId="4070917472" sldId="4817"/>
            <ac:spMk id="13" creationId="{2C55BAB9-48F5-4BD7-9E11-FB01B78BB20B}"/>
          </ac:spMkLst>
        </pc:spChg>
        <pc:graphicFrameChg chg="mod modGraphic">
          <ac:chgData name="VAN DONGEN Lauren [Serpentine Primary School]" userId="5bc39a8c-b07f-42cc-b7cc-beb494723086" providerId="ADAL" clId="{A2D8EC36-1537-4830-9C56-70659850B27D}" dt="2023-07-03T07:43:32.964" v="9466"/>
          <ac:graphicFrameMkLst>
            <pc:docMk/>
            <pc:sldMk cId="4070917472" sldId="4817"/>
            <ac:graphicFrameMk id="2" creationId="{F7224C92-F47A-4D1C-8694-9249819FF66D}"/>
          </ac:graphicFrameMkLst>
        </pc:graphicFrameChg>
        <pc:picChg chg="add mod">
          <ac:chgData name="VAN DONGEN Lauren [Serpentine Primary School]" userId="5bc39a8c-b07f-42cc-b7cc-beb494723086" providerId="ADAL" clId="{A2D8EC36-1537-4830-9C56-70659850B27D}" dt="2023-07-03T07:43:15.780" v="9464" actId="1076"/>
          <ac:picMkLst>
            <pc:docMk/>
            <pc:sldMk cId="4070917472" sldId="4817"/>
            <ac:picMk id="8" creationId="{4C8349DD-F2C1-4A6C-B7FA-E87BF5A9E21D}"/>
          </ac:picMkLst>
        </pc:picChg>
        <pc:picChg chg="del">
          <ac:chgData name="VAN DONGEN Lauren [Serpentine Primary School]" userId="5bc39a8c-b07f-42cc-b7cc-beb494723086" providerId="ADAL" clId="{A2D8EC36-1537-4830-9C56-70659850B27D}" dt="2023-07-03T07:42:33.934" v="9453" actId="478"/>
          <ac:picMkLst>
            <pc:docMk/>
            <pc:sldMk cId="4070917472" sldId="4817"/>
            <ac:picMk id="9" creationId="{F6970DF0-5138-4743-B10C-C05D51AB8ABC}"/>
          </ac:picMkLst>
        </pc:picChg>
        <pc:picChg chg="del">
          <ac:chgData name="VAN DONGEN Lauren [Serpentine Primary School]" userId="5bc39a8c-b07f-42cc-b7cc-beb494723086" providerId="ADAL" clId="{A2D8EC36-1537-4830-9C56-70659850B27D}" dt="2023-07-03T07:42:11.802" v="9448" actId="478"/>
          <ac:picMkLst>
            <pc:docMk/>
            <pc:sldMk cId="4070917472" sldId="4817"/>
            <ac:picMk id="11" creationId="{D5147164-B4D5-1244-8AA9-BF9DF77F2743}"/>
          </ac:picMkLst>
        </pc:picChg>
        <pc:picChg chg="del">
          <ac:chgData name="VAN DONGEN Lauren [Serpentine Primary School]" userId="5bc39a8c-b07f-42cc-b7cc-beb494723086" providerId="ADAL" clId="{A2D8EC36-1537-4830-9C56-70659850B27D}" dt="2023-07-03T07:42:13.731" v="9450" actId="478"/>
          <ac:picMkLst>
            <pc:docMk/>
            <pc:sldMk cId="4070917472" sldId="4817"/>
            <ac:picMk id="14" creationId="{0C44F0F2-C8F0-40CD-9763-2B60B8A891B4}"/>
          </ac:picMkLst>
        </pc:picChg>
      </pc:sldChg>
      <pc:sldChg chg="add del">
        <pc:chgData name="VAN DONGEN Lauren [Serpentine Primary School]" userId="5bc39a8c-b07f-42cc-b7cc-beb494723086" providerId="ADAL" clId="{A2D8EC36-1537-4830-9C56-70659850B27D}" dt="2023-07-03T08:28:45.125" v="9888" actId="47"/>
        <pc:sldMkLst>
          <pc:docMk/>
          <pc:sldMk cId="3356250914" sldId="4818"/>
        </pc:sldMkLst>
      </pc:sldChg>
      <pc:sldChg chg="modSp add mod">
        <pc:chgData name="VAN DONGEN Lauren [Serpentine Primary School]" userId="5bc39a8c-b07f-42cc-b7cc-beb494723086" providerId="ADAL" clId="{A2D8EC36-1537-4830-9C56-70659850B27D}" dt="2023-07-03T08:31:30.872" v="9899" actId="20577"/>
        <pc:sldMkLst>
          <pc:docMk/>
          <pc:sldMk cId="4057521993" sldId="4819"/>
        </pc:sldMkLst>
        <pc:spChg chg="mod">
          <ac:chgData name="VAN DONGEN Lauren [Serpentine Primary School]" userId="5bc39a8c-b07f-42cc-b7cc-beb494723086" providerId="ADAL" clId="{A2D8EC36-1537-4830-9C56-70659850B27D}" dt="2023-07-03T08:31:30.872" v="9899" actId="20577"/>
          <ac:spMkLst>
            <pc:docMk/>
            <pc:sldMk cId="4057521993" sldId="4819"/>
            <ac:spMk id="2" creationId="{B7A646C9-CB5C-23DA-A42D-AECD4790A895}"/>
          </ac:spMkLst>
        </pc:spChg>
        <pc:spChg chg="mod">
          <ac:chgData name="VAN DONGEN Lauren [Serpentine Primary School]" userId="5bc39a8c-b07f-42cc-b7cc-beb494723086" providerId="ADAL" clId="{A2D8EC36-1537-4830-9C56-70659850B27D}" dt="2023-07-03T08:28:56.882" v="9893" actId="20577"/>
          <ac:spMkLst>
            <pc:docMk/>
            <pc:sldMk cId="4057521993" sldId="4819"/>
            <ac:spMk id="6" creationId="{40F5AE51-4B07-994D-A473-527960B29988}"/>
          </ac:spMkLst>
        </pc:spChg>
      </pc:sldChg>
      <pc:sldChg chg="addSp delSp modSp add mod">
        <pc:chgData name="VAN DONGEN Lauren [Serpentine Primary School]" userId="5bc39a8c-b07f-42cc-b7cc-beb494723086" providerId="ADAL" clId="{A2D8EC36-1537-4830-9C56-70659850B27D}" dt="2023-07-03T08:35:32.006" v="9936" actId="1076"/>
        <pc:sldMkLst>
          <pc:docMk/>
          <pc:sldMk cId="218172202" sldId="4820"/>
        </pc:sldMkLst>
        <pc:spChg chg="mod">
          <ac:chgData name="VAN DONGEN Lauren [Serpentine Primary School]" userId="5bc39a8c-b07f-42cc-b7cc-beb494723086" providerId="ADAL" clId="{A2D8EC36-1537-4830-9C56-70659850B27D}" dt="2023-07-03T08:31:37.257" v="9904" actId="20577"/>
          <ac:spMkLst>
            <pc:docMk/>
            <pc:sldMk cId="218172202" sldId="4820"/>
            <ac:spMk id="7" creationId="{00000000-0000-0000-0000-000000000000}"/>
          </ac:spMkLst>
        </pc:spChg>
        <pc:spChg chg="mod">
          <ac:chgData name="VAN DONGEN Lauren [Serpentine Primary School]" userId="5bc39a8c-b07f-42cc-b7cc-beb494723086" providerId="ADAL" clId="{A2D8EC36-1537-4830-9C56-70659850B27D}" dt="2023-07-03T08:32:27.656" v="9916" actId="20577"/>
          <ac:spMkLst>
            <pc:docMk/>
            <pc:sldMk cId="218172202" sldId="4820"/>
            <ac:spMk id="11" creationId="{9417F30F-6FC3-4E35-8E33-384B5FBF026A}"/>
          </ac:spMkLst>
        </pc:spChg>
        <pc:spChg chg="mod">
          <ac:chgData name="VAN DONGEN Lauren [Serpentine Primary School]" userId="5bc39a8c-b07f-42cc-b7cc-beb494723086" providerId="ADAL" clId="{A2D8EC36-1537-4830-9C56-70659850B27D}" dt="2023-07-03T08:31:40.617" v="9909" actId="20577"/>
          <ac:spMkLst>
            <pc:docMk/>
            <pc:sldMk cId="218172202" sldId="4820"/>
            <ac:spMk id="15" creationId="{8BF89615-3AEB-CD4C-8C3C-4BFCF1B3E514}"/>
          </ac:spMkLst>
        </pc:spChg>
        <pc:spChg chg="mod">
          <ac:chgData name="VAN DONGEN Lauren [Serpentine Primary School]" userId="5bc39a8c-b07f-42cc-b7cc-beb494723086" providerId="ADAL" clId="{A2D8EC36-1537-4830-9C56-70659850B27D}" dt="2023-07-03T08:32:35.021" v="9922" actId="20577"/>
          <ac:spMkLst>
            <pc:docMk/>
            <pc:sldMk cId="218172202" sldId="4820"/>
            <ac:spMk id="16" creationId="{4BD4C0A7-2513-49D9-B1A9-8F5E263A7EC7}"/>
          </ac:spMkLst>
        </pc:spChg>
        <pc:picChg chg="del">
          <ac:chgData name="VAN DONGEN Lauren [Serpentine Primary School]" userId="5bc39a8c-b07f-42cc-b7cc-beb494723086" providerId="ADAL" clId="{A2D8EC36-1537-4830-9C56-70659850B27D}" dt="2023-07-03T08:34:32.438" v="9925" actId="478"/>
          <ac:picMkLst>
            <pc:docMk/>
            <pc:sldMk cId="218172202" sldId="4820"/>
            <ac:picMk id="7170" creationId="{475231AB-7CBE-4E01-B87E-6CB6620DF60C}"/>
          </ac:picMkLst>
        </pc:picChg>
        <pc:picChg chg="del">
          <ac:chgData name="VAN DONGEN Lauren [Serpentine Primary School]" userId="5bc39a8c-b07f-42cc-b7cc-beb494723086" providerId="ADAL" clId="{A2D8EC36-1537-4830-9C56-70659850B27D}" dt="2023-07-03T08:35:18.549" v="9930" actId="478"/>
          <ac:picMkLst>
            <pc:docMk/>
            <pc:sldMk cId="218172202" sldId="4820"/>
            <ac:picMk id="7172" creationId="{C6CEC98A-7F4B-43AC-9A70-1493ACF92EDA}"/>
          </ac:picMkLst>
        </pc:picChg>
        <pc:picChg chg="add mod">
          <ac:chgData name="VAN DONGEN Lauren [Serpentine Primary School]" userId="5bc39a8c-b07f-42cc-b7cc-beb494723086" providerId="ADAL" clId="{A2D8EC36-1537-4830-9C56-70659850B27D}" dt="2023-07-03T08:34:44.751" v="9929" actId="14100"/>
          <ac:picMkLst>
            <pc:docMk/>
            <pc:sldMk cId="218172202" sldId="4820"/>
            <ac:picMk id="12290" creationId="{4DD0F9E7-3819-4178-8DDC-9D9D6C15C528}"/>
          </ac:picMkLst>
        </pc:picChg>
        <pc:picChg chg="add mod">
          <ac:chgData name="VAN DONGEN Lauren [Serpentine Primary School]" userId="5bc39a8c-b07f-42cc-b7cc-beb494723086" providerId="ADAL" clId="{A2D8EC36-1537-4830-9C56-70659850B27D}" dt="2023-07-03T08:35:32.006" v="9936" actId="1076"/>
          <ac:picMkLst>
            <pc:docMk/>
            <pc:sldMk cId="218172202" sldId="4820"/>
            <ac:picMk id="12292" creationId="{6AC75ED6-F3F4-4D8D-BE60-556B5E2788F2}"/>
          </ac:picMkLst>
        </pc:picChg>
      </pc:sldChg>
      <pc:sldChg chg="addSp delSp modSp add mod">
        <pc:chgData name="VAN DONGEN Lauren [Serpentine Primary School]" userId="5bc39a8c-b07f-42cc-b7cc-beb494723086" providerId="ADAL" clId="{A2D8EC36-1537-4830-9C56-70659850B27D}" dt="2023-07-03T08:43:54.902" v="9961" actId="1076"/>
        <pc:sldMkLst>
          <pc:docMk/>
          <pc:sldMk cId="6802980" sldId="4821"/>
        </pc:sldMkLst>
        <pc:spChg chg="del">
          <ac:chgData name="VAN DONGEN Lauren [Serpentine Primary School]" userId="5bc39a8c-b07f-42cc-b7cc-beb494723086" providerId="ADAL" clId="{A2D8EC36-1537-4830-9C56-70659850B27D}" dt="2023-07-03T08:41:02.863" v="9958" actId="478"/>
          <ac:spMkLst>
            <pc:docMk/>
            <pc:sldMk cId="6802980" sldId="4821"/>
            <ac:spMk id="3" creationId="{5B285D68-4DBD-4422-91A5-8D39520B2D5D}"/>
          </ac:spMkLst>
        </pc:spChg>
        <pc:spChg chg="mod">
          <ac:chgData name="VAN DONGEN Lauren [Serpentine Primary School]" userId="5bc39a8c-b07f-42cc-b7cc-beb494723086" providerId="ADAL" clId="{A2D8EC36-1537-4830-9C56-70659850B27D}" dt="2023-07-03T08:40:50.601" v="9951" actId="313"/>
          <ac:spMkLst>
            <pc:docMk/>
            <pc:sldMk cId="6802980" sldId="4821"/>
            <ac:spMk id="11" creationId="{9417F30F-6FC3-4E35-8E33-384B5FBF026A}"/>
          </ac:spMkLst>
        </pc:spChg>
        <pc:spChg chg="mod">
          <ac:chgData name="VAN DONGEN Lauren [Serpentine Primary School]" userId="5bc39a8c-b07f-42cc-b7cc-beb494723086" providerId="ADAL" clId="{A2D8EC36-1537-4830-9C56-70659850B27D}" dt="2023-07-03T08:40:58.790" v="9956" actId="20577"/>
          <ac:spMkLst>
            <pc:docMk/>
            <pc:sldMk cId="6802980" sldId="4821"/>
            <ac:spMk id="16" creationId="{4BD4C0A7-2513-49D9-B1A9-8F5E263A7EC7}"/>
          </ac:spMkLst>
        </pc:spChg>
        <pc:picChg chg="add mod">
          <ac:chgData name="VAN DONGEN Lauren [Serpentine Primary School]" userId="5bc39a8c-b07f-42cc-b7cc-beb494723086" providerId="ADAL" clId="{A2D8EC36-1537-4830-9C56-70659850B27D}" dt="2023-07-03T08:43:54.902" v="9961" actId="1076"/>
          <ac:picMkLst>
            <pc:docMk/>
            <pc:sldMk cId="6802980" sldId="4821"/>
            <ac:picMk id="1026" creationId="{EBCDE10E-C1C3-47FA-949E-419769AC51CE}"/>
          </ac:picMkLst>
        </pc:picChg>
        <pc:picChg chg="del">
          <ac:chgData name="VAN DONGEN Lauren [Serpentine Primary School]" userId="5bc39a8c-b07f-42cc-b7cc-beb494723086" providerId="ADAL" clId="{A2D8EC36-1537-4830-9C56-70659850B27D}" dt="2023-07-03T08:41:02.055" v="9957" actId="478"/>
          <ac:picMkLst>
            <pc:docMk/>
            <pc:sldMk cId="6802980" sldId="4821"/>
            <ac:picMk id="9218" creationId="{3CB92EC7-2BA8-4921-A473-5D71B0835CFD}"/>
          </ac:picMkLst>
        </pc:picChg>
      </pc:sldChg>
      <pc:sldChg chg="modSp add mod">
        <pc:chgData name="VAN DONGEN Lauren [Serpentine Primary School]" userId="5bc39a8c-b07f-42cc-b7cc-beb494723086" providerId="ADAL" clId="{A2D8EC36-1537-4830-9C56-70659850B27D}" dt="2023-07-03T08:40:37.329" v="9945" actId="207"/>
        <pc:sldMkLst>
          <pc:docMk/>
          <pc:sldMk cId="3598342928" sldId="4822"/>
        </pc:sldMkLst>
        <pc:spChg chg="mod">
          <ac:chgData name="VAN DONGEN Lauren [Serpentine Primary School]" userId="5bc39a8c-b07f-42cc-b7cc-beb494723086" providerId="ADAL" clId="{A2D8EC36-1537-4830-9C56-70659850B27D}" dt="2023-07-03T08:39:41.288" v="9941" actId="14100"/>
          <ac:spMkLst>
            <pc:docMk/>
            <pc:sldMk cId="3598342928" sldId="4822"/>
            <ac:spMk id="11" creationId="{8A6663D1-6B27-420F-8443-DCDFDC233D2B}"/>
          </ac:spMkLst>
        </pc:spChg>
        <pc:spChg chg="mod">
          <ac:chgData name="VAN DONGEN Lauren [Serpentine Primary School]" userId="5bc39a8c-b07f-42cc-b7cc-beb494723086" providerId="ADAL" clId="{A2D8EC36-1537-4830-9C56-70659850B27D}" dt="2023-07-03T08:40:12.745" v="9943" actId="207"/>
          <ac:spMkLst>
            <pc:docMk/>
            <pc:sldMk cId="3598342928" sldId="4822"/>
            <ac:spMk id="18" creationId="{64C11362-1D38-4E68-9708-C8227F22604E}"/>
          </ac:spMkLst>
        </pc:spChg>
        <pc:spChg chg="mod">
          <ac:chgData name="VAN DONGEN Lauren [Serpentine Primary School]" userId="5bc39a8c-b07f-42cc-b7cc-beb494723086" providerId="ADAL" clId="{A2D8EC36-1537-4830-9C56-70659850B27D}" dt="2023-07-03T08:40:37.329" v="9945" actId="207"/>
          <ac:spMkLst>
            <pc:docMk/>
            <pc:sldMk cId="3598342928" sldId="4822"/>
            <ac:spMk id="19" creationId="{BF9AAB17-9CDD-4E40-92BF-8DE8A2ADD71F}"/>
          </ac:spMkLst>
        </pc:spChg>
      </pc:sldChg>
      <pc:sldChg chg="addSp delSp modSp add mod">
        <pc:chgData name="VAN DONGEN Lauren [Serpentine Primary School]" userId="5bc39a8c-b07f-42cc-b7cc-beb494723086" providerId="ADAL" clId="{A2D8EC36-1537-4830-9C56-70659850B27D}" dt="2023-07-03T09:04:23.934" v="9996" actId="1076"/>
        <pc:sldMkLst>
          <pc:docMk/>
          <pc:sldMk cId="3170934287" sldId="4823"/>
        </pc:sldMkLst>
        <pc:spChg chg="mod">
          <ac:chgData name="VAN DONGEN Lauren [Serpentine Primary School]" userId="5bc39a8c-b07f-42cc-b7cc-beb494723086" providerId="ADAL" clId="{A2D8EC36-1537-4830-9C56-70659850B27D}" dt="2023-07-03T08:44:10.598" v="9970" actId="20577"/>
          <ac:spMkLst>
            <pc:docMk/>
            <pc:sldMk cId="3170934287" sldId="4823"/>
            <ac:spMk id="11" creationId="{9417F30F-6FC3-4E35-8E33-384B5FBF026A}"/>
          </ac:spMkLst>
        </pc:spChg>
        <pc:spChg chg="mod">
          <ac:chgData name="VAN DONGEN Lauren [Serpentine Primary School]" userId="5bc39a8c-b07f-42cc-b7cc-beb494723086" providerId="ADAL" clId="{A2D8EC36-1537-4830-9C56-70659850B27D}" dt="2023-07-03T08:44:16.653" v="9975" actId="20577"/>
          <ac:spMkLst>
            <pc:docMk/>
            <pc:sldMk cId="3170934287" sldId="4823"/>
            <ac:spMk id="16" creationId="{4BD4C0A7-2513-49D9-B1A9-8F5E263A7EC7}"/>
          </ac:spMkLst>
        </pc:spChg>
        <pc:picChg chg="add mod">
          <ac:chgData name="VAN DONGEN Lauren [Serpentine Primary School]" userId="5bc39a8c-b07f-42cc-b7cc-beb494723086" providerId="ADAL" clId="{A2D8EC36-1537-4830-9C56-70659850B27D}" dt="2023-07-03T09:01:43.941" v="9983" actId="14100"/>
          <ac:picMkLst>
            <pc:docMk/>
            <pc:sldMk cId="3170934287" sldId="4823"/>
            <ac:picMk id="2050" creationId="{ED7C15CB-821E-43D7-936B-841EE9055E13}"/>
          </ac:picMkLst>
        </pc:picChg>
        <pc:picChg chg="add mod">
          <ac:chgData name="VAN DONGEN Lauren [Serpentine Primary School]" userId="5bc39a8c-b07f-42cc-b7cc-beb494723086" providerId="ADAL" clId="{A2D8EC36-1537-4830-9C56-70659850B27D}" dt="2023-07-03T09:02:25.548" v="9987" actId="1076"/>
          <ac:picMkLst>
            <pc:docMk/>
            <pc:sldMk cId="3170934287" sldId="4823"/>
            <ac:picMk id="2052" creationId="{947D706F-5ED2-4FA5-83DA-3D31981E8E52}"/>
          </ac:picMkLst>
        </pc:picChg>
        <pc:picChg chg="add mod">
          <ac:chgData name="VAN DONGEN Lauren [Serpentine Primary School]" userId="5bc39a8c-b07f-42cc-b7cc-beb494723086" providerId="ADAL" clId="{A2D8EC36-1537-4830-9C56-70659850B27D}" dt="2023-07-03T09:03:50.956" v="9991" actId="1076"/>
          <ac:picMkLst>
            <pc:docMk/>
            <pc:sldMk cId="3170934287" sldId="4823"/>
            <ac:picMk id="2054" creationId="{EB964FCF-08EB-4B26-97EE-605480FF8D8C}"/>
          </ac:picMkLst>
        </pc:picChg>
        <pc:picChg chg="add mod">
          <ac:chgData name="VAN DONGEN Lauren [Serpentine Primary School]" userId="5bc39a8c-b07f-42cc-b7cc-beb494723086" providerId="ADAL" clId="{A2D8EC36-1537-4830-9C56-70659850B27D}" dt="2023-07-03T09:04:23.934" v="9996" actId="1076"/>
          <ac:picMkLst>
            <pc:docMk/>
            <pc:sldMk cId="3170934287" sldId="4823"/>
            <ac:picMk id="2056" creationId="{4C644F43-0A47-4B14-BF1E-2E90798BDEF6}"/>
          </ac:picMkLst>
        </pc:picChg>
        <pc:picChg chg="del">
          <ac:chgData name="VAN DONGEN Lauren [Serpentine Primary School]" userId="5bc39a8c-b07f-42cc-b7cc-beb494723086" providerId="ADAL" clId="{A2D8EC36-1537-4830-9C56-70659850B27D}" dt="2023-07-03T08:44:02.823" v="9964" actId="478"/>
          <ac:picMkLst>
            <pc:docMk/>
            <pc:sldMk cId="3170934287" sldId="4823"/>
            <ac:picMk id="8194" creationId="{75F8EB1A-D422-4E44-B016-0DD5EC451067}"/>
          </ac:picMkLst>
        </pc:picChg>
        <pc:picChg chg="del">
          <ac:chgData name="VAN DONGEN Lauren [Serpentine Primary School]" userId="5bc39a8c-b07f-42cc-b7cc-beb494723086" providerId="ADAL" clId="{A2D8EC36-1537-4830-9C56-70659850B27D}" dt="2023-07-03T08:44:03.387" v="9965" actId="478"/>
          <ac:picMkLst>
            <pc:docMk/>
            <pc:sldMk cId="3170934287" sldId="4823"/>
            <ac:picMk id="8196" creationId="{D28CE00E-F0C1-42B8-8DF2-44E1ACAA17ED}"/>
          </ac:picMkLst>
        </pc:picChg>
        <pc:picChg chg="del">
          <ac:chgData name="VAN DONGEN Lauren [Serpentine Primary School]" userId="5bc39a8c-b07f-42cc-b7cc-beb494723086" providerId="ADAL" clId="{A2D8EC36-1537-4830-9C56-70659850B27D}" dt="2023-07-03T08:44:02.150" v="9963" actId="478"/>
          <ac:picMkLst>
            <pc:docMk/>
            <pc:sldMk cId="3170934287" sldId="4823"/>
            <ac:picMk id="8198" creationId="{1DAA17A3-63A7-4662-A892-BB72593BD6C2}"/>
          </ac:picMkLst>
        </pc:picChg>
        <pc:picChg chg="del">
          <ac:chgData name="VAN DONGEN Lauren [Serpentine Primary School]" userId="5bc39a8c-b07f-42cc-b7cc-beb494723086" providerId="ADAL" clId="{A2D8EC36-1537-4830-9C56-70659850B27D}" dt="2023-07-03T08:44:01.585" v="9962" actId="478"/>
          <ac:picMkLst>
            <pc:docMk/>
            <pc:sldMk cId="3170934287" sldId="4823"/>
            <ac:picMk id="8200" creationId="{858E0332-D677-4C81-9627-5C7FA6263CED}"/>
          </ac:picMkLst>
        </pc:picChg>
      </pc:sldChg>
      <pc:sldChg chg="modSp add mod">
        <pc:chgData name="VAN DONGEN Lauren [Serpentine Primary School]" userId="5bc39a8c-b07f-42cc-b7cc-beb494723086" providerId="ADAL" clId="{A2D8EC36-1537-4830-9C56-70659850B27D}" dt="2023-07-03T09:06:38.909" v="10108" actId="207"/>
        <pc:sldMkLst>
          <pc:docMk/>
          <pc:sldMk cId="586675720" sldId="4824"/>
        </pc:sldMkLst>
        <pc:spChg chg="mod">
          <ac:chgData name="VAN DONGEN Lauren [Serpentine Primary School]" userId="5bc39a8c-b07f-42cc-b7cc-beb494723086" providerId="ADAL" clId="{A2D8EC36-1537-4830-9C56-70659850B27D}" dt="2023-07-03T09:05:12.798" v="10010" actId="207"/>
          <ac:spMkLst>
            <pc:docMk/>
            <pc:sldMk cId="586675720" sldId="4824"/>
            <ac:spMk id="5" creationId="{00000000-0000-0000-0000-000000000000}"/>
          </ac:spMkLst>
        </pc:spChg>
        <pc:spChg chg="mod">
          <ac:chgData name="VAN DONGEN Lauren [Serpentine Primary School]" userId="5bc39a8c-b07f-42cc-b7cc-beb494723086" providerId="ADAL" clId="{A2D8EC36-1537-4830-9C56-70659850B27D}" dt="2023-07-03T09:04:43.446" v="10003" actId="20577"/>
          <ac:spMkLst>
            <pc:docMk/>
            <pc:sldMk cId="586675720" sldId="4824"/>
            <ac:spMk id="11" creationId="{9417F30F-6FC3-4E35-8E33-384B5FBF026A}"/>
          </ac:spMkLst>
        </pc:spChg>
        <pc:spChg chg="mod">
          <ac:chgData name="VAN DONGEN Lauren [Serpentine Primary School]" userId="5bc39a8c-b07f-42cc-b7cc-beb494723086" providerId="ADAL" clId="{A2D8EC36-1537-4830-9C56-70659850B27D}" dt="2023-07-03T09:06:38.909" v="10108" actId="207"/>
          <ac:spMkLst>
            <pc:docMk/>
            <pc:sldMk cId="586675720" sldId="4824"/>
            <ac:spMk id="14" creationId="{F0134CC3-8BBC-4D3D-B93A-1185BEAA04F2}"/>
          </ac:spMkLst>
        </pc:spChg>
        <pc:spChg chg="mod">
          <ac:chgData name="VAN DONGEN Lauren [Serpentine Primary School]" userId="5bc39a8c-b07f-42cc-b7cc-beb494723086" providerId="ADAL" clId="{A2D8EC36-1537-4830-9C56-70659850B27D}" dt="2023-07-03T09:04:50.553" v="10008" actId="20577"/>
          <ac:spMkLst>
            <pc:docMk/>
            <pc:sldMk cId="586675720" sldId="4824"/>
            <ac:spMk id="16" creationId="{4BD4C0A7-2513-49D9-B1A9-8F5E263A7EC7}"/>
          </ac:spMkLst>
        </pc:spChg>
        <pc:spChg chg="mod">
          <ac:chgData name="VAN DONGEN Lauren [Serpentine Primary School]" userId="5bc39a8c-b07f-42cc-b7cc-beb494723086" providerId="ADAL" clId="{A2D8EC36-1537-4830-9C56-70659850B27D}" dt="2023-07-03T09:05:47.492" v="10013" actId="14100"/>
          <ac:spMkLst>
            <pc:docMk/>
            <pc:sldMk cId="586675720" sldId="4824"/>
            <ac:spMk id="18" creationId="{00000000-0000-0000-0000-000000000000}"/>
          </ac:spMkLst>
        </pc:spChg>
      </pc:sldChg>
      <pc:sldChg chg="addSp delSp modSp add mod">
        <pc:chgData name="VAN DONGEN Lauren [Serpentine Primary School]" userId="5bc39a8c-b07f-42cc-b7cc-beb494723086" providerId="ADAL" clId="{A2D8EC36-1537-4830-9C56-70659850B27D}" dt="2023-07-03T09:09:46.951" v="10172" actId="20577"/>
        <pc:sldMkLst>
          <pc:docMk/>
          <pc:sldMk cId="3043453058" sldId="4825"/>
        </pc:sldMkLst>
        <pc:spChg chg="mod">
          <ac:chgData name="VAN DONGEN Lauren [Serpentine Primary School]" userId="5bc39a8c-b07f-42cc-b7cc-beb494723086" providerId="ADAL" clId="{A2D8EC36-1537-4830-9C56-70659850B27D}" dt="2023-07-03T09:07:29.733" v="10125" actId="20577"/>
          <ac:spMkLst>
            <pc:docMk/>
            <pc:sldMk cId="3043453058" sldId="4825"/>
            <ac:spMk id="3" creationId="{1DAE649E-6B62-4A67-8541-0422C13B868F}"/>
          </ac:spMkLst>
        </pc:spChg>
        <pc:spChg chg="mod">
          <ac:chgData name="VAN DONGEN Lauren [Serpentine Primary School]" userId="5bc39a8c-b07f-42cc-b7cc-beb494723086" providerId="ADAL" clId="{A2D8EC36-1537-4830-9C56-70659850B27D}" dt="2023-07-03T09:07:03.863" v="10119" actId="20577"/>
          <ac:spMkLst>
            <pc:docMk/>
            <pc:sldMk cId="3043453058" sldId="4825"/>
            <ac:spMk id="5" creationId="{CDCFB9C8-AAC8-41A5-8884-AB44D43E4018}"/>
          </ac:spMkLst>
        </pc:spChg>
        <pc:spChg chg="mod">
          <ac:chgData name="VAN DONGEN Lauren [Serpentine Primary School]" userId="5bc39a8c-b07f-42cc-b7cc-beb494723086" providerId="ADAL" clId="{A2D8EC36-1537-4830-9C56-70659850B27D}" dt="2023-07-03T09:08:15.276" v="10154" actId="20577"/>
          <ac:spMkLst>
            <pc:docMk/>
            <pc:sldMk cId="3043453058" sldId="4825"/>
            <ac:spMk id="15" creationId="{8DEEE9CF-7FA0-48BD-B2C6-86A8AFD93AEB}"/>
          </ac:spMkLst>
        </pc:spChg>
        <pc:spChg chg="mod">
          <ac:chgData name="VAN DONGEN Lauren [Serpentine Primary School]" userId="5bc39a8c-b07f-42cc-b7cc-beb494723086" providerId="ADAL" clId="{A2D8EC36-1537-4830-9C56-70659850B27D}" dt="2023-07-03T09:09:15.261" v="10161" actId="1076"/>
          <ac:spMkLst>
            <pc:docMk/>
            <pc:sldMk cId="3043453058" sldId="4825"/>
            <ac:spMk id="17" creationId="{C389C2AB-BDC2-4FC7-A62E-2E8D50C68ADA}"/>
          </ac:spMkLst>
        </pc:spChg>
        <pc:spChg chg="del">
          <ac:chgData name="VAN DONGEN Lauren [Serpentine Primary School]" userId="5bc39a8c-b07f-42cc-b7cc-beb494723086" providerId="ADAL" clId="{A2D8EC36-1537-4830-9C56-70659850B27D}" dt="2023-07-03T09:09:16.777" v="10162" actId="478"/>
          <ac:spMkLst>
            <pc:docMk/>
            <pc:sldMk cId="3043453058" sldId="4825"/>
            <ac:spMk id="18" creationId="{2F78BB82-BF85-4F2B-B733-908256243304}"/>
          </ac:spMkLst>
        </pc:spChg>
        <pc:spChg chg="mod">
          <ac:chgData name="VAN DONGEN Lauren [Serpentine Primary School]" userId="5bc39a8c-b07f-42cc-b7cc-beb494723086" providerId="ADAL" clId="{A2D8EC36-1537-4830-9C56-70659850B27D}" dt="2023-07-03T09:09:32.917" v="10166" actId="1076"/>
          <ac:spMkLst>
            <pc:docMk/>
            <pc:sldMk cId="3043453058" sldId="4825"/>
            <ac:spMk id="19" creationId="{9E543EBE-8277-4ABF-8066-32517555B6C0}"/>
          </ac:spMkLst>
        </pc:spChg>
        <pc:spChg chg="del">
          <ac:chgData name="VAN DONGEN Lauren [Serpentine Primary School]" userId="5bc39a8c-b07f-42cc-b7cc-beb494723086" providerId="ADAL" clId="{A2D8EC36-1537-4830-9C56-70659850B27D}" dt="2023-07-03T09:09:17.995" v="10163" actId="478"/>
          <ac:spMkLst>
            <pc:docMk/>
            <pc:sldMk cId="3043453058" sldId="4825"/>
            <ac:spMk id="20" creationId="{A33B82E9-2DB5-43E2-8102-63C76CDF7485}"/>
          </ac:spMkLst>
        </pc:spChg>
        <pc:spChg chg="mod">
          <ac:chgData name="VAN DONGEN Lauren [Serpentine Primary School]" userId="5bc39a8c-b07f-42cc-b7cc-beb494723086" providerId="ADAL" clId="{A2D8EC36-1537-4830-9C56-70659850B27D}" dt="2023-07-03T09:09:24.716" v="10164" actId="1076"/>
          <ac:spMkLst>
            <pc:docMk/>
            <pc:sldMk cId="3043453058" sldId="4825"/>
            <ac:spMk id="21" creationId="{F39D9390-E0F0-4952-BAD5-29F5DBD5EE91}"/>
          </ac:spMkLst>
        </pc:spChg>
        <pc:spChg chg="mod">
          <ac:chgData name="VAN DONGEN Lauren [Serpentine Primary School]" userId="5bc39a8c-b07f-42cc-b7cc-beb494723086" providerId="ADAL" clId="{A2D8EC36-1537-4830-9C56-70659850B27D}" dt="2023-07-03T09:09:46.951" v="10172" actId="20577"/>
          <ac:spMkLst>
            <pc:docMk/>
            <pc:sldMk cId="3043453058" sldId="4825"/>
            <ac:spMk id="28" creationId="{1738AACA-14F8-4FC0-905D-D7384E2492F4}"/>
          </ac:spMkLst>
        </pc:spChg>
        <pc:picChg chg="add mod">
          <ac:chgData name="VAN DONGEN Lauren [Serpentine Primary School]" userId="5bc39a8c-b07f-42cc-b7cc-beb494723086" providerId="ADAL" clId="{A2D8EC36-1537-4830-9C56-70659850B27D}" dt="2023-07-03T09:07:00.037" v="10114" actId="1076"/>
          <ac:picMkLst>
            <pc:docMk/>
            <pc:sldMk cId="3043453058" sldId="4825"/>
            <ac:picMk id="4" creationId="{A9945DC8-EE7D-4240-8403-F13BBB6FE3B3}"/>
          </ac:picMkLst>
        </pc:picChg>
        <pc:picChg chg="del">
          <ac:chgData name="VAN DONGEN Lauren [Serpentine Primary School]" userId="5bc39a8c-b07f-42cc-b7cc-beb494723086" providerId="ADAL" clId="{A2D8EC36-1537-4830-9C56-70659850B27D}" dt="2023-07-03T09:06:53.227" v="10111" actId="478"/>
          <ac:picMkLst>
            <pc:docMk/>
            <pc:sldMk cId="3043453058" sldId="4825"/>
            <ac:picMk id="7" creationId="{DBAE6762-E094-4679-8039-7EC6CCBEA81B}"/>
          </ac:picMkLst>
        </pc:picChg>
      </pc:sldChg>
      <pc:sldChg chg="addSp delSp modSp add mod">
        <pc:chgData name="VAN DONGEN Lauren [Serpentine Primary School]" userId="5bc39a8c-b07f-42cc-b7cc-beb494723086" providerId="ADAL" clId="{A2D8EC36-1537-4830-9C56-70659850B27D}" dt="2023-07-03T09:12:32.668" v="10225" actId="14100"/>
        <pc:sldMkLst>
          <pc:docMk/>
          <pc:sldMk cId="1800260719" sldId="4826"/>
        </pc:sldMkLst>
        <pc:spChg chg="add mod">
          <ac:chgData name="VAN DONGEN Lauren [Serpentine Primary School]" userId="5bc39a8c-b07f-42cc-b7cc-beb494723086" providerId="ADAL" clId="{A2D8EC36-1537-4830-9C56-70659850B27D}" dt="2023-07-03T09:11:48.948" v="10212" actId="1076"/>
          <ac:spMkLst>
            <pc:docMk/>
            <pc:sldMk cId="1800260719" sldId="4826"/>
            <ac:spMk id="5" creationId="{6F20DA2E-5E71-4C47-82EC-6E3C4041F7F4}"/>
          </ac:spMkLst>
        </pc:spChg>
        <pc:spChg chg="add mod">
          <ac:chgData name="VAN DONGEN Lauren [Serpentine Primary School]" userId="5bc39a8c-b07f-42cc-b7cc-beb494723086" providerId="ADAL" clId="{A2D8EC36-1537-4830-9C56-70659850B27D}" dt="2023-07-03T09:11:53.733" v="10213" actId="1076"/>
          <ac:spMkLst>
            <pc:docMk/>
            <pc:sldMk cId="1800260719" sldId="4826"/>
            <ac:spMk id="6" creationId="{7C85A632-87AA-425C-826C-83E22BBE3C74}"/>
          </ac:spMkLst>
        </pc:spChg>
        <pc:graphicFrameChg chg="del modGraphic">
          <ac:chgData name="VAN DONGEN Lauren [Serpentine Primary School]" userId="5bc39a8c-b07f-42cc-b7cc-beb494723086" providerId="ADAL" clId="{A2D8EC36-1537-4830-9C56-70659850B27D}" dt="2023-07-03T09:10:44.603" v="10176" actId="478"/>
          <ac:graphicFrameMkLst>
            <pc:docMk/>
            <pc:sldMk cId="1800260719" sldId="4826"/>
            <ac:graphicFrameMk id="2" creationId="{F7224C92-F47A-4D1C-8694-9249819FF66D}"/>
          </ac:graphicFrameMkLst>
        </pc:graphicFrameChg>
        <pc:picChg chg="add mod">
          <ac:chgData name="VAN DONGEN Lauren [Serpentine Primary School]" userId="5bc39a8c-b07f-42cc-b7cc-beb494723086" providerId="ADAL" clId="{A2D8EC36-1537-4830-9C56-70659850B27D}" dt="2023-07-03T09:12:28.165" v="10223" actId="1076"/>
          <ac:picMkLst>
            <pc:docMk/>
            <pc:sldMk cId="1800260719" sldId="4826"/>
            <ac:picMk id="7" creationId="{B657FF24-BD8E-4780-8F87-2896DED06C7D}"/>
          </ac:picMkLst>
        </pc:picChg>
        <pc:picChg chg="del">
          <ac:chgData name="VAN DONGEN Lauren [Serpentine Primary School]" userId="5bc39a8c-b07f-42cc-b7cc-beb494723086" providerId="ADAL" clId="{A2D8EC36-1537-4830-9C56-70659850B27D}" dt="2023-07-03T09:10:48.643" v="10178" actId="478"/>
          <ac:picMkLst>
            <pc:docMk/>
            <pc:sldMk cId="1800260719" sldId="4826"/>
            <ac:picMk id="8" creationId="{4C8349DD-F2C1-4A6C-B7FA-E87BF5A9E21D}"/>
          </ac:picMkLst>
        </pc:picChg>
        <pc:picChg chg="add mod">
          <ac:chgData name="VAN DONGEN Lauren [Serpentine Primary School]" userId="5bc39a8c-b07f-42cc-b7cc-beb494723086" providerId="ADAL" clId="{A2D8EC36-1537-4830-9C56-70659850B27D}" dt="2023-07-03T09:12:32.668" v="10225" actId="14100"/>
          <ac:picMkLst>
            <pc:docMk/>
            <pc:sldMk cId="1800260719" sldId="4826"/>
            <ac:picMk id="9" creationId="{9BB6BD88-97CC-4F0D-A8D0-51B82516AA65}"/>
          </ac:picMkLst>
        </pc:picChg>
      </pc:sldChg>
      <pc:sldChg chg="delSp del mod">
        <pc:chgData name="VAN DONGEN Lauren [Serpentine Primary School]" userId="5bc39a8c-b07f-42cc-b7cc-beb494723086" providerId="ADAL" clId="{A2D8EC36-1537-4830-9C56-70659850B27D}" dt="2023-07-03T09:12:41.256" v="10226" actId="47"/>
        <pc:sldMkLst>
          <pc:docMk/>
          <pc:sldMk cId="1516713792" sldId="4827"/>
        </pc:sldMkLst>
        <pc:picChg chg="del">
          <ac:chgData name="VAN DONGEN Lauren [Serpentine Primary School]" userId="5bc39a8c-b07f-42cc-b7cc-beb494723086" providerId="ADAL" clId="{A2D8EC36-1537-4830-9C56-70659850B27D}" dt="2023-07-03T09:11:35.187" v="10207" actId="21"/>
          <ac:picMkLst>
            <pc:docMk/>
            <pc:sldMk cId="1516713792" sldId="4827"/>
            <ac:picMk id="7" creationId="{00000000-0000-0000-0000-000000000000}"/>
          </ac:picMkLst>
        </pc:picChg>
      </pc:sldChg>
      <pc:sldChg chg="addSp delSp modSp add mod">
        <pc:chgData name="VAN DONGEN Lauren [Serpentine Primary School]" userId="5bc39a8c-b07f-42cc-b7cc-beb494723086" providerId="ADAL" clId="{A2D8EC36-1537-4830-9C56-70659850B27D}" dt="2023-07-03T09:26:29.226" v="10663" actId="20577"/>
        <pc:sldMkLst>
          <pc:docMk/>
          <pc:sldMk cId="1849643656" sldId="4827"/>
        </pc:sldMkLst>
        <pc:spChg chg="del">
          <ac:chgData name="VAN DONGEN Lauren [Serpentine Primary School]" userId="5bc39a8c-b07f-42cc-b7cc-beb494723086" providerId="ADAL" clId="{A2D8EC36-1537-4830-9C56-70659850B27D}" dt="2023-07-03T09:17:23.658" v="10278" actId="478"/>
          <ac:spMkLst>
            <pc:docMk/>
            <pc:sldMk cId="1849643656" sldId="4827"/>
            <ac:spMk id="2" creationId="{B3324665-6B8F-433E-9F83-8E4DD29D84DE}"/>
          </ac:spMkLst>
        </pc:spChg>
        <pc:spChg chg="mod">
          <ac:chgData name="VAN DONGEN Lauren [Serpentine Primary School]" userId="5bc39a8c-b07f-42cc-b7cc-beb494723086" providerId="ADAL" clId="{A2D8EC36-1537-4830-9C56-70659850B27D}" dt="2023-07-03T09:25:13.620" v="10487" actId="20577"/>
          <ac:spMkLst>
            <pc:docMk/>
            <pc:sldMk cId="1849643656" sldId="4827"/>
            <ac:spMk id="9" creationId="{ED1001CD-35E6-4C11-88BC-9F9B11565B23}"/>
          </ac:spMkLst>
        </pc:spChg>
        <pc:spChg chg="mod">
          <ac:chgData name="VAN DONGEN Lauren [Serpentine Primary School]" userId="5bc39a8c-b07f-42cc-b7cc-beb494723086" providerId="ADAL" clId="{A2D8EC36-1537-4830-9C56-70659850B27D}" dt="2023-07-03T09:25:44.043" v="10592" actId="20577"/>
          <ac:spMkLst>
            <pc:docMk/>
            <pc:sldMk cId="1849643656" sldId="4827"/>
            <ac:spMk id="11" creationId="{704B98E3-635A-4864-9A81-CC7BA2C6B82A}"/>
          </ac:spMkLst>
        </pc:spChg>
        <pc:spChg chg="mod">
          <ac:chgData name="VAN DONGEN Lauren [Serpentine Primary School]" userId="5bc39a8c-b07f-42cc-b7cc-beb494723086" providerId="ADAL" clId="{A2D8EC36-1537-4830-9C56-70659850B27D}" dt="2023-07-03T09:26:29.226" v="10663" actId="20577"/>
          <ac:spMkLst>
            <pc:docMk/>
            <pc:sldMk cId="1849643656" sldId="4827"/>
            <ac:spMk id="14" creationId="{78396EEF-D220-45C5-89E0-85468C78ED15}"/>
          </ac:spMkLst>
        </pc:spChg>
        <pc:spChg chg="add mod">
          <ac:chgData name="VAN DONGEN Lauren [Serpentine Primary School]" userId="5bc39a8c-b07f-42cc-b7cc-beb494723086" providerId="ADAL" clId="{A2D8EC36-1537-4830-9C56-70659850B27D}" dt="2023-07-03T09:22:33.702" v="10414" actId="113"/>
          <ac:spMkLst>
            <pc:docMk/>
            <pc:sldMk cId="1849643656" sldId="4827"/>
            <ac:spMk id="17" creationId="{927E3A1E-8B19-45EE-8D48-AAEEA2A46C8F}"/>
          </ac:spMkLst>
        </pc:spChg>
        <pc:spChg chg="del mod">
          <ac:chgData name="VAN DONGEN Lauren [Serpentine Primary School]" userId="5bc39a8c-b07f-42cc-b7cc-beb494723086" providerId="ADAL" clId="{A2D8EC36-1537-4830-9C56-70659850B27D}" dt="2023-07-03T09:17:38.950" v="10283" actId="478"/>
          <ac:spMkLst>
            <pc:docMk/>
            <pc:sldMk cId="1849643656" sldId="4827"/>
            <ac:spMk id="18" creationId="{B3324665-6B8F-433E-9F83-8E4DD29D84DE}"/>
          </ac:spMkLst>
        </pc:spChg>
        <pc:spChg chg="add mod">
          <ac:chgData name="VAN DONGEN Lauren [Serpentine Primary School]" userId="5bc39a8c-b07f-42cc-b7cc-beb494723086" providerId="ADAL" clId="{A2D8EC36-1537-4830-9C56-70659850B27D}" dt="2023-07-03T09:23:57.393" v="10470" actId="113"/>
          <ac:spMkLst>
            <pc:docMk/>
            <pc:sldMk cId="1849643656" sldId="4827"/>
            <ac:spMk id="20" creationId="{AA5EBDB2-F92A-4165-B9E3-9848BE496044}"/>
          </ac:spMkLst>
        </pc:spChg>
        <pc:picChg chg="del">
          <ac:chgData name="VAN DONGEN Lauren [Serpentine Primary School]" userId="5bc39a8c-b07f-42cc-b7cc-beb494723086" providerId="ADAL" clId="{A2D8EC36-1537-4830-9C56-70659850B27D}" dt="2023-07-03T09:17:24.455" v="10279" actId="478"/>
          <ac:picMkLst>
            <pc:docMk/>
            <pc:sldMk cId="1849643656" sldId="4827"/>
            <ac:picMk id="13" creationId="{00000000-0000-0000-0000-000000000000}"/>
          </ac:picMkLst>
        </pc:picChg>
        <pc:picChg chg="mod">
          <ac:chgData name="VAN DONGEN Lauren [Serpentine Primary School]" userId="5bc39a8c-b07f-42cc-b7cc-beb494723086" providerId="ADAL" clId="{A2D8EC36-1537-4830-9C56-70659850B27D}" dt="2023-07-03T09:17:44.324" v="10286" actId="1076"/>
          <ac:picMkLst>
            <pc:docMk/>
            <pc:sldMk cId="1849643656" sldId="4827"/>
            <ac:picMk id="16" creationId="{00000000-0000-0000-0000-000000000000}"/>
          </ac:picMkLst>
        </pc:picChg>
      </pc:sldChg>
      <pc:sldChg chg="modSp mod">
        <pc:chgData name="VAN DONGEN Lauren [Serpentine Primary School]" userId="5bc39a8c-b07f-42cc-b7cc-beb494723086" providerId="ADAL" clId="{A2D8EC36-1537-4830-9C56-70659850B27D}" dt="2023-07-03T09:30:00.994" v="10722" actId="20577"/>
        <pc:sldMkLst>
          <pc:docMk/>
          <pc:sldMk cId="1596010435" sldId="4828"/>
        </pc:sldMkLst>
        <pc:spChg chg="mod">
          <ac:chgData name="VAN DONGEN Lauren [Serpentine Primary School]" userId="5bc39a8c-b07f-42cc-b7cc-beb494723086" providerId="ADAL" clId="{A2D8EC36-1537-4830-9C56-70659850B27D}" dt="2023-07-03T09:30:00.994" v="10722" actId="20577"/>
          <ac:spMkLst>
            <pc:docMk/>
            <pc:sldMk cId="1596010435" sldId="4828"/>
            <ac:spMk id="8" creationId="{63F0BA73-A501-4C28-AB9D-115F7C944B9C}"/>
          </ac:spMkLst>
        </pc:spChg>
        <pc:spChg chg="mod">
          <ac:chgData name="VAN DONGEN Lauren [Serpentine Primary School]" userId="5bc39a8c-b07f-42cc-b7cc-beb494723086" providerId="ADAL" clId="{A2D8EC36-1537-4830-9C56-70659850B27D}" dt="2023-07-03T09:29:45.391" v="10664"/>
          <ac:spMkLst>
            <pc:docMk/>
            <pc:sldMk cId="1596010435" sldId="4828"/>
            <ac:spMk id="11" creationId="{3198CD33-F1D2-4F62-B7B0-BD9D0337B298}"/>
          </ac:spMkLst>
        </pc:spChg>
      </pc:sldChg>
      <pc:sldChg chg="modSp mod">
        <pc:chgData name="VAN DONGEN Lauren [Serpentine Primary School]" userId="5bc39a8c-b07f-42cc-b7cc-beb494723086" providerId="ADAL" clId="{A2D8EC36-1537-4830-9C56-70659850B27D}" dt="2023-07-03T09:56:23.856" v="11143" actId="20577"/>
        <pc:sldMkLst>
          <pc:docMk/>
          <pc:sldMk cId="3400233931" sldId="4829"/>
        </pc:sldMkLst>
        <pc:spChg chg="mod">
          <ac:chgData name="VAN DONGEN Lauren [Serpentine Primary School]" userId="5bc39a8c-b07f-42cc-b7cc-beb494723086" providerId="ADAL" clId="{A2D8EC36-1537-4830-9C56-70659850B27D}" dt="2023-07-03T09:48:18" v="10736" actId="1076"/>
          <ac:spMkLst>
            <pc:docMk/>
            <pc:sldMk cId="3400233931" sldId="4829"/>
            <ac:spMk id="5" creationId="{CF4968B6-246A-4E08-8508-A259D04FE912}"/>
          </ac:spMkLst>
        </pc:spChg>
        <pc:spChg chg="mod">
          <ac:chgData name="VAN DONGEN Lauren [Serpentine Primary School]" userId="5bc39a8c-b07f-42cc-b7cc-beb494723086" providerId="ADAL" clId="{A2D8EC36-1537-4830-9C56-70659850B27D}" dt="2023-07-03T09:53:14.761" v="10852" actId="20577"/>
          <ac:spMkLst>
            <pc:docMk/>
            <pc:sldMk cId="3400233931" sldId="4829"/>
            <ac:spMk id="6" creationId="{271A966F-7D0A-4046-9A45-F5C1521DE911}"/>
          </ac:spMkLst>
        </pc:spChg>
        <pc:spChg chg="mod">
          <ac:chgData name="VAN DONGEN Lauren [Serpentine Primary School]" userId="5bc39a8c-b07f-42cc-b7cc-beb494723086" providerId="ADAL" clId="{A2D8EC36-1537-4830-9C56-70659850B27D}" dt="2023-07-03T09:48:29.481" v="10741" actId="1076"/>
          <ac:spMkLst>
            <pc:docMk/>
            <pc:sldMk cId="3400233931" sldId="4829"/>
            <ac:spMk id="11" creationId="{3198CD33-F1D2-4F62-B7B0-BD9D0337B298}"/>
          </ac:spMkLst>
        </pc:spChg>
        <pc:spChg chg="mod">
          <ac:chgData name="VAN DONGEN Lauren [Serpentine Primary School]" userId="5bc39a8c-b07f-42cc-b7cc-beb494723086" providerId="ADAL" clId="{A2D8EC36-1537-4830-9C56-70659850B27D}" dt="2023-07-03T09:53:56.964" v="10985" actId="20577"/>
          <ac:spMkLst>
            <pc:docMk/>
            <pc:sldMk cId="3400233931" sldId="4829"/>
            <ac:spMk id="12" creationId="{19999815-5FB4-43AB-8869-22FA3388DE22}"/>
          </ac:spMkLst>
        </pc:spChg>
        <pc:spChg chg="mod">
          <ac:chgData name="VAN DONGEN Lauren [Serpentine Primary School]" userId="5bc39a8c-b07f-42cc-b7cc-beb494723086" providerId="ADAL" clId="{A2D8EC36-1537-4830-9C56-70659850B27D}" dt="2023-07-03T09:53:24.014" v="10892" actId="20577"/>
          <ac:spMkLst>
            <pc:docMk/>
            <pc:sldMk cId="3400233931" sldId="4829"/>
            <ac:spMk id="19" creationId="{A04B831D-3237-4386-95FC-0A01061A8517}"/>
          </ac:spMkLst>
        </pc:spChg>
        <pc:spChg chg="mod">
          <ac:chgData name="VAN DONGEN Lauren [Serpentine Primary School]" userId="5bc39a8c-b07f-42cc-b7cc-beb494723086" providerId="ADAL" clId="{A2D8EC36-1537-4830-9C56-70659850B27D}" dt="2023-07-03T09:56:09.263" v="11116" actId="20577"/>
          <ac:spMkLst>
            <pc:docMk/>
            <pc:sldMk cId="3400233931" sldId="4829"/>
            <ac:spMk id="22" creationId="{16062751-9981-4934-BD68-04AFD47128DA}"/>
          </ac:spMkLst>
        </pc:spChg>
        <pc:spChg chg="mod">
          <ac:chgData name="VAN DONGEN Lauren [Serpentine Primary School]" userId="5bc39a8c-b07f-42cc-b7cc-beb494723086" providerId="ADAL" clId="{A2D8EC36-1537-4830-9C56-70659850B27D}" dt="2023-07-03T09:56:23.856" v="11143" actId="20577"/>
          <ac:spMkLst>
            <pc:docMk/>
            <pc:sldMk cId="3400233931" sldId="4829"/>
            <ac:spMk id="23" creationId="{B9FB8791-E557-4738-843B-AFDF8D46E4C2}"/>
          </ac:spMkLst>
        </pc:spChg>
        <pc:picChg chg="mod">
          <ac:chgData name="VAN DONGEN Lauren [Serpentine Primary School]" userId="5bc39a8c-b07f-42cc-b7cc-beb494723086" providerId="ADAL" clId="{A2D8EC36-1537-4830-9C56-70659850B27D}" dt="2023-07-03T09:48:12.897" v="10735" actId="1076"/>
          <ac:picMkLst>
            <pc:docMk/>
            <pc:sldMk cId="3400233931" sldId="4829"/>
            <ac:picMk id="24" creationId="{0279567B-52EC-4A5F-B30F-34B11557BA8C}"/>
          </ac:picMkLst>
        </pc:picChg>
        <pc:cxnChg chg="mod">
          <ac:chgData name="VAN DONGEN Lauren [Serpentine Primary School]" userId="5bc39a8c-b07f-42cc-b7cc-beb494723086" providerId="ADAL" clId="{A2D8EC36-1537-4830-9C56-70659850B27D}" dt="2023-07-03T09:53:33.073" v="10893" actId="14100"/>
          <ac:cxnSpMkLst>
            <pc:docMk/>
            <pc:sldMk cId="3400233931" sldId="4829"/>
            <ac:cxnSpMk id="20" creationId="{861D66BE-545A-4EC2-ABD2-735AF8FF32F1}"/>
          </ac:cxnSpMkLst>
        </pc:cxnChg>
      </pc:sldChg>
      <pc:sldChg chg="modSp mod">
        <pc:chgData name="VAN DONGEN Lauren [Serpentine Primary School]" userId="5bc39a8c-b07f-42cc-b7cc-beb494723086" providerId="ADAL" clId="{A2D8EC36-1537-4830-9C56-70659850B27D}" dt="2023-07-03T10:06:55.302" v="11759" actId="20577"/>
        <pc:sldMkLst>
          <pc:docMk/>
          <pc:sldMk cId="3680217637" sldId="4830"/>
        </pc:sldMkLst>
        <pc:spChg chg="mod">
          <ac:chgData name="VAN DONGEN Lauren [Serpentine Primary School]" userId="5bc39a8c-b07f-42cc-b7cc-beb494723086" providerId="ADAL" clId="{A2D8EC36-1537-4830-9C56-70659850B27D}" dt="2023-07-03T10:04:16.984" v="11514" actId="1076"/>
          <ac:spMkLst>
            <pc:docMk/>
            <pc:sldMk cId="3680217637" sldId="4830"/>
            <ac:spMk id="5" creationId="{CF4968B6-246A-4E08-8508-A259D04FE912}"/>
          </ac:spMkLst>
        </pc:spChg>
        <pc:spChg chg="mod">
          <ac:chgData name="VAN DONGEN Lauren [Serpentine Primary School]" userId="5bc39a8c-b07f-42cc-b7cc-beb494723086" providerId="ADAL" clId="{A2D8EC36-1537-4830-9C56-70659850B27D}" dt="2023-07-03T10:04:24.152" v="11516" actId="14100"/>
          <ac:spMkLst>
            <pc:docMk/>
            <pc:sldMk cId="3680217637" sldId="4830"/>
            <ac:spMk id="11" creationId="{3198CD33-F1D2-4F62-B7B0-BD9D0337B298}"/>
          </ac:spMkLst>
        </pc:spChg>
        <pc:spChg chg="mod">
          <ac:chgData name="VAN DONGEN Lauren [Serpentine Primary School]" userId="5bc39a8c-b07f-42cc-b7cc-beb494723086" providerId="ADAL" clId="{A2D8EC36-1537-4830-9C56-70659850B27D}" dt="2023-07-03T09:56:39.940" v="11146"/>
          <ac:spMkLst>
            <pc:docMk/>
            <pc:sldMk cId="3680217637" sldId="4830"/>
            <ac:spMk id="12" creationId="{19999815-5FB4-43AB-8869-22FA3388DE22}"/>
          </ac:spMkLst>
        </pc:spChg>
        <pc:spChg chg="mod">
          <ac:chgData name="VAN DONGEN Lauren [Serpentine Primary School]" userId="5bc39a8c-b07f-42cc-b7cc-beb494723086" providerId="ADAL" clId="{A2D8EC36-1537-4830-9C56-70659850B27D}" dt="2023-07-03T10:03:37.665" v="11512" actId="20577"/>
          <ac:spMkLst>
            <pc:docMk/>
            <pc:sldMk cId="3680217637" sldId="4830"/>
            <ac:spMk id="15" creationId="{8468BFD8-7767-4EFE-A4B0-8FBD006C2CF1}"/>
          </ac:spMkLst>
        </pc:spChg>
        <pc:spChg chg="mod">
          <ac:chgData name="VAN DONGEN Lauren [Serpentine Primary School]" userId="5bc39a8c-b07f-42cc-b7cc-beb494723086" providerId="ADAL" clId="{A2D8EC36-1537-4830-9C56-70659850B27D}" dt="2023-07-03T10:06:45.248" v="11723" actId="20577"/>
          <ac:spMkLst>
            <pc:docMk/>
            <pc:sldMk cId="3680217637" sldId="4830"/>
            <ac:spMk id="16" creationId="{4444504A-D220-4CD2-AE9B-6CF16FA19A7F}"/>
          </ac:spMkLst>
        </pc:spChg>
        <pc:spChg chg="mod">
          <ac:chgData name="VAN DONGEN Lauren [Serpentine Primary School]" userId="5bc39a8c-b07f-42cc-b7cc-beb494723086" providerId="ADAL" clId="{A2D8EC36-1537-4830-9C56-70659850B27D}" dt="2023-07-03T10:04:41.193" v="11548" actId="20577"/>
          <ac:spMkLst>
            <pc:docMk/>
            <pc:sldMk cId="3680217637" sldId="4830"/>
            <ac:spMk id="17" creationId="{72B1880C-561D-4559-8F19-FB94BAC72D66}"/>
          </ac:spMkLst>
        </pc:spChg>
        <pc:spChg chg="mod">
          <ac:chgData name="VAN DONGEN Lauren [Serpentine Primary School]" userId="5bc39a8c-b07f-42cc-b7cc-beb494723086" providerId="ADAL" clId="{A2D8EC36-1537-4830-9C56-70659850B27D}" dt="2023-07-03T10:02:06.991" v="11439"/>
          <ac:spMkLst>
            <pc:docMk/>
            <pc:sldMk cId="3680217637" sldId="4830"/>
            <ac:spMk id="18" creationId="{9390AB77-B9D2-443D-8250-2BBA13D974C8}"/>
          </ac:spMkLst>
        </pc:spChg>
        <pc:spChg chg="mod">
          <ac:chgData name="VAN DONGEN Lauren [Serpentine Primary School]" userId="5bc39a8c-b07f-42cc-b7cc-beb494723086" providerId="ADAL" clId="{A2D8EC36-1537-4830-9C56-70659850B27D}" dt="2023-07-03T09:58:43.924" v="11253" actId="20577"/>
          <ac:spMkLst>
            <pc:docMk/>
            <pc:sldMk cId="3680217637" sldId="4830"/>
            <ac:spMk id="21" creationId="{C4111E31-A868-4AB8-AA24-1B15DEC91A61}"/>
          </ac:spMkLst>
        </pc:spChg>
        <pc:spChg chg="mod">
          <ac:chgData name="VAN DONGEN Lauren [Serpentine Primary School]" userId="5bc39a8c-b07f-42cc-b7cc-beb494723086" providerId="ADAL" clId="{A2D8EC36-1537-4830-9C56-70659850B27D}" dt="2023-07-03T10:06:26.613" v="11669" actId="20577"/>
          <ac:spMkLst>
            <pc:docMk/>
            <pc:sldMk cId="3680217637" sldId="4830"/>
            <ac:spMk id="22" creationId="{98FF5E6C-250E-4D89-AAC6-77875532A2CC}"/>
          </ac:spMkLst>
        </pc:spChg>
        <pc:spChg chg="mod">
          <ac:chgData name="VAN DONGEN Lauren [Serpentine Primary School]" userId="5bc39a8c-b07f-42cc-b7cc-beb494723086" providerId="ADAL" clId="{A2D8EC36-1537-4830-9C56-70659850B27D}" dt="2023-07-03T10:06:41.077" v="11722" actId="20577"/>
          <ac:spMkLst>
            <pc:docMk/>
            <pc:sldMk cId="3680217637" sldId="4830"/>
            <ac:spMk id="23" creationId="{F9CBE878-4F23-43BE-8CCC-CF17F46C8887}"/>
          </ac:spMkLst>
        </pc:spChg>
        <pc:spChg chg="mod">
          <ac:chgData name="VAN DONGEN Lauren [Serpentine Primary School]" userId="5bc39a8c-b07f-42cc-b7cc-beb494723086" providerId="ADAL" clId="{A2D8EC36-1537-4830-9C56-70659850B27D}" dt="2023-07-03T10:02:33.290" v="11479" actId="20577"/>
          <ac:spMkLst>
            <pc:docMk/>
            <pc:sldMk cId="3680217637" sldId="4830"/>
            <ac:spMk id="25" creationId="{21DADE67-5DD0-40BD-8322-CEE62AABBF5E}"/>
          </ac:spMkLst>
        </pc:spChg>
        <pc:spChg chg="mod">
          <ac:chgData name="VAN DONGEN Lauren [Serpentine Primary School]" userId="5bc39a8c-b07f-42cc-b7cc-beb494723086" providerId="ADAL" clId="{A2D8EC36-1537-4830-9C56-70659850B27D}" dt="2023-07-03T10:00:29.173" v="11323" actId="20577"/>
          <ac:spMkLst>
            <pc:docMk/>
            <pc:sldMk cId="3680217637" sldId="4830"/>
            <ac:spMk id="26" creationId="{86F25541-869B-4763-AA1F-6B6CF0FC9120}"/>
          </ac:spMkLst>
        </pc:spChg>
        <pc:spChg chg="mod">
          <ac:chgData name="VAN DONGEN Lauren [Serpentine Primary School]" userId="5bc39a8c-b07f-42cc-b7cc-beb494723086" providerId="ADAL" clId="{A2D8EC36-1537-4830-9C56-70659850B27D}" dt="2023-07-03T10:05:53.508" v="11566" actId="20577"/>
          <ac:spMkLst>
            <pc:docMk/>
            <pc:sldMk cId="3680217637" sldId="4830"/>
            <ac:spMk id="27" creationId="{639FC409-C94A-4B39-B5DB-CFD072593D8F}"/>
          </ac:spMkLst>
        </pc:spChg>
        <pc:spChg chg="mod">
          <ac:chgData name="VAN DONGEN Lauren [Serpentine Primary School]" userId="5bc39a8c-b07f-42cc-b7cc-beb494723086" providerId="ADAL" clId="{A2D8EC36-1537-4830-9C56-70659850B27D}" dt="2023-07-03T10:06:55.302" v="11759" actId="20577"/>
          <ac:spMkLst>
            <pc:docMk/>
            <pc:sldMk cId="3680217637" sldId="4830"/>
            <ac:spMk id="31" creationId="{3A83FF63-8166-4ADD-BD38-E49A1C3280DD}"/>
          </ac:spMkLst>
        </pc:spChg>
        <pc:spChg chg="mod">
          <ac:chgData name="VAN DONGEN Lauren [Serpentine Primary School]" userId="5bc39a8c-b07f-42cc-b7cc-beb494723086" providerId="ADAL" clId="{A2D8EC36-1537-4830-9C56-70659850B27D}" dt="2023-07-03T10:06:11.200" v="11612" actId="20577"/>
          <ac:spMkLst>
            <pc:docMk/>
            <pc:sldMk cId="3680217637" sldId="4830"/>
            <ac:spMk id="32" creationId="{EBB56F59-082C-439B-9B64-259CBEFA33A7}"/>
          </ac:spMkLst>
        </pc:spChg>
        <pc:picChg chg="mod">
          <ac:chgData name="VAN DONGEN Lauren [Serpentine Primary School]" userId="5bc39a8c-b07f-42cc-b7cc-beb494723086" providerId="ADAL" clId="{A2D8EC36-1537-4830-9C56-70659850B27D}" dt="2023-07-03T10:04:14.367" v="11513" actId="1076"/>
          <ac:picMkLst>
            <pc:docMk/>
            <pc:sldMk cId="3680217637" sldId="4830"/>
            <ac:picMk id="24" creationId="{0279567B-52EC-4A5F-B30F-34B11557BA8C}"/>
          </ac:picMkLst>
        </pc:picChg>
      </pc:sldChg>
      <pc:sldChg chg="delSp del mod delAnim">
        <pc:chgData name="VAN DONGEN Lauren [Serpentine Primary School]" userId="5bc39a8c-b07f-42cc-b7cc-beb494723086" providerId="ADAL" clId="{A2D8EC36-1537-4830-9C56-70659850B27D}" dt="2023-07-03T10:09:55.641" v="11928" actId="47"/>
        <pc:sldMkLst>
          <pc:docMk/>
          <pc:sldMk cId="2488197948" sldId="4831"/>
        </pc:sldMkLst>
        <pc:spChg chg="del">
          <ac:chgData name="VAN DONGEN Lauren [Serpentine Primary School]" userId="5bc39a8c-b07f-42cc-b7cc-beb494723086" providerId="ADAL" clId="{A2D8EC36-1537-4830-9C56-70659850B27D}" dt="2023-07-03T10:07:16.062" v="11761" actId="21"/>
          <ac:spMkLst>
            <pc:docMk/>
            <pc:sldMk cId="2488197948" sldId="4831"/>
            <ac:spMk id="5" creationId="{CF4968B6-246A-4E08-8508-A259D04FE912}"/>
          </ac:spMkLst>
        </pc:spChg>
        <pc:spChg chg="del">
          <ac:chgData name="VAN DONGEN Lauren [Serpentine Primary School]" userId="5bc39a8c-b07f-42cc-b7cc-beb494723086" providerId="ADAL" clId="{A2D8EC36-1537-4830-9C56-70659850B27D}" dt="2023-07-03T10:07:27.739" v="11765" actId="21"/>
          <ac:spMkLst>
            <pc:docMk/>
            <pc:sldMk cId="2488197948" sldId="4831"/>
            <ac:spMk id="35" creationId="{48BC8D45-28B9-4552-AC48-FD22E9815F3D}"/>
          </ac:spMkLst>
        </pc:spChg>
        <pc:spChg chg="del">
          <ac:chgData name="VAN DONGEN Lauren [Serpentine Primary School]" userId="5bc39a8c-b07f-42cc-b7cc-beb494723086" providerId="ADAL" clId="{A2D8EC36-1537-4830-9C56-70659850B27D}" dt="2023-07-03T10:08:11.949" v="11783" actId="21"/>
          <ac:spMkLst>
            <pc:docMk/>
            <pc:sldMk cId="2488197948" sldId="4831"/>
            <ac:spMk id="36" creationId="{DABB6954-A956-4CF5-9EFA-E33BA15E6889}"/>
          </ac:spMkLst>
        </pc:spChg>
        <pc:picChg chg="del">
          <ac:chgData name="VAN DONGEN Lauren [Serpentine Primary School]" userId="5bc39a8c-b07f-42cc-b7cc-beb494723086" providerId="ADAL" clId="{A2D8EC36-1537-4830-9C56-70659850B27D}" dt="2023-07-03T10:08:01.330" v="11779" actId="21"/>
          <ac:picMkLst>
            <pc:docMk/>
            <pc:sldMk cId="2488197948" sldId="4831"/>
            <ac:picMk id="22" creationId="{3628C37D-0A30-432E-8B97-0F14C98B7E08}"/>
          </ac:picMkLst>
        </pc:picChg>
      </pc:sldChg>
      <pc:sldChg chg="addSp delSp modSp mod">
        <pc:chgData name="VAN DONGEN Lauren [Serpentine Primary School]" userId="5bc39a8c-b07f-42cc-b7cc-beb494723086" providerId="ADAL" clId="{A2D8EC36-1537-4830-9C56-70659850B27D}" dt="2023-07-03T10:10:23.617" v="11932" actId="1076"/>
        <pc:sldMkLst>
          <pc:docMk/>
          <pc:sldMk cId="695250659" sldId="4832"/>
        </pc:sldMkLst>
        <pc:picChg chg="add mod">
          <ac:chgData name="VAN DONGEN Lauren [Serpentine Primary School]" userId="5bc39a8c-b07f-42cc-b7cc-beb494723086" providerId="ADAL" clId="{A2D8EC36-1537-4830-9C56-70659850B27D}" dt="2023-07-03T10:10:23.617" v="11932" actId="1076"/>
          <ac:picMkLst>
            <pc:docMk/>
            <pc:sldMk cId="695250659" sldId="4832"/>
            <ac:picMk id="3" creationId="{69DD749D-852A-401C-A070-B6F328D1D002}"/>
          </ac:picMkLst>
        </pc:picChg>
        <pc:picChg chg="del">
          <ac:chgData name="VAN DONGEN Lauren [Serpentine Primary School]" userId="5bc39a8c-b07f-42cc-b7cc-beb494723086" providerId="ADAL" clId="{A2D8EC36-1537-4830-9C56-70659850B27D}" dt="2023-07-03T10:10:16.973" v="11930" actId="478"/>
          <ac:picMkLst>
            <pc:docMk/>
            <pc:sldMk cId="695250659" sldId="4832"/>
            <ac:picMk id="18" creationId="{FD0E308F-CDA8-460C-BC71-0C6C02EFD63F}"/>
          </ac:picMkLst>
        </pc:picChg>
      </pc:sldChg>
      <pc:sldChg chg="addSp delSp modSp add mod delAnim modAnim">
        <pc:chgData name="VAN DONGEN Lauren [Serpentine Primary School]" userId="5bc39a8c-b07f-42cc-b7cc-beb494723086" providerId="ADAL" clId="{A2D8EC36-1537-4830-9C56-70659850B27D}" dt="2023-07-03T10:10:04.742" v="11929" actId="1076"/>
        <pc:sldMkLst>
          <pc:docMk/>
          <pc:sldMk cId="185212797" sldId="4833"/>
        </pc:sldMkLst>
        <pc:spChg chg="del">
          <ac:chgData name="VAN DONGEN Lauren [Serpentine Primary School]" userId="5bc39a8c-b07f-42cc-b7cc-beb494723086" providerId="ADAL" clId="{A2D8EC36-1537-4830-9C56-70659850B27D}" dt="2023-07-03T10:07:18.948" v="11762" actId="478"/>
          <ac:spMkLst>
            <pc:docMk/>
            <pc:sldMk cId="185212797" sldId="4833"/>
            <ac:spMk id="5" creationId="{CF4968B6-246A-4E08-8508-A259D04FE912}"/>
          </ac:spMkLst>
        </pc:spChg>
        <pc:spChg chg="del">
          <ac:chgData name="VAN DONGEN Lauren [Serpentine Primary School]" userId="5bc39a8c-b07f-42cc-b7cc-beb494723086" providerId="ADAL" clId="{A2D8EC36-1537-4830-9C56-70659850B27D}" dt="2023-07-03T10:07:33.803" v="11767" actId="478"/>
          <ac:spMkLst>
            <pc:docMk/>
            <pc:sldMk cId="185212797" sldId="4833"/>
            <ac:spMk id="15" creationId="{8468BFD8-7767-4EFE-A4B0-8FBD006C2CF1}"/>
          </ac:spMkLst>
        </pc:spChg>
        <pc:spChg chg="del">
          <ac:chgData name="VAN DONGEN Lauren [Serpentine Primary School]" userId="5bc39a8c-b07f-42cc-b7cc-beb494723086" providerId="ADAL" clId="{A2D8EC36-1537-4830-9C56-70659850B27D}" dt="2023-07-03T10:07:38.240" v="11771" actId="478"/>
          <ac:spMkLst>
            <pc:docMk/>
            <pc:sldMk cId="185212797" sldId="4833"/>
            <ac:spMk id="16" creationId="{4444504A-D220-4CD2-AE9B-6CF16FA19A7F}"/>
          </ac:spMkLst>
        </pc:spChg>
        <pc:spChg chg="del">
          <ac:chgData name="VAN DONGEN Lauren [Serpentine Primary School]" userId="5bc39a8c-b07f-42cc-b7cc-beb494723086" providerId="ADAL" clId="{A2D8EC36-1537-4830-9C56-70659850B27D}" dt="2023-07-03T10:07:35.800" v="11769" actId="478"/>
          <ac:spMkLst>
            <pc:docMk/>
            <pc:sldMk cId="185212797" sldId="4833"/>
            <ac:spMk id="17" creationId="{72B1880C-561D-4559-8F19-FB94BAC72D66}"/>
          </ac:spMkLst>
        </pc:spChg>
        <pc:spChg chg="del">
          <ac:chgData name="VAN DONGEN Lauren [Serpentine Primary School]" userId="5bc39a8c-b07f-42cc-b7cc-beb494723086" providerId="ADAL" clId="{A2D8EC36-1537-4830-9C56-70659850B27D}" dt="2023-07-03T10:07:32.150" v="11766" actId="478"/>
          <ac:spMkLst>
            <pc:docMk/>
            <pc:sldMk cId="185212797" sldId="4833"/>
            <ac:spMk id="18" creationId="{9390AB77-B9D2-443D-8250-2BBA13D974C8}"/>
          </ac:spMkLst>
        </pc:spChg>
        <pc:spChg chg="del">
          <ac:chgData name="VAN DONGEN Lauren [Serpentine Primary School]" userId="5bc39a8c-b07f-42cc-b7cc-beb494723086" providerId="ADAL" clId="{A2D8EC36-1537-4830-9C56-70659850B27D}" dt="2023-07-03T10:07:34.427" v="11768" actId="478"/>
          <ac:spMkLst>
            <pc:docMk/>
            <pc:sldMk cId="185212797" sldId="4833"/>
            <ac:spMk id="21" creationId="{C4111E31-A868-4AB8-AA24-1B15DEC91A61}"/>
          </ac:spMkLst>
        </pc:spChg>
        <pc:spChg chg="del">
          <ac:chgData name="VAN DONGEN Lauren [Serpentine Primary School]" userId="5bc39a8c-b07f-42cc-b7cc-beb494723086" providerId="ADAL" clId="{A2D8EC36-1537-4830-9C56-70659850B27D}" dt="2023-07-03T10:07:39.506" v="11772" actId="478"/>
          <ac:spMkLst>
            <pc:docMk/>
            <pc:sldMk cId="185212797" sldId="4833"/>
            <ac:spMk id="25" creationId="{21DADE67-5DD0-40BD-8322-CEE62AABBF5E}"/>
          </ac:spMkLst>
        </pc:spChg>
        <pc:spChg chg="del">
          <ac:chgData name="VAN DONGEN Lauren [Serpentine Primary School]" userId="5bc39a8c-b07f-42cc-b7cc-beb494723086" providerId="ADAL" clId="{A2D8EC36-1537-4830-9C56-70659850B27D}" dt="2023-07-03T10:07:40.783" v="11773" actId="478"/>
          <ac:spMkLst>
            <pc:docMk/>
            <pc:sldMk cId="185212797" sldId="4833"/>
            <ac:spMk id="26" creationId="{86F25541-869B-4763-AA1F-6B6CF0FC9120}"/>
          </ac:spMkLst>
        </pc:spChg>
        <pc:spChg chg="del">
          <ac:chgData name="VAN DONGEN Lauren [Serpentine Primary School]" userId="5bc39a8c-b07f-42cc-b7cc-beb494723086" providerId="ADAL" clId="{A2D8EC36-1537-4830-9C56-70659850B27D}" dt="2023-07-03T10:07:36.644" v="11770" actId="478"/>
          <ac:spMkLst>
            <pc:docMk/>
            <pc:sldMk cId="185212797" sldId="4833"/>
            <ac:spMk id="27" creationId="{639FC409-C94A-4B39-B5DB-CFD072593D8F}"/>
          </ac:spMkLst>
        </pc:spChg>
        <pc:spChg chg="add mod">
          <ac:chgData name="VAN DONGEN Lauren [Serpentine Primary School]" userId="5bc39a8c-b07f-42cc-b7cc-beb494723086" providerId="ADAL" clId="{A2D8EC36-1537-4830-9C56-70659850B27D}" dt="2023-07-03T10:07:24.624" v="11764" actId="1076"/>
          <ac:spMkLst>
            <pc:docMk/>
            <pc:sldMk cId="185212797" sldId="4833"/>
            <ac:spMk id="33" creationId="{201A71A4-4FBA-42E9-B81A-0C4313A0418A}"/>
          </ac:spMkLst>
        </pc:spChg>
        <pc:spChg chg="add del mod">
          <ac:chgData name="VAN DONGEN Lauren [Serpentine Primary School]" userId="5bc39a8c-b07f-42cc-b7cc-beb494723086" providerId="ADAL" clId="{A2D8EC36-1537-4830-9C56-70659850B27D}" dt="2023-07-03T10:07:55.330" v="11776" actId="478"/>
          <ac:spMkLst>
            <pc:docMk/>
            <pc:sldMk cId="185212797" sldId="4833"/>
            <ac:spMk id="34" creationId="{BA30A199-69DE-421B-B0E4-15B3D984B5B4}"/>
          </ac:spMkLst>
        </pc:spChg>
        <pc:spChg chg="add mod">
          <ac:chgData name="VAN DONGEN Lauren [Serpentine Primary School]" userId="5bc39a8c-b07f-42cc-b7cc-beb494723086" providerId="ADAL" clId="{A2D8EC36-1537-4830-9C56-70659850B27D}" dt="2023-07-03T10:09:11.869" v="11877" actId="20577"/>
          <ac:spMkLst>
            <pc:docMk/>
            <pc:sldMk cId="185212797" sldId="4833"/>
            <ac:spMk id="36" creationId="{D100F97A-7AE8-40A7-8143-DDD558F1AA05}"/>
          </ac:spMkLst>
        </pc:spChg>
        <pc:spChg chg="add mod">
          <ac:chgData name="VAN DONGEN Lauren [Serpentine Primary School]" userId="5bc39a8c-b07f-42cc-b7cc-beb494723086" providerId="ADAL" clId="{A2D8EC36-1537-4830-9C56-70659850B27D}" dt="2023-07-03T10:09:38.452" v="11927" actId="20577"/>
          <ac:spMkLst>
            <pc:docMk/>
            <pc:sldMk cId="185212797" sldId="4833"/>
            <ac:spMk id="37" creationId="{161E5474-E590-45DD-8052-89DC795903A5}"/>
          </ac:spMkLst>
        </pc:spChg>
        <pc:picChg chg="del">
          <ac:chgData name="VAN DONGEN Lauren [Serpentine Primary School]" userId="5bc39a8c-b07f-42cc-b7cc-beb494723086" providerId="ADAL" clId="{A2D8EC36-1537-4830-9C56-70659850B27D}" dt="2023-07-03T10:08:03.484" v="11780" actId="478"/>
          <ac:picMkLst>
            <pc:docMk/>
            <pc:sldMk cId="185212797" sldId="4833"/>
            <ac:picMk id="24" creationId="{0279567B-52EC-4A5F-B30F-34B11557BA8C}"/>
          </ac:picMkLst>
        </pc:picChg>
        <pc:picChg chg="add mod">
          <ac:chgData name="VAN DONGEN Lauren [Serpentine Primary School]" userId="5bc39a8c-b07f-42cc-b7cc-beb494723086" providerId="ADAL" clId="{A2D8EC36-1537-4830-9C56-70659850B27D}" dt="2023-07-03T10:08:07.753" v="11782" actId="1076"/>
          <ac:picMkLst>
            <pc:docMk/>
            <pc:sldMk cId="185212797" sldId="4833"/>
            <ac:picMk id="35" creationId="{0DCC6F86-5E68-4C0B-85DF-490E3A435492}"/>
          </ac:picMkLst>
        </pc:picChg>
        <pc:cxnChg chg="del">
          <ac:chgData name="VAN DONGEN Lauren [Serpentine Primary School]" userId="5bc39a8c-b07f-42cc-b7cc-beb494723086" providerId="ADAL" clId="{A2D8EC36-1537-4830-9C56-70659850B27D}" dt="2023-07-03T10:07:56.955" v="11777" actId="478"/>
          <ac:cxnSpMkLst>
            <pc:docMk/>
            <pc:sldMk cId="185212797" sldId="4833"/>
            <ac:cxnSpMk id="20" creationId="{861D66BE-545A-4EC2-ABD2-735AF8FF32F1}"/>
          </ac:cxnSpMkLst>
        </pc:cxnChg>
        <pc:cxnChg chg="del">
          <ac:chgData name="VAN DONGEN Lauren [Serpentine Primary School]" userId="5bc39a8c-b07f-42cc-b7cc-beb494723086" providerId="ADAL" clId="{A2D8EC36-1537-4830-9C56-70659850B27D}" dt="2023-07-03T10:07:57.789" v="11778" actId="478"/>
          <ac:cxnSpMkLst>
            <pc:docMk/>
            <pc:sldMk cId="185212797" sldId="4833"/>
            <ac:cxnSpMk id="28" creationId="{1EAE73D3-FC4F-4658-965F-F6559D3BC84B}"/>
          </ac:cxnSpMkLst>
        </pc:cxnChg>
        <pc:cxnChg chg="del">
          <ac:chgData name="VAN DONGEN Lauren [Serpentine Primary School]" userId="5bc39a8c-b07f-42cc-b7cc-beb494723086" providerId="ADAL" clId="{A2D8EC36-1537-4830-9C56-70659850B27D}" dt="2023-07-03T10:08:24.333" v="11785" actId="478"/>
          <ac:cxnSpMkLst>
            <pc:docMk/>
            <pc:sldMk cId="185212797" sldId="4833"/>
            <ac:cxnSpMk id="29" creationId="{B46F6148-3ECB-4D9A-A8EA-01A0B7F84BA8}"/>
          </ac:cxnSpMkLst>
        </pc:cxnChg>
        <pc:cxnChg chg="mod">
          <ac:chgData name="VAN DONGEN Lauren [Serpentine Primary School]" userId="5bc39a8c-b07f-42cc-b7cc-beb494723086" providerId="ADAL" clId="{A2D8EC36-1537-4830-9C56-70659850B27D}" dt="2023-07-03T10:10:04.742" v="11929" actId="1076"/>
          <ac:cxnSpMkLst>
            <pc:docMk/>
            <pc:sldMk cId="185212797" sldId="4833"/>
            <ac:cxnSpMk id="30" creationId="{005C8938-2C57-4178-82C4-A085F88732BA}"/>
          </ac:cxnSpMkLst>
        </pc:cxnChg>
      </pc:sldChg>
      <pc:sldChg chg="modSp add mod">
        <pc:chgData name="VAN DONGEN Lauren [Serpentine Primary School]" userId="5bc39a8c-b07f-42cc-b7cc-beb494723086" providerId="ADAL" clId="{A2D8EC36-1537-4830-9C56-70659850B27D}" dt="2023-07-06T07:10:17.140" v="41472" actId="6549"/>
        <pc:sldMkLst>
          <pc:docMk/>
          <pc:sldMk cId="2356066910" sldId="4834"/>
        </pc:sldMkLst>
        <pc:graphicFrameChg chg="mod modGraphic">
          <ac:chgData name="VAN DONGEN Lauren [Serpentine Primary School]" userId="5bc39a8c-b07f-42cc-b7cc-beb494723086" providerId="ADAL" clId="{A2D8EC36-1537-4830-9C56-70659850B27D}" dt="2023-07-06T07:10:17.140" v="41472" actId="6549"/>
          <ac:graphicFrameMkLst>
            <pc:docMk/>
            <pc:sldMk cId="2356066910" sldId="4834"/>
            <ac:graphicFrameMk id="2" creationId="{A7516525-113D-4E2D-9BD9-558FDECF9B34}"/>
          </ac:graphicFrameMkLst>
        </pc:graphicFrameChg>
      </pc:sldChg>
      <pc:sldChg chg="modSp add mod">
        <pc:chgData name="VAN DONGEN Lauren [Serpentine Primary School]" userId="5bc39a8c-b07f-42cc-b7cc-beb494723086" providerId="ADAL" clId="{A2D8EC36-1537-4830-9C56-70659850B27D}" dt="2023-07-03T10:15:25.780" v="12030" actId="20577"/>
        <pc:sldMkLst>
          <pc:docMk/>
          <pc:sldMk cId="3608023601" sldId="4835"/>
        </pc:sldMkLst>
        <pc:spChg chg="mod">
          <ac:chgData name="VAN DONGEN Lauren [Serpentine Primary School]" userId="5bc39a8c-b07f-42cc-b7cc-beb494723086" providerId="ADAL" clId="{A2D8EC36-1537-4830-9C56-70659850B27D}" dt="2023-07-03T10:15:25.780" v="12030" actId="20577"/>
          <ac:spMkLst>
            <pc:docMk/>
            <pc:sldMk cId="3608023601" sldId="4835"/>
            <ac:spMk id="2" creationId="{B7A646C9-CB5C-23DA-A42D-AECD4790A895}"/>
          </ac:spMkLst>
        </pc:spChg>
        <pc:spChg chg="mod">
          <ac:chgData name="VAN DONGEN Lauren [Serpentine Primary School]" userId="5bc39a8c-b07f-42cc-b7cc-beb494723086" providerId="ADAL" clId="{A2D8EC36-1537-4830-9C56-70659850B27D}" dt="2023-07-03T10:14:06.714" v="11980" actId="20577"/>
          <ac:spMkLst>
            <pc:docMk/>
            <pc:sldMk cId="3608023601" sldId="4835"/>
            <ac:spMk id="6" creationId="{40F5AE51-4B07-994D-A473-527960B29988}"/>
          </ac:spMkLst>
        </pc:spChg>
      </pc:sldChg>
      <pc:sldChg chg="addSp delSp modSp add mod">
        <pc:chgData name="VAN DONGEN Lauren [Serpentine Primary School]" userId="5bc39a8c-b07f-42cc-b7cc-beb494723086" providerId="ADAL" clId="{A2D8EC36-1537-4830-9C56-70659850B27D}" dt="2023-07-03T10:20:30.695" v="12065" actId="1076"/>
        <pc:sldMkLst>
          <pc:docMk/>
          <pc:sldMk cId="1530751416" sldId="4836"/>
        </pc:sldMkLst>
        <pc:spChg chg="mod">
          <ac:chgData name="VAN DONGEN Lauren [Serpentine Primary School]" userId="5bc39a8c-b07f-42cc-b7cc-beb494723086" providerId="ADAL" clId="{A2D8EC36-1537-4830-9C56-70659850B27D}" dt="2023-07-03T10:15:34.250" v="12038" actId="20577"/>
          <ac:spMkLst>
            <pc:docMk/>
            <pc:sldMk cId="1530751416" sldId="4836"/>
            <ac:spMk id="7" creationId="{00000000-0000-0000-0000-000000000000}"/>
          </ac:spMkLst>
        </pc:spChg>
        <pc:spChg chg="mod">
          <ac:chgData name="VAN DONGEN Lauren [Serpentine Primary School]" userId="5bc39a8c-b07f-42cc-b7cc-beb494723086" providerId="ADAL" clId="{A2D8EC36-1537-4830-9C56-70659850B27D}" dt="2023-07-03T10:15:42.135" v="12050" actId="20577"/>
          <ac:spMkLst>
            <pc:docMk/>
            <pc:sldMk cId="1530751416" sldId="4836"/>
            <ac:spMk id="11" creationId="{9417F30F-6FC3-4E35-8E33-384B5FBF026A}"/>
          </ac:spMkLst>
        </pc:spChg>
        <pc:spChg chg="mod">
          <ac:chgData name="VAN DONGEN Lauren [Serpentine Primary School]" userId="5bc39a8c-b07f-42cc-b7cc-beb494723086" providerId="ADAL" clId="{A2D8EC36-1537-4830-9C56-70659850B27D}" dt="2023-07-03T10:15:37.262" v="12044" actId="20577"/>
          <ac:spMkLst>
            <pc:docMk/>
            <pc:sldMk cId="1530751416" sldId="4836"/>
            <ac:spMk id="15" creationId="{8BF89615-3AEB-CD4C-8C3C-4BFCF1B3E514}"/>
          </ac:spMkLst>
        </pc:spChg>
        <pc:spChg chg="mod">
          <ac:chgData name="VAN DONGEN Lauren [Serpentine Primary School]" userId="5bc39a8c-b07f-42cc-b7cc-beb494723086" providerId="ADAL" clId="{A2D8EC36-1537-4830-9C56-70659850B27D}" dt="2023-07-03T10:15:46.185" v="12056" actId="20577"/>
          <ac:spMkLst>
            <pc:docMk/>
            <pc:sldMk cId="1530751416" sldId="4836"/>
            <ac:spMk id="16" creationId="{4BD4C0A7-2513-49D9-B1A9-8F5E263A7EC7}"/>
          </ac:spMkLst>
        </pc:spChg>
        <pc:picChg chg="add mod">
          <ac:chgData name="VAN DONGEN Lauren [Serpentine Primary School]" userId="5bc39a8c-b07f-42cc-b7cc-beb494723086" providerId="ADAL" clId="{A2D8EC36-1537-4830-9C56-70659850B27D}" dt="2023-07-03T10:19:19.166" v="12062" actId="1076"/>
          <ac:picMkLst>
            <pc:docMk/>
            <pc:sldMk cId="1530751416" sldId="4836"/>
            <ac:picMk id="3074" creationId="{AC6F0569-364D-437A-83F3-D8B6E8D6A003}"/>
          </ac:picMkLst>
        </pc:picChg>
        <pc:picChg chg="add mod">
          <ac:chgData name="VAN DONGEN Lauren [Serpentine Primary School]" userId="5bc39a8c-b07f-42cc-b7cc-beb494723086" providerId="ADAL" clId="{A2D8EC36-1537-4830-9C56-70659850B27D}" dt="2023-07-03T10:20:30.695" v="12065" actId="1076"/>
          <ac:picMkLst>
            <pc:docMk/>
            <pc:sldMk cId="1530751416" sldId="4836"/>
            <ac:picMk id="3076" creationId="{4C3E8379-C941-4BBD-9C29-CD57DB50FE7E}"/>
          </ac:picMkLst>
        </pc:picChg>
        <pc:picChg chg="del">
          <ac:chgData name="VAN DONGEN Lauren [Serpentine Primary School]" userId="5bc39a8c-b07f-42cc-b7cc-beb494723086" providerId="ADAL" clId="{A2D8EC36-1537-4830-9C56-70659850B27D}" dt="2023-07-03T10:15:48.379" v="12057" actId="478"/>
          <ac:picMkLst>
            <pc:docMk/>
            <pc:sldMk cId="1530751416" sldId="4836"/>
            <ac:picMk id="12290" creationId="{4DD0F9E7-3819-4178-8DDC-9D9D6C15C528}"/>
          </ac:picMkLst>
        </pc:picChg>
        <pc:picChg chg="del">
          <ac:chgData name="VAN DONGEN Lauren [Serpentine Primary School]" userId="5bc39a8c-b07f-42cc-b7cc-beb494723086" providerId="ADAL" clId="{A2D8EC36-1537-4830-9C56-70659850B27D}" dt="2023-07-03T10:15:48.819" v="12058" actId="478"/>
          <ac:picMkLst>
            <pc:docMk/>
            <pc:sldMk cId="1530751416" sldId="4836"/>
            <ac:picMk id="12292" creationId="{6AC75ED6-F3F4-4D8D-BE60-556B5E2788F2}"/>
          </ac:picMkLst>
        </pc:picChg>
      </pc:sldChg>
      <pc:sldChg chg="addSp delSp modSp add mod">
        <pc:chgData name="VAN DONGEN Lauren [Serpentine Primary School]" userId="5bc39a8c-b07f-42cc-b7cc-beb494723086" providerId="ADAL" clId="{A2D8EC36-1537-4830-9C56-70659850B27D}" dt="2023-07-03T10:27:30.678" v="12119" actId="14100"/>
        <pc:sldMkLst>
          <pc:docMk/>
          <pc:sldMk cId="3638090143" sldId="4837"/>
        </pc:sldMkLst>
        <pc:spChg chg="mod">
          <ac:chgData name="VAN DONGEN Lauren [Serpentine Primary School]" userId="5bc39a8c-b07f-42cc-b7cc-beb494723086" providerId="ADAL" clId="{A2D8EC36-1537-4830-9C56-70659850B27D}" dt="2023-07-03T10:20:38.083" v="12071" actId="20577"/>
          <ac:spMkLst>
            <pc:docMk/>
            <pc:sldMk cId="3638090143" sldId="4837"/>
            <ac:spMk id="11" creationId="{9417F30F-6FC3-4E35-8E33-384B5FBF026A}"/>
          </ac:spMkLst>
        </pc:spChg>
        <pc:spChg chg="mod">
          <ac:chgData name="VAN DONGEN Lauren [Serpentine Primary School]" userId="5bc39a8c-b07f-42cc-b7cc-beb494723086" providerId="ADAL" clId="{A2D8EC36-1537-4830-9C56-70659850B27D}" dt="2023-07-03T10:20:42.332" v="12078" actId="20577"/>
          <ac:spMkLst>
            <pc:docMk/>
            <pc:sldMk cId="3638090143" sldId="4837"/>
            <ac:spMk id="16" creationId="{4BD4C0A7-2513-49D9-B1A9-8F5E263A7EC7}"/>
          </ac:spMkLst>
        </pc:spChg>
        <pc:picChg chg="del">
          <ac:chgData name="VAN DONGEN Lauren [Serpentine Primary School]" userId="5bc39a8c-b07f-42cc-b7cc-beb494723086" providerId="ADAL" clId="{A2D8EC36-1537-4830-9C56-70659850B27D}" dt="2023-07-03T10:27:21.286" v="12114" actId="478"/>
          <ac:picMkLst>
            <pc:docMk/>
            <pc:sldMk cId="3638090143" sldId="4837"/>
            <ac:picMk id="1026" creationId="{EBCDE10E-C1C3-47FA-949E-419769AC51CE}"/>
          </ac:picMkLst>
        </pc:picChg>
        <pc:picChg chg="add mod">
          <ac:chgData name="VAN DONGEN Lauren [Serpentine Primary School]" userId="5bc39a8c-b07f-42cc-b7cc-beb494723086" providerId="ADAL" clId="{A2D8EC36-1537-4830-9C56-70659850B27D}" dt="2023-07-03T10:27:30.678" v="12119" actId="14100"/>
          <ac:picMkLst>
            <pc:docMk/>
            <pc:sldMk cId="3638090143" sldId="4837"/>
            <ac:picMk id="5122" creationId="{BCF41D16-FBA1-459F-B930-1DF5F46557AE}"/>
          </ac:picMkLst>
        </pc:picChg>
      </pc:sldChg>
      <pc:sldChg chg="modSp add mod">
        <pc:chgData name="VAN DONGEN Lauren [Serpentine Primary School]" userId="5bc39a8c-b07f-42cc-b7cc-beb494723086" providerId="ADAL" clId="{A2D8EC36-1537-4830-9C56-70659850B27D}" dt="2023-07-03T10:28:55.438" v="12126" actId="20577"/>
        <pc:sldMkLst>
          <pc:docMk/>
          <pc:sldMk cId="2927712197" sldId="4838"/>
        </pc:sldMkLst>
        <pc:spChg chg="mod">
          <ac:chgData name="VAN DONGEN Lauren [Serpentine Primary School]" userId="5bc39a8c-b07f-42cc-b7cc-beb494723086" providerId="ADAL" clId="{A2D8EC36-1537-4830-9C56-70659850B27D}" dt="2023-07-03T10:27:56.864" v="12121" actId="207"/>
          <ac:spMkLst>
            <pc:docMk/>
            <pc:sldMk cId="2927712197" sldId="4838"/>
            <ac:spMk id="11" creationId="{8A6663D1-6B27-420F-8443-DCDFDC233D2B}"/>
          </ac:spMkLst>
        </pc:spChg>
        <pc:spChg chg="mod">
          <ac:chgData name="VAN DONGEN Lauren [Serpentine Primary School]" userId="5bc39a8c-b07f-42cc-b7cc-beb494723086" providerId="ADAL" clId="{A2D8EC36-1537-4830-9C56-70659850B27D}" dt="2023-07-03T10:28:17.031" v="12123" actId="207"/>
          <ac:spMkLst>
            <pc:docMk/>
            <pc:sldMk cId="2927712197" sldId="4838"/>
            <ac:spMk id="18" creationId="{64C11362-1D38-4E68-9708-C8227F22604E}"/>
          </ac:spMkLst>
        </pc:spChg>
        <pc:spChg chg="mod">
          <ac:chgData name="VAN DONGEN Lauren [Serpentine Primary School]" userId="5bc39a8c-b07f-42cc-b7cc-beb494723086" providerId="ADAL" clId="{A2D8EC36-1537-4830-9C56-70659850B27D}" dt="2023-07-03T10:28:55.438" v="12126" actId="20577"/>
          <ac:spMkLst>
            <pc:docMk/>
            <pc:sldMk cId="2927712197" sldId="4838"/>
            <ac:spMk id="19" creationId="{BF9AAB17-9CDD-4E40-92BF-8DE8A2ADD71F}"/>
          </ac:spMkLst>
        </pc:spChg>
      </pc:sldChg>
      <pc:sldChg chg="addSp delSp modSp add mod">
        <pc:chgData name="VAN DONGEN Lauren [Serpentine Primary School]" userId="5bc39a8c-b07f-42cc-b7cc-beb494723086" providerId="ADAL" clId="{A2D8EC36-1537-4830-9C56-70659850B27D}" dt="2023-07-03T10:24:06.350" v="12113" actId="1076"/>
        <pc:sldMkLst>
          <pc:docMk/>
          <pc:sldMk cId="2402374408" sldId="4839"/>
        </pc:sldMkLst>
        <pc:spChg chg="mod">
          <ac:chgData name="VAN DONGEN Lauren [Serpentine Primary School]" userId="5bc39a8c-b07f-42cc-b7cc-beb494723086" providerId="ADAL" clId="{A2D8EC36-1537-4830-9C56-70659850B27D}" dt="2023-07-03T10:22:19.459" v="12093" actId="20577"/>
          <ac:spMkLst>
            <pc:docMk/>
            <pc:sldMk cId="2402374408" sldId="4839"/>
            <ac:spMk id="11" creationId="{9417F30F-6FC3-4E35-8E33-384B5FBF026A}"/>
          </ac:spMkLst>
        </pc:spChg>
        <pc:spChg chg="mod">
          <ac:chgData name="VAN DONGEN Lauren [Serpentine Primary School]" userId="5bc39a8c-b07f-42cc-b7cc-beb494723086" providerId="ADAL" clId="{A2D8EC36-1537-4830-9C56-70659850B27D}" dt="2023-07-03T10:22:24.503" v="12099" actId="20577"/>
          <ac:spMkLst>
            <pc:docMk/>
            <pc:sldMk cId="2402374408" sldId="4839"/>
            <ac:spMk id="16" creationId="{4BD4C0A7-2513-49D9-B1A9-8F5E263A7EC7}"/>
          </ac:spMkLst>
        </pc:spChg>
        <pc:picChg chg="del">
          <ac:chgData name="VAN DONGEN Lauren [Serpentine Primary School]" userId="5bc39a8c-b07f-42cc-b7cc-beb494723086" providerId="ADAL" clId="{A2D8EC36-1537-4830-9C56-70659850B27D}" dt="2023-07-03T10:23:25.228" v="12101" actId="478"/>
          <ac:picMkLst>
            <pc:docMk/>
            <pc:sldMk cId="2402374408" sldId="4839"/>
            <ac:picMk id="2050" creationId="{ED7C15CB-821E-43D7-936B-841EE9055E13}"/>
          </ac:picMkLst>
        </pc:picChg>
        <pc:picChg chg="del">
          <ac:chgData name="VAN DONGEN Lauren [Serpentine Primary School]" userId="5bc39a8c-b07f-42cc-b7cc-beb494723086" providerId="ADAL" clId="{A2D8EC36-1537-4830-9C56-70659850B27D}" dt="2023-07-03T10:21:48.243" v="12084" actId="478"/>
          <ac:picMkLst>
            <pc:docMk/>
            <pc:sldMk cId="2402374408" sldId="4839"/>
            <ac:picMk id="2052" creationId="{947D706F-5ED2-4FA5-83DA-3D31981E8E52}"/>
          </ac:picMkLst>
        </pc:picChg>
        <pc:picChg chg="del">
          <ac:chgData name="VAN DONGEN Lauren [Serpentine Primary School]" userId="5bc39a8c-b07f-42cc-b7cc-beb494723086" providerId="ADAL" clId="{A2D8EC36-1537-4830-9C56-70659850B27D}" dt="2023-07-03T10:21:30.420" v="12079" actId="478"/>
          <ac:picMkLst>
            <pc:docMk/>
            <pc:sldMk cId="2402374408" sldId="4839"/>
            <ac:picMk id="2054" creationId="{EB964FCF-08EB-4B26-97EE-605480FF8D8C}"/>
          </ac:picMkLst>
        </pc:picChg>
        <pc:picChg chg="del">
          <ac:chgData name="VAN DONGEN Lauren [Serpentine Primary School]" userId="5bc39a8c-b07f-42cc-b7cc-beb494723086" providerId="ADAL" clId="{A2D8EC36-1537-4830-9C56-70659850B27D}" dt="2023-07-03T10:23:24.259" v="12100" actId="478"/>
          <ac:picMkLst>
            <pc:docMk/>
            <pc:sldMk cId="2402374408" sldId="4839"/>
            <ac:picMk id="2056" creationId="{4C644F43-0A47-4B14-BF1E-2E90798BDEF6}"/>
          </ac:picMkLst>
        </pc:picChg>
        <pc:picChg chg="add mod">
          <ac:chgData name="VAN DONGEN Lauren [Serpentine Primary School]" userId="5bc39a8c-b07f-42cc-b7cc-beb494723086" providerId="ADAL" clId="{A2D8EC36-1537-4830-9C56-70659850B27D}" dt="2023-07-03T10:21:46.814" v="12083" actId="14100"/>
          <ac:picMkLst>
            <pc:docMk/>
            <pc:sldMk cId="2402374408" sldId="4839"/>
            <ac:picMk id="4098" creationId="{041E3ACD-F095-4499-B56D-031439021B7B}"/>
          </ac:picMkLst>
        </pc:picChg>
        <pc:picChg chg="add mod">
          <ac:chgData name="VAN DONGEN Lauren [Serpentine Primary School]" userId="5bc39a8c-b07f-42cc-b7cc-beb494723086" providerId="ADAL" clId="{A2D8EC36-1537-4830-9C56-70659850B27D}" dt="2023-07-03T10:22:14.566" v="12087" actId="1076"/>
          <ac:picMkLst>
            <pc:docMk/>
            <pc:sldMk cId="2402374408" sldId="4839"/>
            <ac:picMk id="4100" creationId="{B57501C2-A9AE-4F78-96AC-642090BD532C}"/>
          </ac:picMkLst>
        </pc:picChg>
        <pc:picChg chg="add mod">
          <ac:chgData name="VAN DONGEN Lauren [Serpentine Primary School]" userId="5bc39a8c-b07f-42cc-b7cc-beb494723086" providerId="ADAL" clId="{A2D8EC36-1537-4830-9C56-70659850B27D}" dt="2023-07-03T10:23:37.406" v="12106" actId="1076"/>
          <ac:picMkLst>
            <pc:docMk/>
            <pc:sldMk cId="2402374408" sldId="4839"/>
            <ac:picMk id="4102" creationId="{F8AC7E9B-CCC5-473E-927B-CAA8A3325D20}"/>
          </ac:picMkLst>
        </pc:picChg>
        <pc:picChg chg="add mod">
          <ac:chgData name="VAN DONGEN Lauren [Serpentine Primary School]" userId="5bc39a8c-b07f-42cc-b7cc-beb494723086" providerId="ADAL" clId="{A2D8EC36-1537-4830-9C56-70659850B27D}" dt="2023-07-03T10:24:06.350" v="12113" actId="1076"/>
          <ac:picMkLst>
            <pc:docMk/>
            <pc:sldMk cId="2402374408" sldId="4839"/>
            <ac:picMk id="4104" creationId="{45EBFC06-FBA8-4C47-9DE7-26615D410B9E}"/>
          </ac:picMkLst>
        </pc:picChg>
      </pc:sldChg>
      <pc:sldChg chg="modSp add mod">
        <pc:chgData name="VAN DONGEN Lauren [Serpentine Primary School]" userId="5bc39a8c-b07f-42cc-b7cc-beb494723086" providerId="ADAL" clId="{A2D8EC36-1537-4830-9C56-70659850B27D}" dt="2023-07-03T10:30:29.629" v="12223" actId="14100"/>
        <pc:sldMkLst>
          <pc:docMk/>
          <pc:sldMk cId="369511243" sldId="4840"/>
        </pc:sldMkLst>
        <pc:spChg chg="mod">
          <ac:chgData name="VAN DONGEN Lauren [Serpentine Primary School]" userId="5bc39a8c-b07f-42cc-b7cc-beb494723086" providerId="ADAL" clId="{A2D8EC36-1537-4830-9C56-70659850B27D}" dt="2023-07-03T10:30:29.629" v="12223" actId="14100"/>
          <ac:spMkLst>
            <pc:docMk/>
            <pc:sldMk cId="369511243" sldId="4840"/>
            <ac:spMk id="5" creationId="{00000000-0000-0000-0000-000000000000}"/>
          </ac:spMkLst>
        </pc:spChg>
        <pc:spChg chg="mod">
          <ac:chgData name="VAN DONGEN Lauren [Serpentine Primary School]" userId="5bc39a8c-b07f-42cc-b7cc-beb494723086" providerId="ADAL" clId="{A2D8EC36-1537-4830-9C56-70659850B27D}" dt="2023-07-03T10:29:56.672" v="12145" actId="20577"/>
          <ac:spMkLst>
            <pc:docMk/>
            <pc:sldMk cId="369511243" sldId="4840"/>
            <ac:spMk id="11" creationId="{9417F30F-6FC3-4E35-8E33-384B5FBF026A}"/>
          </ac:spMkLst>
        </pc:spChg>
        <pc:spChg chg="mod">
          <ac:chgData name="VAN DONGEN Lauren [Serpentine Primary School]" userId="5bc39a8c-b07f-42cc-b7cc-beb494723086" providerId="ADAL" clId="{A2D8EC36-1537-4830-9C56-70659850B27D}" dt="2023-07-03T10:29:46.519" v="12132" actId="207"/>
          <ac:spMkLst>
            <pc:docMk/>
            <pc:sldMk cId="369511243" sldId="4840"/>
            <ac:spMk id="14" creationId="{F0134CC3-8BBC-4D3D-B93A-1185BEAA04F2}"/>
          </ac:spMkLst>
        </pc:spChg>
        <pc:spChg chg="mod">
          <ac:chgData name="VAN DONGEN Lauren [Serpentine Primary School]" userId="5bc39a8c-b07f-42cc-b7cc-beb494723086" providerId="ADAL" clId="{A2D8EC36-1537-4830-9C56-70659850B27D}" dt="2023-07-03T10:29:51.240" v="12139" actId="20577"/>
          <ac:spMkLst>
            <pc:docMk/>
            <pc:sldMk cId="369511243" sldId="4840"/>
            <ac:spMk id="16" creationId="{4BD4C0A7-2513-49D9-B1A9-8F5E263A7EC7}"/>
          </ac:spMkLst>
        </pc:spChg>
        <pc:spChg chg="mod">
          <ac:chgData name="VAN DONGEN Lauren [Serpentine Primary School]" userId="5bc39a8c-b07f-42cc-b7cc-beb494723086" providerId="ADAL" clId="{A2D8EC36-1537-4830-9C56-70659850B27D}" dt="2023-07-03T10:29:16.174" v="12128" actId="207"/>
          <ac:spMkLst>
            <pc:docMk/>
            <pc:sldMk cId="369511243" sldId="4840"/>
            <ac:spMk id="18" creationId="{00000000-0000-0000-0000-000000000000}"/>
          </ac:spMkLst>
        </pc:spChg>
      </pc:sldChg>
      <pc:sldChg chg="addSp delSp modSp add mod">
        <pc:chgData name="VAN DONGEN Lauren [Serpentine Primary School]" userId="5bc39a8c-b07f-42cc-b7cc-beb494723086" providerId="ADAL" clId="{A2D8EC36-1537-4830-9C56-70659850B27D}" dt="2023-07-03T10:33:28.674" v="12311" actId="313"/>
        <pc:sldMkLst>
          <pc:docMk/>
          <pc:sldMk cId="4056817946" sldId="4841"/>
        </pc:sldMkLst>
        <pc:spChg chg="mod">
          <ac:chgData name="VAN DONGEN Lauren [Serpentine Primary School]" userId="5bc39a8c-b07f-42cc-b7cc-beb494723086" providerId="ADAL" clId="{A2D8EC36-1537-4830-9C56-70659850B27D}" dt="2023-07-03T10:31:36.093" v="12279" actId="1076"/>
          <ac:spMkLst>
            <pc:docMk/>
            <pc:sldMk cId="4056817946" sldId="4841"/>
            <ac:spMk id="3" creationId="{1DAE649E-6B62-4A67-8541-0422C13B868F}"/>
          </ac:spMkLst>
        </pc:spChg>
        <pc:spChg chg="mod">
          <ac:chgData name="VAN DONGEN Lauren [Serpentine Primary School]" userId="5bc39a8c-b07f-42cc-b7cc-beb494723086" providerId="ADAL" clId="{A2D8EC36-1537-4830-9C56-70659850B27D}" dt="2023-07-03T10:31:03.616" v="12242" actId="20577"/>
          <ac:spMkLst>
            <pc:docMk/>
            <pc:sldMk cId="4056817946" sldId="4841"/>
            <ac:spMk id="5" creationId="{CDCFB9C8-AAC8-41A5-8884-AB44D43E4018}"/>
          </ac:spMkLst>
        </pc:spChg>
        <pc:spChg chg="mod">
          <ac:chgData name="VAN DONGEN Lauren [Serpentine Primary School]" userId="5bc39a8c-b07f-42cc-b7cc-beb494723086" providerId="ADAL" clId="{A2D8EC36-1537-4830-9C56-70659850B27D}" dt="2023-07-03T10:32:08.436" v="12298" actId="20577"/>
          <ac:spMkLst>
            <pc:docMk/>
            <pc:sldMk cId="4056817946" sldId="4841"/>
            <ac:spMk id="15" creationId="{8DEEE9CF-7FA0-48BD-B2C6-86A8AFD93AEB}"/>
          </ac:spMkLst>
        </pc:spChg>
        <pc:spChg chg="mod">
          <ac:chgData name="VAN DONGEN Lauren [Serpentine Primary School]" userId="5bc39a8c-b07f-42cc-b7cc-beb494723086" providerId="ADAL" clId="{A2D8EC36-1537-4830-9C56-70659850B27D}" dt="2023-07-03T10:32:13.270" v="12304" actId="20577"/>
          <ac:spMkLst>
            <pc:docMk/>
            <pc:sldMk cId="4056817946" sldId="4841"/>
            <ac:spMk id="17" creationId="{C389C2AB-BDC2-4FC7-A62E-2E8D50C68ADA}"/>
          </ac:spMkLst>
        </pc:spChg>
        <pc:spChg chg="mod">
          <ac:chgData name="VAN DONGEN Lauren [Serpentine Primary School]" userId="5bc39a8c-b07f-42cc-b7cc-beb494723086" providerId="ADAL" clId="{A2D8EC36-1537-4830-9C56-70659850B27D}" dt="2023-07-03T10:33:28.674" v="12311" actId="313"/>
          <ac:spMkLst>
            <pc:docMk/>
            <pc:sldMk cId="4056817946" sldId="4841"/>
            <ac:spMk id="19" creationId="{9E543EBE-8277-4ABF-8066-32517555B6C0}"/>
          </ac:spMkLst>
        </pc:spChg>
        <pc:spChg chg="mod">
          <ac:chgData name="VAN DONGEN Lauren [Serpentine Primary School]" userId="5bc39a8c-b07f-42cc-b7cc-beb494723086" providerId="ADAL" clId="{A2D8EC36-1537-4830-9C56-70659850B27D}" dt="2023-07-03T10:31:08.281" v="12250" actId="20577"/>
          <ac:spMkLst>
            <pc:docMk/>
            <pc:sldMk cId="4056817946" sldId="4841"/>
            <ac:spMk id="28" creationId="{1738AACA-14F8-4FC0-905D-D7384E2492F4}"/>
          </ac:spMkLst>
        </pc:spChg>
        <pc:picChg chg="del">
          <ac:chgData name="VAN DONGEN Lauren [Serpentine Primary School]" userId="5bc39a8c-b07f-42cc-b7cc-beb494723086" providerId="ADAL" clId="{A2D8EC36-1537-4830-9C56-70659850B27D}" dt="2023-07-03T10:30:52.429" v="12228" actId="478"/>
          <ac:picMkLst>
            <pc:docMk/>
            <pc:sldMk cId="4056817946" sldId="4841"/>
            <ac:picMk id="4" creationId="{A9945DC8-EE7D-4240-8403-F13BBB6FE3B3}"/>
          </ac:picMkLst>
        </pc:picChg>
        <pc:picChg chg="add mod">
          <ac:chgData name="VAN DONGEN Lauren [Serpentine Primary School]" userId="5bc39a8c-b07f-42cc-b7cc-beb494723086" providerId="ADAL" clId="{A2D8EC36-1537-4830-9C56-70659850B27D}" dt="2023-07-03T10:31:00.037" v="12232" actId="1076"/>
          <ac:picMkLst>
            <pc:docMk/>
            <pc:sldMk cId="4056817946" sldId="4841"/>
            <ac:picMk id="7" creationId="{F16DE686-C738-4599-92C9-B86D4537D2E3}"/>
          </ac:picMkLst>
        </pc:picChg>
      </pc:sldChg>
      <pc:sldChg chg="delSp add del mod">
        <pc:chgData name="VAN DONGEN Lauren [Serpentine Primary School]" userId="5bc39a8c-b07f-42cc-b7cc-beb494723086" providerId="ADAL" clId="{A2D8EC36-1537-4830-9C56-70659850B27D}" dt="2023-07-03T10:14:24.620" v="11982" actId="47"/>
        <pc:sldMkLst>
          <pc:docMk/>
          <pc:sldMk cId="2245011384" sldId="4842"/>
        </pc:sldMkLst>
        <pc:spChg chg="del">
          <ac:chgData name="VAN DONGEN Lauren [Serpentine Primary School]" userId="5bc39a8c-b07f-42cc-b7cc-beb494723086" providerId="ADAL" clId="{A2D8EC36-1537-4830-9C56-70659850B27D}" dt="2023-07-03T10:14:22.523" v="11981" actId="21"/>
          <ac:spMkLst>
            <pc:docMk/>
            <pc:sldMk cId="2245011384" sldId="4842"/>
            <ac:spMk id="13" creationId="{2C55BAB9-48F5-4BD7-9E11-FB01B78BB20B}"/>
          </ac:spMkLst>
        </pc:spChg>
      </pc:sldChg>
      <pc:sldChg chg="add del">
        <pc:chgData name="VAN DONGEN Lauren [Serpentine Primary School]" userId="5bc39a8c-b07f-42cc-b7cc-beb494723086" providerId="ADAL" clId="{A2D8EC36-1537-4830-9C56-70659850B27D}" dt="2023-07-03T10:14:26.537" v="11983" actId="47"/>
        <pc:sldMkLst>
          <pc:docMk/>
          <pc:sldMk cId="2043970534" sldId="4843"/>
        </pc:sldMkLst>
      </pc:sldChg>
      <pc:sldChg chg="add del">
        <pc:chgData name="VAN DONGEN Lauren [Serpentine Primary School]" userId="5bc39a8c-b07f-42cc-b7cc-beb494723086" providerId="ADAL" clId="{A2D8EC36-1537-4830-9C56-70659850B27D}" dt="2023-07-03T10:14:26.896" v="11984" actId="47"/>
        <pc:sldMkLst>
          <pc:docMk/>
          <pc:sldMk cId="3787435604" sldId="4844"/>
        </pc:sldMkLst>
      </pc:sldChg>
      <pc:sldChg chg="add del">
        <pc:chgData name="VAN DONGEN Lauren [Serpentine Primary School]" userId="5bc39a8c-b07f-42cc-b7cc-beb494723086" providerId="ADAL" clId="{A2D8EC36-1537-4830-9C56-70659850B27D}" dt="2023-07-03T10:14:27.634" v="11985" actId="47"/>
        <pc:sldMkLst>
          <pc:docMk/>
          <pc:sldMk cId="4232588244" sldId="4845"/>
        </pc:sldMkLst>
      </pc:sldChg>
      <pc:sldChg chg="addSp modSp add">
        <pc:chgData name="VAN DONGEN Lauren [Serpentine Primary School]" userId="5bc39a8c-b07f-42cc-b7cc-beb494723086" providerId="ADAL" clId="{A2D8EC36-1537-4830-9C56-70659850B27D}" dt="2023-07-03T10:14:30.180" v="11986"/>
        <pc:sldMkLst>
          <pc:docMk/>
          <pc:sldMk cId="2458461451" sldId="4846"/>
        </pc:sldMkLst>
        <pc:spChg chg="add mod">
          <ac:chgData name="VAN DONGEN Lauren [Serpentine Primary School]" userId="5bc39a8c-b07f-42cc-b7cc-beb494723086" providerId="ADAL" clId="{A2D8EC36-1537-4830-9C56-70659850B27D}" dt="2023-07-03T10:14:30.180" v="11986"/>
          <ac:spMkLst>
            <pc:docMk/>
            <pc:sldMk cId="2458461451" sldId="4846"/>
            <ac:spMk id="4" creationId="{57B6CA10-5A7F-42EA-B9A5-4C9D24DEB1E4}"/>
          </ac:spMkLst>
        </pc:spChg>
      </pc:sldChg>
      <pc:sldChg chg="add del">
        <pc:chgData name="VAN DONGEN Lauren [Serpentine Primary School]" userId="5bc39a8c-b07f-42cc-b7cc-beb494723086" providerId="ADAL" clId="{A2D8EC36-1537-4830-9C56-70659850B27D}" dt="2023-07-03T10:34:17.110" v="12317" actId="47"/>
        <pc:sldMkLst>
          <pc:docMk/>
          <pc:sldMk cId="1485696685" sldId="4847"/>
        </pc:sldMkLst>
      </pc:sldChg>
      <pc:sldChg chg="modSp add mod">
        <pc:chgData name="VAN DONGEN Lauren [Serpentine Primary School]" userId="5bc39a8c-b07f-42cc-b7cc-beb494723086" providerId="ADAL" clId="{A2D8EC36-1537-4830-9C56-70659850B27D}" dt="2023-07-04T09:32:31.979" v="13408" actId="20577"/>
        <pc:sldMkLst>
          <pc:docMk/>
          <pc:sldMk cId="1764467842" sldId="4848"/>
        </pc:sldMkLst>
        <pc:spChg chg="mod">
          <ac:chgData name="VAN DONGEN Lauren [Serpentine Primary School]" userId="5bc39a8c-b07f-42cc-b7cc-beb494723086" providerId="ADAL" clId="{A2D8EC36-1537-4830-9C56-70659850B27D}" dt="2023-07-04T09:32:31.979" v="13408" actId="20577"/>
          <ac:spMkLst>
            <pc:docMk/>
            <pc:sldMk cId="1764467842" sldId="4848"/>
            <ac:spMk id="2" creationId="{B7A646C9-CB5C-23DA-A42D-AECD4790A895}"/>
          </ac:spMkLst>
        </pc:spChg>
        <pc:spChg chg="mod">
          <ac:chgData name="VAN DONGEN Lauren [Serpentine Primary School]" userId="5bc39a8c-b07f-42cc-b7cc-beb494723086" providerId="ADAL" clId="{A2D8EC36-1537-4830-9C56-70659850B27D}" dt="2023-07-04T09:13:44.529" v="13061" actId="20577"/>
          <ac:spMkLst>
            <pc:docMk/>
            <pc:sldMk cId="1764467842" sldId="4848"/>
            <ac:spMk id="6" creationId="{40F5AE51-4B07-994D-A473-527960B29988}"/>
          </ac:spMkLst>
        </pc:spChg>
      </pc:sldChg>
      <pc:sldChg chg="addSp delSp modSp add mod">
        <pc:chgData name="VAN DONGEN Lauren [Serpentine Primary School]" userId="5bc39a8c-b07f-42cc-b7cc-beb494723086" providerId="ADAL" clId="{A2D8EC36-1537-4830-9C56-70659850B27D}" dt="2023-07-04T09:18:19.962" v="13119" actId="1076"/>
        <pc:sldMkLst>
          <pc:docMk/>
          <pc:sldMk cId="2228630945" sldId="4849"/>
        </pc:sldMkLst>
        <pc:spChg chg="mod">
          <ac:chgData name="VAN DONGEN Lauren [Serpentine Primary School]" userId="5bc39a8c-b07f-42cc-b7cc-beb494723086" providerId="ADAL" clId="{A2D8EC36-1537-4830-9C56-70659850B27D}" dt="2023-07-04T09:15:47.831" v="13088" actId="20577"/>
          <ac:spMkLst>
            <pc:docMk/>
            <pc:sldMk cId="2228630945" sldId="4849"/>
            <ac:spMk id="7" creationId="{00000000-0000-0000-0000-000000000000}"/>
          </ac:spMkLst>
        </pc:spChg>
        <pc:spChg chg="mod">
          <ac:chgData name="VAN DONGEN Lauren [Serpentine Primary School]" userId="5bc39a8c-b07f-42cc-b7cc-beb494723086" providerId="ADAL" clId="{A2D8EC36-1537-4830-9C56-70659850B27D}" dt="2023-07-04T09:16:37.877" v="13114" actId="20577"/>
          <ac:spMkLst>
            <pc:docMk/>
            <pc:sldMk cId="2228630945" sldId="4849"/>
            <ac:spMk id="11" creationId="{9417F30F-6FC3-4E35-8E33-384B5FBF026A}"/>
          </ac:spMkLst>
        </pc:spChg>
        <pc:spChg chg="mod">
          <ac:chgData name="VAN DONGEN Lauren [Serpentine Primary School]" userId="5bc39a8c-b07f-42cc-b7cc-beb494723086" providerId="ADAL" clId="{A2D8EC36-1537-4830-9C56-70659850B27D}" dt="2023-07-04T09:15:52.659" v="13097" actId="20577"/>
          <ac:spMkLst>
            <pc:docMk/>
            <pc:sldMk cId="2228630945" sldId="4849"/>
            <ac:spMk id="15" creationId="{8BF89615-3AEB-CD4C-8C3C-4BFCF1B3E514}"/>
          </ac:spMkLst>
        </pc:spChg>
        <pc:spChg chg="mod">
          <ac:chgData name="VAN DONGEN Lauren [Serpentine Primary School]" userId="5bc39a8c-b07f-42cc-b7cc-beb494723086" providerId="ADAL" clId="{A2D8EC36-1537-4830-9C56-70659850B27D}" dt="2023-07-04T09:16:33.728" v="13107" actId="20577"/>
          <ac:spMkLst>
            <pc:docMk/>
            <pc:sldMk cId="2228630945" sldId="4849"/>
            <ac:spMk id="16" creationId="{4BD4C0A7-2513-49D9-B1A9-8F5E263A7EC7}"/>
          </ac:spMkLst>
        </pc:spChg>
        <pc:picChg chg="add mod">
          <ac:chgData name="VAN DONGEN Lauren [Serpentine Primary School]" userId="5bc39a8c-b07f-42cc-b7cc-beb494723086" providerId="ADAL" clId="{A2D8EC36-1537-4830-9C56-70659850B27D}" dt="2023-07-04T09:16:25.617" v="13100" actId="14100"/>
          <ac:picMkLst>
            <pc:docMk/>
            <pc:sldMk cId="2228630945" sldId="4849"/>
            <ac:picMk id="1026" creationId="{31412B33-9B41-4103-B365-C33BFD3E5FED}"/>
          </ac:picMkLst>
        </pc:picChg>
        <pc:picChg chg="add mod">
          <ac:chgData name="VAN DONGEN Lauren [Serpentine Primary School]" userId="5bc39a8c-b07f-42cc-b7cc-beb494723086" providerId="ADAL" clId="{A2D8EC36-1537-4830-9C56-70659850B27D}" dt="2023-07-04T09:18:19.962" v="13119" actId="1076"/>
          <ac:picMkLst>
            <pc:docMk/>
            <pc:sldMk cId="2228630945" sldId="4849"/>
            <ac:picMk id="1028" creationId="{572E2D3F-1578-4B5D-A00C-9FF975075781}"/>
          </ac:picMkLst>
        </pc:picChg>
        <pc:picChg chg="del">
          <ac:chgData name="VAN DONGEN Lauren [Serpentine Primary School]" userId="5bc39a8c-b07f-42cc-b7cc-beb494723086" providerId="ADAL" clId="{A2D8EC36-1537-4830-9C56-70659850B27D}" dt="2023-07-03T10:58:09.499" v="12923" actId="478"/>
          <ac:picMkLst>
            <pc:docMk/>
            <pc:sldMk cId="2228630945" sldId="4849"/>
            <ac:picMk id="7170" creationId="{475231AB-7CBE-4E01-B87E-6CB6620DF60C}"/>
          </ac:picMkLst>
        </pc:picChg>
        <pc:picChg chg="del">
          <ac:chgData name="VAN DONGEN Lauren [Serpentine Primary School]" userId="5bc39a8c-b07f-42cc-b7cc-beb494723086" providerId="ADAL" clId="{A2D8EC36-1537-4830-9C56-70659850B27D}" dt="2023-07-03T10:58:10.035" v="12924" actId="478"/>
          <ac:picMkLst>
            <pc:docMk/>
            <pc:sldMk cId="2228630945" sldId="4849"/>
            <ac:picMk id="7172" creationId="{C6CEC98A-7F4B-43AC-9A70-1493ACF92EDA}"/>
          </ac:picMkLst>
        </pc:picChg>
      </pc:sldChg>
      <pc:sldChg chg="addSp delSp modSp add mod">
        <pc:chgData name="VAN DONGEN Lauren [Serpentine Primary School]" userId="5bc39a8c-b07f-42cc-b7cc-beb494723086" providerId="ADAL" clId="{A2D8EC36-1537-4830-9C56-70659850B27D}" dt="2023-07-04T09:19:13.609" v="13137" actId="1076"/>
        <pc:sldMkLst>
          <pc:docMk/>
          <pc:sldMk cId="1288139033" sldId="4850"/>
        </pc:sldMkLst>
        <pc:spChg chg="del">
          <ac:chgData name="VAN DONGEN Lauren [Serpentine Primary School]" userId="5bc39a8c-b07f-42cc-b7cc-beb494723086" providerId="ADAL" clId="{A2D8EC36-1537-4830-9C56-70659850B27D}" dt="2023-07-03T10:59:43.999" v="13005" actId="478"/>
          <ac:spMkLst>
            <pc:docMk/>
            <pc:sldMk cId="1288139033" sldId="4850"/>
            <ac:spMk id="3" creationId="{5B285D68-4DBD-4422-91A5-8D39520B2D5D}"/>
          </ac:spMkLst>
        </pc:spChg>
        <pc:spChg chg="mod">
          <ac:chgData name="VAN DONGEN Lauren [Serpentine Primary School]" userId="5bc39a8c-b07f-42cc-b7cc-beb494723086" providerId="ADAL" clId="{A2D8EC36-1537-4830-9C56-70659850B27D}" dt="2023-07-04T09:18:26.046" v="13126" actId="20577"/>
          <ac:spMkLst>
            <pc:docMk/>
            <pc:sldMk cId="1288139033" sldId="4850"/>
            <ac:spMk id="11" creationId="{9417F30F-6FC3-4E35-8E33-384B5FBF026A}"/>
          </ac:spMkLst>
        </pc:spChg>
        <pc:spChg chg="mod">
          <ac:chgData name="VAN DONGEN Lauren [Serpentine Primary School]" userId="5bc39a8c-b07f-42cc-b7cc-beb494723086" providerId="ADAL" clId="{A2D8EC36-1537-4830-9C56-70659850B27D}" dt="2023-07-04T09:18:31.554" v="13133" actId="20577"/>
          <ac:spMkLst>
            <pc:docMk/>
            <pc:sldMk cId="1288139033" sldId="4850"/>
            <ac:spMk id="16" creationId="{4BD4C0A7-2513-49D9-B1A9-8F5E263A7EC7}"/>
          </ac:spMkLst>
        </pc:spChg>
        <pc:picChg chg="add mod">
          <ac:chgData name="VAN DONGEN Lauren [Serpentine Primary School]" userId="5bc39a8c-b07f-42cc-b7cc-beb494723086" providerId="ADAL" clId="{A2D8EC36-1537-4830-9C56-70659850B27D}" dt="2023-07-04T09:19:13.609" v="13137" actId="1076"/>
          <ac:picMkLst>
            <pc:docMk/>
            <pc:sldMk cId="1288139033" sldId="4850"/>
            <ac:picMk id="2050" creationId="{69B83BC7-F071-4C6B-8987-5AA6A6108A11}"/>
          </ac:picMkLst>
        </pc:picChg>
        <pc:picChg chg="del">
          <ac:chgData name="VAN DONGEN Lauren [Serpentine Primary School]" userId="5bc39a8c-b07f-42cc-b7cc-beb494723086" providerId="ADAL" clId="{A2D8EC36-1537-4830-9C56-70659850B27D}" dt="2023-07-03T10:59:42.381" v="13004" actId="478"/>
          <ac:picMkLst>
            <pc:docMk/>
            <pc:sldMk cId="1288139033" sldId="4850"/>
            <ac:picMk id="9218" creationId="{3CB92EC7-2BA8-4921-A473-5D71B0835CFD}"/>
          </ac:picMkLst>
        </pc:picChg>
      </pc:sldChg>
      <pc:sldChg chg="modSp add mod">
        <pc:chgData name="VAN DONGEN Lauren [Serpentine Primary School]" userId="5bc39a8c-b07f-42cc-b7cc-beb494723086" providerId="ADAL" clId="{A2D8EC36-1537-4830-9C56-70659850B27D}" dt="2023-07-04T09:21:31.585" v="13146" actId="1076"/>
        <pc:sldMkLst>
          <pc:docMk/>
          <pc:sldMk cId="3516980686" sldId="4851"/>
        </pc:sldMkLst>
        <pc:spChg chg="mod">
          <ac:chgData name="VAN DONGEN Lauren [Serpentine Primary School]" userId="5bc39a8c-b07f-42cc-b7cc-beb494723086" providerId="ADAL" clId="{A2D8EC36-1537-4830-9C56-70659850B27D}" dt="2023-07-04T09:20:39.343" v="13140" actId="207"/>
          <ac:spMkLst>
            <pc:docMk/>
            <pc:sldMk cId="3516980686" sldId="4851"/>
            <ac:spMk id="11" creationId="{8A6663D1-6B27-420F-8443-DCDFDC233D2B}"/>
          </ac:spMkLst>
        </pc:spChg>
        <pc:spChg chg="mod">
          <ac:chgData name="VAN DONGEN Lauren [Serpentine Primary School]" userId="5bc39a8c-b07f-42cc-b7cc-beb494723086" providerId="ADAL" clId="{A2D8EC36-1537-4830-9C56-70659850B27D}" dt="2023-07-04T09:21:31.585" v="13146" actId="1076"/>
          <ac:spMkLst>
            <pc:docMk/>
            <pc:sldMk cId="3516980686" sldId="4851"/>
            <ac:spMk id="18" creationId="{64C11362-1D38-4E68-9708-C8227F22604E}"/>
          </ac:spMkLst>
        </pc:spChg>
        <pc:spChg chg="mod">
          <ac:chgData name="VAN DONGEN Lauren [Serpentine Primary School]" userId="5bc39a8c-b07f-42cc-b7cc-beb494723086" providerId="ADAL" clId="{A2D8EC36-1537-4830-9C56-70659850B27D}" dt="2023-07-04T09:21:27.851" v="13145" actId="207"/>
          <ac:spMkLst>
            <pc:docMk/>
            <pc:sldMk cId="3516980686" sldId="4851"/>
            <ac:spMk id="19" creationId="{BF9AAB17-9CDD-4E40-92BF-8DE8A2ADD71F}"/>
          </ac:spMkLst>
        </pc:spChg>
      </pc:sldChg>
      <pc:sldChg chg="addSp delSp modSp add mod modAnim">
        <pc:chgData name="VAN DONGEN Lauren [Serpentine Primary School]" userId="5bc39a8c-b07f-42cc-b7cc-beb494723086" providerId="ADAL" clId="{A2D8EC36-1537-4830-9C56-70659850B27D}" dt="2023-07-04T09:28:16.585" v="13201" actId="1076"/>
        <pc:sldMkLst>
          <pc:docMk/>
          <pc:sldMk cId="4139000532" sldId="4852"/>
        </pc:sldMkLst>
        <pc:spChg chg="mod">
          <ac:chgData name="VAN DONGEN Lauren [Serpentine Primary School]" userId="5bc39a8c-b07f-42cc-b7cc-beb494723086" providerId="ADAL" clId="{A2D8EC36-1537-4830-9C56-70659850B27D}" dt="2023-07-04T09:24:58.090" v="13163" actId="20577"/>
          <ac:spMkLst>
            <pc:docMk/>
            <pc:sldMk cId="4139000532" sldId="4852"/>
            <ac:spMk id="11" creationId="{9417F30F-6FC3-4E35-8E33-384B5FBF026A}"/>
          </ac:spMkLst>
        </pc:spChg>
        <pc:spChg chg="mod">
          <ac:chgData name="VAN DONGEN Lauren [Serpentine Primary School]" userId="5bc39a8c-b07f-42cc-b7cc-beb494723086" providerId="ADAL" clId="{A2D8EC36-1537-4830-9C56-70659850B27D}" dt="2023-07-04T09:25:02.866" v="13170" actId="20577"/>
          <ac:spMkLst>
            <pc:docMk/>
            <pc:sldMk cId="4139000532" sldId="4852"/>
            <ac:spMk id="16" creationId="{4BD4C0A7-2513-49D9-B1A9-8F5E263A7EC7}"/>
          </ac:spMkLst>
        </pc:spChg>
        <pc:spChg chg="add mod">
          <ac:chgData name="VAN DONGEN Lauren [Serpentine Primary School]" userId="5bc39a8c-b07f-42cc-b7cc-beb494723086" providerId="ADAL" clId="{A2D8EC36-1537-4830-9C56-70659850B27D}" dt="2023-07-04T09:28:16.585" v="13201" actId="1076"/>
          <ac:spMkLst>
            <pc:docMk/>
            <pc:sldMk cId="4139000532" sldId="4852"/>
            <ac:spMk id="24" creationId="{824CB6A6-036E-423F-AC41-88645ACBA01F}"/>
          </ac:spMkLst>
        </pc:spChg>
        <pc:picChg chg="add mod">
          <ac:chgData name="VAN DONGEN Lauren [Serpentine Primary School]" userId="5bc39a8c-b07f-42cc-b7cc-beb494723086" providerId="ADAL" clId="{A2D8EC36-1537-4830-9C56-70659850B27D}" dt="2023-07-04T09:24:54.048" v="13156" actId="1076"/>
          <ac:picMkLst>
            <pc:docMk/>
            <pc:sldMk cId="4139000532" sldId="4852"/>
            <ac:picMk id="3074" creationId="{248DEFF1-E065-4658-8AC9-AEC16359BF3C}"/>
          </ac:picMkLst>
        </pc:picChg>
        <pc:picChg chg="add mod">
          <ac:chgData name="VAN DONGEN Lauren [Serpentine Primary School]" userId="5bc39a8c-b07f-42cc-b7cc-beb494723086" providerId="ADAL" clId="{A2D8EC36-1537-4830-9C56-70659850B27D}" dt="2023-07-04T09:25:37.688" v="13173" actId="1076"/>
          <ac:picMkLst>
            <pc:docMk/>
            <pc:sldMk cId="4139000532" sldId="4852"/>
            <ac:picMk id="3076" creationId="{66565CE2-6AC8-4989-B31E-E2E0594FEC8A}"/>
          </ac:picMkLst>
        </pc:picChg>
        <pc:picChg chg="add mod">
          <ac:chgData name="VAN DONGEN Lauren [Serpentine Primary School]" userId="5bc39a8c-b07f-42cc-b7cc-beb494723086" providerId="ADAL" clId="{A2D8EC36-1537-4830-9C56-70659850B27D}" dt="2023-07-04T09:27:14.520" v="13178" actId="1076"/>
          <ac:picMkLst>
            <pc:docMk/>
            <pc:sldMk cId="4139000532" sldId="4852"/>
            <ac:picMk id="3078" creationId="{F6F3D131-03CE-4164-950F-1A8CA29BC460}"/>
          </ac:picMkLst>
        </pc:picChg>
        <pc:picChg chg="add mod">
          <ac:chgData name="VAN DONGEN Lauren [Serpentine Primary School]" userId="5bc39a8c-b07f-42cc-b7cc-beb494723086" providerId="ADAL" clId="{A2D8EC36-1537-4830-9C56-70659850B27D}" dt="2023-07-04T09:27:50.897" v="13183" actId="1076"/>
          <ac:picMkLst>
            <pc:docMk/>
            <pc:sldMk cId="4139000532" sldId="4852"/>
            <ac:picMk id="3080" creationId="{BC2C78A0-65AF-4FC8-AA2B-75A35FCE1A78}"/>
          </ac:picMkLst>
        </pc:picChg>
        <pc:picChg chg="del">
          <ac:chgData name="VAN DONGEN Lauren [Serpentine Primary School]" userId="5bc39a8c-b07f-42cc-b7cc-beb494723086" providerId="ADAL" clId="{A2D8EC36-1537-4830-9C56-70659850B27D}" dt="2023-07-04T09:21:42.923" v="13149" actId="478"/>
          <ac:picMkLst>
            <pc:docMk/>
            <pc:sldMk cId="4139000532" sldId="4852"/>
            <ac:picMk id="8194" creationId="{75F8EB1A-D422-4E44-B016-0DD5EC451067}"/>
          </ac:picMkLst>
        </pc:picChg>
        <pc:picChg chg="del">
          <ac:chgData name="VAN DONGEN Lauren [Serpentine Primary School]" userId="5bc39a8c-b07f-42cc-b7cc-beb494723086" providerId="ADAL" clId="{A2D8EC36-1537-4830-9C56-70659850B27D}" dt="2023-07-04T09:21:43.466" v="13150" actId="478"/>
          <ac:picMkLst>
            <pc:docMk/>
            <pc:sldMk cId="4139000532" sldId="4852"/>
            <ac:picMk id="8196" creationId="{D28CE00E-F0C1-42B8-8DF2-44E1ACAA17ED}"/>
          </ac:picMkLst>
        </pc:picChg>
        <pc:picChg chg="del">
          <ac:chgData name="VAN DONGEN Lauren [Serpentine Primary School]" userId="5bc39a8c-b07f-42cc-b7cc-beb494723086" providerId="ADAL" clId="{A2D8EC36-1537-4830-9C56-70659850B27D}" dt="2023-07-04T09:21:42.141" v="13148" actId="478"/>
          <ac:picMkLst>
            <pc:docMk/>
            <pc:sldMk cId="4139000532" sldId="4852"/>
            <ac:picMk id="8198" creationId="{1DAA17A3-63A7-4662-A892-BB72593BD6C2}"/>
          </ac:picMkLst>
        </pc:picChg>
        <pc:picChg chg="del">
          <ac:chgData name="VAN DONGEN Lauren [Serpentine Primary School]" userId="5bc39a8c-b07f-42cc-b7cc-beb494723086" providerId="ADAL" clId="{A2D8EC36-1537-4830-9C56-70659850B27D}" dt="2023-07-04T09:21:41.644" v="13147" actId="478"/>
          <ac:picMkLst>
            <pc:docMk/>
            <pc:sldMk cId="4139000532" sldId="4852"/>
            <ac:picMk id="8200" creationId="{858E0332-D677-4C81-9627-5C7FA6263CED}"/>
          </ac:picMkLst>
        </pc:picChg>
      </pc:sldChg>
      <pc:sldChg chg="modSp add mod">
        <pc:chgData name="VAN DONGEN Lauren [Serpentine Primary School]" userId="5bc39a8c-b07f-42cc-b7cc-beb494723086" providerId="ADAL" clId="{A2D8EC36-1537-4830-9C56-70659850B27D}" dt="2023-07-04T09:29:41.833" v="13324" actId="207"/>
        <pc:sldMkLst>
          <pc:docMk/>
          <pc:sldMk cId="1138200383" sldId="4853"/>
        </pc:sldMkLst>
        <pc:spChg chg="mod">
          <ac:chgData name="VAN DONGEN Lauren [Serpentine Primary School]" userId="5bc39a8c-b07f-42cc-b7cc-beb494723086" providerId="ADAL" clId="{A2D8EC36-1537-4830-9C56-70659850B27D}" dt="2023-07-04T09:28:40.963" v="13203" actId="207"/>
          <ac:spMkLst>
            <pc:docMk/>
            <pc:sldMk cId="1138200383" sldId="4853"/>
            <ac:spMk id="5" creationId="{00000000-0000-0000-0000-000000000000}"/>
          </ac:spMkLst>
        </pc:spChg>
        <pc:spChg chg="mod">
          <ac:chgData name="VAN DONGEN Lauren [Serpentine Primary School]" userId="5bc39a8c-b07f-42cc-b7cc-beb494723086" providerId="ADAL" clId="{A2D8EC36-1537-4830-9C56-70659850B27D}" dt="2023-07-04T09:28:59.357" v="13233" actId="20577"/>
          <ac:spMkLst>
            <pc:docMk/>
            <pc:sldMk cId="1138200383" sldId="4853"/>
            <ac:spMk id="11" creationId="{9417F30F-6FC3-4E35-8E33-384B5FBF026A}"/>
          </ac:spMkLst>
        </pc:spChg>
        <pc:spChg chg="mod">
          <ac:chgData name="VAN DONGEN Lauren [Serpentine Primary School]" userId="5bc39a8c-b07f-42cc-b7cc-beb494723086" providerId="ADAL" clId="{A2D8EC36-1537-4830-9C56-70659850B27D}" dt="2023-07-04T09:29:17.779" v="13235" actId="207"/>
          <ac:spMkLst>
            <pc:docMk/>
            <pc:sldMk cId="1138200383" sldId="4853"/>
            <ac:spMk id="14" creationId="{F0134CC3-8BBC-4D3D-B93A-1185BEAA04F2}"/>
          </ac:spMkLst>
        </pc:spChg>
        <pc:spChg chg="mod">
          <ac:chgData name="VAN DONGEN Lauren [Serpentine Primary School]" userId="5bc39a8c-b07f-42cc-b7cc-beb494723086" providerId="ADAL" clId="{A2D8EC36-1537-4830-9C56-70659850B27D}" dt="2023-07-04T09:28:55.854" v="13232" actId="20577"/>
          <ac:spMkLst>
            <pc:docMk/>
            <pc:sldMk cId="1138200383" sldId="4853"/>
            <ac:spMk id="16" creationId="{4BD4C0A7-2513-49D9-B1A9-8F5E263A7EC7}"/>
          </ac:spMkLst>
        </pc:spChg>
        <pc:spChg chg="mod">
          <ac:chgData name="VAN DONGEN Lauren [Serpentine Primary School]" userId="5bc39a8c-b07f-42cc-b7cc-beb494723086" providerId="ADAL" clId="{A2D8EC36-1537-4830-9C56-70659850B27D}" dt="2023-07-04T09:29:41.833" v="13324" actId="207"/>
          <ac:spMkLst>
            <pc:docMk/>
            <pc:sldMk cId="1138200383" sldId="4853"/>
            <ac:spMk id="18" creationId="{00000000-0000-0000-0000-000000000000}"/>
          </ac:spMkLst>
        </pc:spChg>
      </pc:sldChg>
      <pc:sldChg chg="addSp delSp modSp add mod">
        <pc:chgData name="VAN DONGEN Lauren [Serpentine Primary School]" userId="5bc39a8c-b07f-42cc-b7cc-beb494723086" providerId="ADAL" clId="{A2D8EC36-1537-4830-9C56-70659850B27D}" dt="2023-07-04T09:35:09.855" v="13476" actId="20577"/>
        <pc:sldMkLst>
          <pc:docMk/>
          <pc:sldMk cId="2420800154" sldId="4854"/>
        </pc:sldMkLst>
        <pc:spChg chg="mod">
          <ac:chgData name="VAN DONGEN Lauren [Serpentine Primary School]" userId="5bc39a8c-b07f-42cc-b7cc-beb494723086" providerId="ADAL" clId="{A2D8EC36-1537-4830-9C56-70659850B27D}" dt="2023-07-04T09:32:19.400" v="13374" actId="1076"/>
          <ac:spMkLst>
            <pc:docMk/>
            <pc:sldMk cId="2420800154" sldId="4854"/>
            <ac:spMk id="3" creationId="{1DAE649E-6B62-4A67-8541-0422C13B868F}"/>
          </ac:spMkLst>
        </pc:spChg>
        <pc:spChg chg="mod">
          <ac:chgData name="VAN DONGEN Lauren [Serpentine Primary School]" userId="5bc39a8c-b07f-42cc-b7cc-beb494723086" providerId="ADAL" clId="{A2D8EC36-1537-4830-9C56-70659850B27D}" dt="2023-07-04T09:30:08.857" v="13336" actId="20577"/>
          <ac:spMkLst>
            <pc:docMk/>
            <pc:sldMk cId="2420800154" sldId="4854"/>
            <ac:spMk id="5" creationId="{CDCFB9C8-AAC8-41A5-8884-AB44D43E4018}"/>
          </ac:spMkLst>
        </pc:spChg>
        <pc:spChg chg="mod">
          <ac:chgData name="VAN DONGEN Lauren [Serpentine Primary School]" userId="5bc39a8c-b07f-42cc-b7cc-beb494723086" providerId="ADAL" clId="{A2D8EC36-1537-4830-9C56-70659850B27D}" dt="2023-07-04T09:32:50.339" v="13429" actId="20577"/>
          <ac:spMkLst>
            <pc:docMk/>
            <pc:sldMk cId="2420800154" sldId="4854"/>
            <ac:spMk id="15" creationId="{8DEEE9CF-7FA0-48BD-B2C6-86A8AFD93AEB}"/>
          </ac:spMkLst>
        </pc:spChg>
        <pc:spChg chg="mod">
          <ac:chgData name="VAN DONGEN Lauren [Serpentine Primary School]" userId="5bc39a8c-b07f-42cc-b7cc-beb494723086" providerId="ADAL" clId="{A2D8EC36-1537-4830-9C56-70659850B27D}" dt="2023-07-04T09:33:17.041" v="13438" actId="1076"/>
          <ac:spMkLst>
            <pc:docMk/>
            <pc:sldMk cId="2420800154" sldId="4854"/>
            <ac:spMk id="17" creationId="{C389C2AB-BDC2-4FC7-A62E-2E8D50C68ADA}"/>
          </ac:spMkLst>
        </pc:spChg>
        <pc:spChg chg="mod">
          <ac:chgData name="VAN DONGEN Lauren [Serpentine Primary School]" userId="5bc39a8c-b07f-42cc-b7cc-beb494723086" providerId="ADAL" clId="{A2D8EC36-1537-4830-9C56-70659850B27D}" dt="2023-07-04T09:33:19.543" v="13439" actId="1076"/>
          <ac:spMkLst>
            <pc:docMk/>
            <pc:sldMk cId="2420800154" sldId="4854"/>
            <ac:spMk id="18" creationId="{2F78BB82-BF85-4F2B-B733-908256243304}"/>
          </ac:spMkLst>
        </pc:spChg>
        <pc:spChg chg="mod">
          <ac:chgData name="VAN DONGEN Lauren [Serpentine Primary School]" userId="5bc39a8c-b07f-42cc-b7cc-beb494723086" providerId="ADAL" clId="{A2D8EC36-1537-4830-9C56-70659850B27D}" dt="2023-07-04T09:33:24.466" v="13452" actId="20577"/>
          <ac:spMkLst>
            <pc:docMk/>
            <pc:sldMk cId="2420800154" sldId="4854"/>
            <ac:spMk id="19" creationId="{9E543EBE-8277-4ABF-8066-32517555B6C0}"/>
          </ac:spMkLst>
        </pc:spChg>
        <pc:spChg chg="mod">
          <ac:chgData name="VAN DONGEN Lauren [Serpentine Primary School]" userId="5bc39a8c-b07f-42cc-b7cc-beb494723086" providerId="ADAL" clId="{A2D8EC36-1537-4830-9C56-70659850B27D}" dt="2023-07-04T09:34:10.376" v="13458" actId="1076"/>
          <ac:spMkLst>
            <pc:docMk/>
            <pc:sldMk cId="2420800154" sldId="4854"/>
            <ac:spMk id="20" creationId="{A33B82E9-2DB5-43E2-8102-63C76CDF7485}"/>
          </ac:spMkLst>
        </pc:spChg>
        <pc:spChg chg="add mod">
          <ac:chgData name="VAN DONGEN Lauren [Serpentine Primary School]" userId="5bc39a8c-b07f-42cc-b7cc-beb494723086" providerId="ADAL" clId="{A2D8EC36-1537-4830-9C56-70659850B27D}" dt="2023-07-04T09:34:54.280" v="13468" actId="1076"/>
          <ac:spMkLst>
            <pc:docMk/>
            <pc:sldMk cId="2420800154" sldId="4854"/>
            <ac:spMk id="22" creationId="{4A9FF886-3B53-4F6A-9EF8-D7353749D89A}"/>
          </ac:spMkLst>
        </pc:spChg>
        <pc:spChg chg="mod">
          <ac:chgData name="VAN DONGEN Lauren [Serpentine Primary School]" userId="5bc39a8c-b07f-42cc-b7cc-beb494723086" providerId="ADAL" clId="{A2D8EC36-1537-4830-9C56-70659850B27D}" dt="2023-07-04T09:35:09.855" v="13476" actId="20577"/>
          <ac:spMkLst>
            <pc:docMk/>
            <pc:sldMk cId="2420800154" sldId="4854"/>
            <ac:spMk id="28" creationId="{1738AACA-14F8-4FC0-905D-D7384E2492F4}"/>
          </ac:spMkLst>
        </pc:spChg>
        <pc:picChg chg="add mod">
          <ac:chgData name="VAN DONGEN Lauren [Serpentine Primary School]" userId="5bc39a8c-b07f-42cc-b7cc-beb494723086" providerId="ADAL" clId="{A2D8EC36-1537-4830-9C56-70659850B27D}" dt="2023-07-04T09:30:04.817" v="13328" actId="1076"/>
          <ac:picMkLst>
            <pc:docMk/>
            <pc:sldMk cId="2420800154" sldId="4854"/>
            <ac:picMk id="4" creationId="{59E8268D-744E-4154-B912-CD7219735522}"/>
          </ac:picMkLst>
        </pc:picChg>
        <pc:picChg chg="del">
          <ac:chgData name="VAN DONGEN Lauren [Serpentine Primary School]" userId="5bc39a8c-b07f-42cc-b7cc-beb494723086" providerId="ADAL" clId="{A2D8EC36-1537-4830-9C56-70659850B27D}" dt="2023-07-04T09:29:58.765" v="13325" actId="478"/>
          <ac:picMkLst>
            <pc:docMk/>
            <pc:sldMk cId="2420800154" sldId="4854"/>
            <ac:picMk id="7" creationId="{DBAE6762-E094-4679-8039-7EC6CCBEA81B}"/>
          </ac:picMkLst>
        </pc:picChg>
      </pc:sldChg>
      <pc:sldChg chg="modSp add mod">
        <pc:chgData name="VAN DONGEN Lauren [Serpentine Primary School]" userId="5bc39a8c-b07f-42cc-b7cc-beb494723086" providerId="ADAL" clId="{A2D8EC36-1537-4830-9C56-70659850B27D}" dt="2023-07-04T10:27:41.957" v="14914" actId="20577"/>
        <pc:sldMkLst>
          <pc:docMk/>
          <pc:sldMk cId="1425116493" sldId="4855"/>
        </pc:sldMkLst>
        <pc:spChg chg="mod">
          <ac:chgData name="VAN DONGEN Lauren [Serpentine Primary School]" userId="5bc39a8c-b07f-42cc-b7cc-beb494723086" providerId="ADAL" clId="{A2D8EC36-1537-4830-9C56-70659850B27D}" dt="2023-07-04T10:27:41.957" v="14914" actId="20577"/>
          <ac:spMkLst>
            <pc:docMk/>
            <pc:sldMk cId="1425116493" sldId="4855"/>
            <ac:spMk id="2" creationId="{B7A646C9-CB5C-23DA-A42D-AECD4790A895}"/>
          </ac:spMkLst>
        </pc:spChg>
        <pc:spChg chg="mod">
          <ac:chgData name="VAN DONGEN Lauren [Serpentine Primary School]" userId="5bc39a8c-b07f-42cc-b7cc-beb494723086" providerId="ADAL" clId="{A2D8EC36-1537-4830-9C56-70659850B27D}" dt="2023-07-04T10:27:35.873" v="14888" actId="20577"/>
          <ac:spMkLst>
            <pc:docMk/>
            <pc:sldMk cId="1425116493" sldId="4855"/>
            <ac:spMk id="6" creationId="{40F5AE51-4B07-994D-A473-527960B29988}"/>
          </ac:spMkLst>
        </pc:spChg>
      </pc:sldChg>
      <pc:sldChg chg="addSp delSp modSp add mod">
        <pc:chgData name="VAN DONGEN Lauren [Serpentine Primary School]" userId="5bc39a8c-b07f-42cc-b7cc-beb494723086" providerId="ADAL" clId="{A2D8EC36-1537-4830-9C56-70659850B27D}" dt="2023-07-05T05:47:01.398" v="19690" actId="1076"/>
        <pc:sldMkLst>
          <pc:docMk/>
          <pc:sldMk cId="2929583914" sldId="4856"/>
        </pc:sldMkLst>
        <pc:spChg chg="mod">
          <ac:chgData name="VAN DONGEN Lauren [Serpentine Primary School]" userId="5bc39a8c-b07f-42cc-b7cc-beb494723086" providerId="ADAL" clId="{A2D8EC36-1537-4830-9C56-70659850B27D}" dt="2023-07-04T10:28:09.630" v="14927" actId="20577"/>
          <ac:spMkLst>
            <pc:docMk/>
            <pc:sldMk cId="2929583914" sldId="4856"/>
            <ac:spMk id="7" creationId="{00000000-0000-0000-0000-000000000000}"/>
          </ac:spMkLst>
        </pc:spChg>
        <pc:spChg chg="mod">
          <ac:chgData name="VAN DONGEN Lauren [Serpentine Primary School]" userId="5bc39a8c-b07f-42cc-b7cc-beb494723086" providerId="ADAL" clId="{A2D8EC36-1537-4830-9C56-70659850B27D}" dt="2023-07-04T10:28:22.154" v="14941" actId="20577"/>
          <ac:spMkLst>
            <pc:docMk/>
            <pc:sldMk cId="2929583914" sldId="4856"/>
            <ac:spMk id="11" creationId="{9417F30F-6FC3-4E35-8E33-384B5FBF026A}"/>
          </ac:spMkLst>
        </pc:spChg>
        <pc:spChg chg="mod">
          <ac:chgData name="VAN DONGEN Lauren [Serpentine Primary School]" userId="5bc39a8c-b07f-42cc-b7cc-beb494723086" providerId="ADAL" clId="{A2D8EC36-1537-4830-9C56-70659850B27D}" dt="2023-07-04T10:28:13.720" v="14933" actId="20577"/>
          <ac:spMkLst>
            <pc:docMk/>
            <pc:sldMk cId="2929583914" sldId="4856"/>
            <ac:spMk id="15" creationId="{8BF89615-3AEB-CD4C-8C3C-4BFCF1B3E514}"/>
          </ac:spMkLst>
        </pc:spChg>
        <pc:spChg chg="mod">
          <ac:chgData name="VAN DONGEN Lauren [Serpentine Primary School]" userId="5bc39a8c-b07f-42cc-b7cc-beb494723086" providerId="ADAL" clId="{A2D8EC36-1537-4830-9C56-70659850B27D}" dt="2023-07-04T10:28:26.925" v="14947" actId="20577"/>
          <ac:spMkLst>
            <pc:docMk/>
            <pc:sldMk cId="2929583914" sldId="4856"/>
            <ac:spMk id="16" creationId="{4BD4C0A7-2513-49D9-B1A9-8F5E263A7EC7}"/>
          </ac:spMkLst>
        </pc:spChg>
        <pc:picChg chg="del">
          <ac:chgData name="VAN DONGEN Lauren [Serpentine Primary School]" userId="5bc39a8c-b07f-42cc-b7cc-beb494723086" providerId="ADAL" clId="{A2D8EC36-1537-4830-9C56-70659850B27D}" dt="2023-07-04T10:28:17.412" v="14935" actId="478"/>
          <ac:picMkLst>
            <pc:docMk/>
            <pc:sldMk cId="2929583914" sldId="4856"/>
            <ac:picMk id="1026" creationId="{31412B33-9B41-4103-B365-C33BFD3E5FED}"/>
          </ac:picMkLst>
        </pc:picChg>
        <pc:picChg chg="del">
          <ac:chgData name="VAN DONGEN Lauren [Serpentine Primary School]" userId="5bc39a8c-b07f-42cc-b7cc-beb494723086" providerId="ADAL" clId="{A2D8EC36-1537-4830-9C56-70659850B27D}" dt="2023-07-04T10:28:16.896" v="14934" actId="478"/>
          <ac:picMkLst>
            <pc:docMk/>
            <pc:sldMk cId="2929583914" sldId="4856"/>
            <ac:picMk id="1028" creationId="{572E2D3F-1578-4B5D-A00C-9FF975075781}"/>
          </ac:picMkLst>
        </pc:picChg>
        <pc:picChg chg="add mod">
          <ac:chgData name="VAN DONGEN Lauren [Serpentine Primary School]" userId="5bc39a8c-b07f-42cc-b7cc-beb494723086" providerId="ADAL" clId="{A2D8EC36-1537-4830-9C56-70659850B27D}" dt="2023-07-05T05:46:02.750" v="19683" actId="1076"/>
          <ac:picMkLst>
            <pc:docMk/>
            <pc:sldMk cId="2929583914" sldId="4856"/>
            <ac:picMk id="2050" creationId="{FD62FBE0-7298-4D6D-88D9-AE0290C79C1D}"/>
          </ac:picMkLst>
        </pc:picChg>
        <pc:picChg chg="add mod">
          <ac:chgData name="VAN DONGEN Lauren [Serpentine Primary School]" userId="5bc39a8c-b07f-42cc-b7cc-beb494723086" providerId="ADAL" clId="{A2D8EC36-1537-4830-9C56-70659850B27D}" dt="2023-07-05T05:47:01.398" v="19690" actId="1076"/>
          <ac:picMkLst>
            <pc:docMk/>
            <pc:sldMk cId="2929583914" sldId="4856"/>
            <ac:picMk id="2052" creationId="{1E0B2479-8A0E-4734-8941-D774108CDE80}"/>
          </ac:picMkLst>
        </pc:picChg>
      </pc:sldChg>
      <pc:sldChg chg="addSp delSp modSp add mod">
        <pc:chgData name="VAN DONGEN Lauren [Serpentine Primary School]" userId="5bc39a8c-b07f-42cc-b7cc-beb494723086" providerId="ADAL" clId="{A2D8EC36-1537-4830-9C56-70659850B27D}" dt="2023-07-05T05:44:08.837" v="19678" actId="1076"/>
        <pc:sldMkLst>
          <pc:docMk/>
          <pc:sldMk cId="3655941570" sldId="4857"/>
        </pc:sldMkLst>
        <pc:spChg chg="mod">
          <ac:chgData name="VAN DONGEN Lauren [Serpentine Primary School]" userId="5bc39a8c-b07f-42cc-b7cc-beb494723086" providerId="ADAL" clId="{A2D8EC36-1537-4830-9C56-70659850B27D}" dt="2023-07-04T10:28:51.587" v="14959" actId="20577"/>
          <ac:spMkLst>
            <pc:docMk/>
            <pc:sldMk cId="3655941570" sldId="4857"/>
            <ac:spMk id="11" creationId="{9417F30F-6FC3-4E35-8E33-384B5FBF026A}"/>
          </ac:spMkLst>
        </pc:spChg>
        <pc:spChg chg="mod">
          <ac:chgData name="VAN DONGEN Lauren [Serpentine Primary School]" userId="5bc39a8c-b07f-42cc-b7cc-beb494723086" providerId="ADAL" clId="{A2D8EC36-1537-4830-9C56-70659850B27D}" dt="2023-07-04T10:28:55.885" v="14965" actId="20577"/>
          <ac:spMkLst>
            <pc:docMk/>
            <pc:sldMk cId="3655941570" sldId="4857"/>
            <ac:spMk id="16" creationId="{4BD4C0A7-2513-49D9-B1A9-8F5E263A7EC7}"/>
          </ac:spMkLst>
        </pc:spChg>
        <pc:picChg chg="add mod">
          <ac:chgData name="VAN DONGEN Lauren [Serpentine Primary School]" userId="5bc39a8c-b07f-42cc-b7cc-beb494723086" providerId="ADAL" clId="{A2D8EC36-1537-4830-9C56-70659850B27D}" dt="2023-07-05T05:44:08.837" v="19678" actId="1076"/>
          <ac:picMkLst>
            <pc:docMk/>
            <pc:sldMk cId="3655941570" sldId="4857"/>
            <ac:picMk id="1026" creationId="{DD08BEFE-ED85-4DC6-9D1E-0EF8F884C8B7}"/>
          </ac:picMkLst>
        </pc:picChg>
        <pc:picChg chg="del">
          <ac:chgData name="VAN DONGEN Lauren [Serpentine Primary School]" userId="5bc39a8c-b07f-42cc-b7cc-beb494723086" providerId="ADAL" clId="{A2D8EC36-1537-4830-9C56-70659850B27D}" dt="2023-07-04T10:29:01.540" v="14966" actId="478"/>
          <ac:picMkLst>
            <pc:docMk/>
            <pc:sldMk cId="3655941570" sldId="4857"/>
            <ac:picMk id="2050" creationId="{69B83BC7-F071-4C6B-8987-5AA6A6108A11}"/>
          </ac:picMkLst>
        </pc:picChg>
      </pc:sldChg>
      <pc:sldChg chg="modSp add mod">
        <pc:chgData name="VAN DONGEN Lauren [Serpentine Primary School]" userId="5bc39a8c-b07f-42cc-b7cc-beb494723086" providerId="ADAL" clId="{A2D8EC36-1537-4830-9C56-70659850B27D}" dt="2023-07-05T05:40:56.014" v="19673" actId="14100"/>
        <pc:sldMkLst>
          <pc:docMk/>
          <pc:sldMk cId="3321132206" sldId="4858"/>
        </pc:sldMkLst>
        <pc:spChg chg="mod">
          <ac:chgData name="VAN DONGEN Lauren [Serpentine Primary School]" userId="5bc39a8c-b07f-42cc-b7cc-beb494723086" providerId="ADAL" clId="{A2D8EC36-1537-4830-9C56-70659850B27D}" dt="2023-07-05T05:39:19.794" v="19666" actId="20577"/>
          <ac:spMkLst>
            <pc:docMk/>
            <pc:sldMk cId="3321132206" sldId="4858"/>
            <ac:spMk id="11" creationId="{8A6663D1-6B27-420F-8443-DCDFDC233D2B}"/>
          </ac:spMkLst>
        </pc:spChg>
        <pc:spChg chg="mod">
          <ac:chgData name="VAN DONGEN Lauren [Serpentine Primary School]" userId="5bc39a8c-b07f-42cc-b7cc-beb494723086" providerId="ADAL" clId="{A2D8EC36-1537-4830-9C56-70659850B27D}" dt="2023-07-05T05:40:21.501" v="19670" actId="1076"/>
          <ac:spMkLst>
            <pc:docMk/>
            <pc:sldMk cId="3321132206" sldId="4858"/>
            <ac:spMk id="18" creationId="{64C11362-1D38-4E68-9708-C8227F22604E}"/>
          </ac:spMkLst>
        </pc:spChg>
        <pc:spChg chg="mod">
          <ac:chgData name="VAN DONGEN Lauren [Serpentine Primary School]" userId="5bc39a8c-b07f-42cc-b7cc-beb494723086" providerId="ADAL" clId="{A2D8EC36-1537-4830-9C56-70659850B27D}" dt="2023-07-05T05:40:56.014" v="19673" actId="14100"/>
          <ac:spMkLst>
            <pc:docMk/>
            <pc:sldMk cId="3321132206" sldId="4858"/>
            <ac:spMk id="19" creationId="{BF9AAB17-9CDD-4E40-92BF-8DE8A2ADD71F}"/>
          </ac:spMkLst>
        </pc:spChg>
      </pc:sldChg>
      <pc:sldChg chg="addSp delSp modSp add mod delAnim">
        <pc:chgData name="VAN DONGEN Lauren [Serpentine Primary School]" userId="5bc39a8c-b07f-42cc-b7cc-beb494723086" providerId="ADAL" clId="{A2D8EC36-1537-4830-9C56-70659850B27D}" dt="2023-07-05T05:58:12.301" v="19735" actId="1076"/>
        <pc:sldMkLst>
          <pc:docMk/>
          <pc:sldMk cId="2431233344" sldId="4859"/>
        </pc:sldMkLst>
        <pc:spChg chg="mod">
          <ac:chgData name="VAN DONGEN Lauren [Serpentine Primary School]" userId="5bc39a8c-b07f-42cc-b7cc-beb494723086" providerId="ADAL" clId="{A2D8EC36-1537-4830-9C56-70659850B27D}" dt="2023-07-05T05:47:13.295" v="19701" actId="20577"/>
          <ac:spMkLst>
            <pc:docMk/>
            <pc:sldMk cId="2431233344" sldId="4859"/>
            <ac:spMk id="11" creationId="{9417F30F-6FC3-4E35-8E33-384B5FBF026A}"/>
          </ac:spMkLst>
        </pc:spChg>
        <pc:spChg chg="mod">
          <ac:chgData name="VAN DONGEN Lauren [Serpentine Primary School]" userId="5bc39a8c-b07f-42cc-b7cc-beb494723086" providerId="ADAL" clId="{A2D8EC36-1537-4830-9C56-70659850B27D}" dt="2023-07-05T05:47:17.574" v="19707" actId="20577"/>
          <ac:spMkLst>
            <pc:docMk/>
            <pc:sldMk cId="2431233344" sldId="4859"/>
            <ac:spMk id="16" creationId="{4BD4C0A7-2513-49D9-B1A9-8F5E263A7EC7}"/>
          </ac:spMkLst>
        </pc:spChg>
        <pc:spChg chg="del">
          <ac:chgData name="VAN DONGEN Lauren [Serpentine Primary School]" userId="5bc39a8c-b07f-42cc-b7cc-beb494723086" providerId="ADAL" clId="{A2D8EC36-1537-4830-9C56-70659850B27D}" dt="2023-07-05T05:53:44.444" v="19709" actId="478"/>
          <ac:spMkLst>
            <pc:docMk/>
            <pc:sldMk cId="2431233344" sldId="4859"/>
            <ac:spMk id="24" creationId="{824CB6A6-036E-423F-AC41-88645ACBA01F}"/>
          </ac:spMkLst>
        </pc:spChg>
        <pc:picChg chg="add del mod">
          <ac:chgData name="VAN DONGEN Lauren [Serpentine Primary School]" userId="5bc39a8c-b07f-42cc-b7cc-beb494723086" providerId="ADAL" clId="{A2D8EC36-1537-4830-9C56-70659850B27D}" dt="2023-07-05T05:54:13.780" v="19714" actId="478"/>
          <ac:picMkLst>
            <pc:docMk/>
            <pc:sldMk cId="2431233344" sldId="4859"/>
            <ac:picMk id="2" creationId="{10A4EAF3-04B4-41D3-89ED-A31F5393C5F5}"/>
          </ac:picMkLst>
        </pc:picChg>
        <pc:picChg chg="add mod">
          <ac:chgData name="VAN DONGEN Lauren [Serpentine Primary School]" userId="5bc39a8c-b07f-42cc-b7cc-beb494723086" providerId="ADAL" clId="{A2D8EC36-1537-4830-9C56-70659850B27D}" dt="2023-07-05T05:54:27.198" v="19719" actId="1076"/>
          <ac:picMkLst>
            <pc:docMk/>
            <pc:sldMk cId="2431233344" sldId="4859"/>
            <ac:picMk id="3" creationId="{5278E8A9-6168-406D-BDEF-E36A3C6A9B4B}"/>
          </ac:picMkLst>
        </pc:picChg>
        <pc:picChg chg="add mod">
          <ac:chgData name="VAN DONGEN Lauren [Serpentine Primary School]" userId="5bc39a8c-b07f-42cc-b7cc-beb494723086" providerId="ADAL" clId="{A2D8EC36-1537-4830-9C56-70659850B27D}" dt="2023-07-05T05:56:47.022" v="19724" actId="1076"/>
          <ac:picMkLst>
            <pc:docMk/>
            <pc:sldMk cId="2431233344" sldId="4859"/>
            <ac:picMk id="4" creationId="{85FE9C3E-FF20-47D7-8FD1-8EE6FEDE5D16}"/>
          </ac:picMkLst>
        </pc:picChg>
        <pc:picChg chg="add mod">
          <ac:chgData name="VAN DONGEN Lauren [Serpentine Primary School]" userId="5bc39a8c-b07f-42cc-b7cc-beb494723086" providerId="ADAL" clId="{A2D8EC36-1537-4830-9C56-70659850B27D}" dt="2023-07-05T05:57:25.805" v="19730" actId="14100"/>
          <ac:picMkLst>
            <pc:docMk/>
            <pc:sldMk cId="2431233344" sldId="4859"/>
            <ac:picMk id="5" creationId="{7A77A395-D805-4B11-BC1F-70D4C2A820C1}"/>
          </ac:picMkLst>
        </pc:picChg>
        <pc:picChg chg="del">
          <ac:chgData name="VAN DONGEN Lauren [Serpentine Primary School]" userId="5bc39a8c-b07f-42cc-b7cc-beb494723086" providerId="ADAL" clId="{A2D8EC36-1537-4830-9C56-70659850B27D}" dt="2023-07-05T05:47:07.400" v="19693" actId="478"/>
          <ac:picMkLst>
            <pc:docMk/>
            <pc:sldMk cId="2431233344" sldId="4859"/>
            <ac:picMk id="3074" creationId="{248DEFF1-E065-4658-8AC9-AEC16359BF3C}"/>
          </ac:picMkLst>
        </pc:picChg>
        <pc:picChg chg="del">
          <ac:chgData name="VAN DONGEN Lauren [Serpentine Primary School]" userId="5bc39a8c-b07f-42cc-b7cc-beb494723086" providerId="ADAL" clId="{A2D8EC36-1537-4830-9C56-70659850B27D}" dt="2023-07-05T05:47:07.901" v="19694" actId="478"/>
          <ac:picMkLst>
            <pc:docMk/>
            <pc:sldMk cId="2431233344" sldId="4859"/>
            <ac:picMk id="3076" creationId="{66565CE2-6AC8-4989-B31E-E2E0594FEC8A}"/>
          </ac:picMkLst>
        </pc:picChg>
        <pc:picChg chg="del">
          <ac:chgData name="VAN DONGEN Lauren [Serpentine Primary School]" userId="5bc39a8c-b07f-42cc-b7cc-beb494723086" providerId="ADAL" clId="{A2D8EC36-1537-4830-9C56-70659850B27D}" dt="2023-07-05T05:47:06.784" v="19692" actId="478"/>
          <ac:picMkLst>
            <pc:docMk/>
            <pc:sldMk cId="2431233344" sldId="4859"/>
            <ac:picMk id="3078" creationId="{F6F3D131-03CE-4164-950F-1A8CA29BC460}"/>
          </ac:picMkLst>
        </pc:picChg>
        <pc:picChg chg="del">
          <ac:chgData name="VAN DONGEN Lauren [Serpentine Primary School]" userId="5bc39a8c-b07f-42cc-b7cc-beb494723086" providerId="ADAL" clId="{A2D8EC36-1537-4830-9C56-70659850B27D}" dt="2023-07-05T05:47:06.321" v="19691" actId="478"/>
          <ac:picMkLst>
            <pc:docMk/>
            <pc:sldMk cId="2431233344" sldId="4859"/>
            <ac:picMk id="3080" creationId="{BC2C78A0-65AF-4FC8-AA2B-75A35FCE1A78}"/>
          </ac:picMkLst>
        </pc:picChg>
        <pc:picChg chg="add mod">
          <ac:chgData name="VAN DONGEN Lauren [Serpentine Primary School]" userId="5bc39a8c-b07f-42cc-b7cc-beb494723086" providerId="ADAL" clId="{A2D8EC36-1537-4830-9C56-70659850B27D}" dt="2023-07-05T05:58:12.301" v="19735" actId="1076"/>
          <ac:picMkLst>
            <pc:docMk/>
            <pc:sldMk cId="2431233344" sldId="4859"/>
            <ac:picMk id="3082" creationId="{597AD047-C4D2-471F-8BD9-66DDBDE8E24A}"/>
          </ac:picMkLst>
        </pc:picChg>
      </pc:sldChg>
      <pc:sldChg chg="modSp add mod">
        <pc:chgData name="VAN DONGEN Lauren [Serpentine Primary School]" userId="5bc39a8c-b07f-42cc-b7cc-beb494723086" providerId="ADAL" clId="{A2D8EC36-1537-4830-9C56-70659850B27D}" dt="2023-07-05T05:59:38.642" v="19830" actId="20577"/>
        <pc:sldMkLst>
          <pc:docMk/>
          <pc:sldMk cId="411251650" sldId="4860"/>
        </pc:sldMkLst>
        <pc:spChg chg="mod">
          <ac:chgData name="VAN DONGEN Lauren [Serpentine Primary School]" userId="5bc39a8c-b07f-42cc-b7cc-beb494723086" providerId="ADAL" clId="{A2D8EC36-1537-4830-9C56-70659850B27D}" dt="2023-07-05T05:59:29.998" v="19817" actId="207"/>
          <ac:spMkLst>
            <pc:docMk/>
            <pc:sldMk cId="411251650" sldId="4860"/>
            <ac:spMk id="5" creationId="{00000000-0000-0000-0000-000000000000}"/>
          </ac:spMkLst>
        </pc:spChg>
        <pc:spChg chg="mod">
          <ac:chgData name="VAN DONGEN Lauren [Serpentine Primary School]" userId="5bc39a8c-b07f-42cc-b7cc-beb494723086" providerId="ADAL" clId="{A2D8EC36-1537-4830-9C56-70659850B27D}" dt="2023-07-05T05:59:38.642" v="19830" actId="20577"/>
          <ac:spMkLst>
            <pc:docMk/>
            <pc:sldMk cId="411251650" sldId="4860"/>
            <ac:spMk id="11" creationId="{9417F30F-6FC3-4E35-8E33-384B5FBF026A}"/>
          </ac:spMkLst>
        </pc:spChg>
        <pc:spChg chg="mod">
          <ac:chgData name="VAN DONGEN Lauren [Serpentine Primary School]" userId="5bc39a8c-b07f-42cc-b7cc-beb494723086" providerId="ADAL" clId="{A2D8EC36-1537-4830-9C56-70659850B27D}" dt="2023-07-05T05:58:41.782" v="19738" actId="207"/>
          <ac:spMkLst>
            <pc:docMk/>
            <pc:sldMk cId="411251650" sldId="4860"/>
            <ac:spMk id="14" creationId="{F0134CC3-8BBC-4D3D-B93A-1185BEAA04F2}"/>
          </ac:spMkLst>
        </pc:spChg>
        <pc:spChg chg="mod">
          <ac:chgData name="VAN DONGEN Lauren [Serpentine Primary School]" userId="5bc39a8c-b07f-42cc-b7cc-beb494723086" providerId="ADAL" clId="{A2D8EC36-1537-4830-9C56-70659850B27D}" dt="2023-07-05T05:59:34.415" v="19824" actId="20577"/>
          <ac:spMkLst>
            <pc:docMk/>
            <pc:sldMk cId="411251650" sldId="4860"/>
            <ac:spMk id="16" creationId="{4BD4C0A7-2513-49D9-B1A9-8F5E263A7EC7}"/>
          </ac:spMkLst>
        </pc:spChg>
        <pc:spChg chg="mod">
          <ac:chgData name="VAN DONGEN Lauren [Serpentine Primary School]" userId="5bc39a8c-b07f-42cc-b7cc-beb494723086" providerId="ADAL" clId="{A2D8EC36-1537-4830-9C56-70659850B27D}" dt="2023-07-05T05:59:07.263" v="19740" actId="207"/>
          <ac:spMkLst>
            <pc:docMk/>
            <pc:sldMk cId="411251650" sldId="4860"/>
            <ac:spMk id="18" creationId="{00000000-0000-0000-0000-000000000000}"/>
          </ac:spMkLst>
        </pc:spChg>
      </pc:sldChg>
      <pc:sldChg chg="addSp delSp modSp add mod">
        <pc:chgData name="VAN DONGEN Lauren [Serpentine Primary School]" userId="5bc39a8c-b07f-42cc-b7cc-beb494723086" providerId="ADAL" clId="{A2D8EC36-1537-4830-9C56-70659850B27D}" dt="2023-07-05T06:05:32.883" v="19924" actId="20577"/>
        <pc:sldMkLst>
          <pc:docMk/>
          <pc:sldMk cId="4151789154" sldId="4861"/>
        </pc:sldMkLst>
        <pc:spChg chg="mod">
          <ac:chgData name="VAN DONGEN Lauren [Serpentine Primary School]" userId="5bc39a8c-b07f-42cc-b7cc-beb494723086" providerId="ADAL" clId="{A2D8EC36-1537-4830-9C56-70659850B27D}" dt="2023-07-05T06:00:19.172" v="19864" actId="20577"/>
          <ac:spMkLst>
            <pc:docMk/>
            <pc:sldMk cId="4151789154" sldId="4861"/>
            <ac:spMk id="3" creationId="{1DAE649E-6B62-4A67-8541-0422C13B868F}"/>
          </ac:spMkLst>
        </pc:spChg>
        <pc:spChg chg="mod">
          <ac:chgData name="VAN DONGEN Lauren [Serpentine Primary School]" userId="5bc39a8c-b07f-42cc-b7cc-beb494723086" providerId="ADAL" clId="{A2D8EC36-1537-4830-9C56-70659850B27D}" dt="2023-07-05T06:00:10.156" v="19840" actId="20577"/>
          <ac:spMkLst>
            <pc:docMk/>
            <pc:sldMk cId="4151789154" sldId="4861"/>
            <ac:spMk id="5" creationId="{CDCFB9C8-AAC8-41A5-8884-AB44D43E4018}"/>
          </ac:spMkLst>
        </pc:spChg>
        <pc:spChg chg="mod">
          <ac:chgData name="VAN DONGEN Lauren [Serpentine Primary School]" userId="5bc39a8c-b07f-42cc-b7cc-beb494723086" providerId="ADAL" clId="{A2D8EC36-1537-4830-9C56-70659850B27D}" dt="2023-07-05T06:00:39.947" v="19889" actId="20577"/>
          <ac:spMkLst>
            <pc:docMk/>
            <pc:sldMk cId="4151789154" sldId="4861"/>
            <ac:spMk id="15" creationId="{8DEEE9CF-7FA0-48BD-B2C6-86A8AFD93AEB}"/>
          </ac:spMkLst>
        </pc:spChg>
        <pc:spChg chg="mod">
          <ac:chgData name="VAN DONGEN Lauren [Serpentine Primary School]" userId="5bc39a8c-b07f-42cc-b7cc-beb494723086" providerId="ADAL" clId="{A2D8EC36-1537-4830-9C56-70659850B27D}" dt="2023-07-05T06:02:13.495" v="19895" actId="20577"/>
          <ac:spMkLst>
            <pc:docMk/>
            <pc:sldMk cId="4151789154" sldId="4861"/>
            <ac:spMk id="17" creationId="{C389C2AB-BDC2-4FC7-A62E-2E8D50C68ADA}"/>
          </ac:spMkLst>
        </pc:spChg>
        <pc:spChg chg="del">
          <ac:chgData name="VAN DONGEN Lauren [Serpentine Primary School]" userId="5bc39a8c-b07f-42cc-b7cc-beb494723086" providerId="ADAL" clId="{A2D8EC36-1537-4830-9C56-70659850B27D}" dt="2023-07-05T06:02:17.171" v="19897" actId="478"/>
          <ac:spMkLst>
            <pc:docMk/>
            <pc:sldMk cId="4151789154" sldId="4861"/>
            <ac:spMk id="18" creationId="{2F78BB82-BF85-4F2B-B733-908256243304}"/>
          </ac:spMkLst>
        </pc:spChg>
        <pc:spChg chg="mod">
          <ac:chgData name="VAN DONGEN Lauren [Serpentine Primary School]" userId="5bc39a8c-b07f-42cc-b7cc-beb494723086" providerId="ADAL" clId="{A2D8EC36-1537-4830-9C56-70659850B27D}" dt="2023-07-05T06:05:02.059" v="19917"/>
          <ac:spMkLst>
            <pc:docMk/>
            <pc:sldMk cId="4151789154" sldId="4861"/>
            <ac:spMk id="19" creationId="{9E543EBE-8277-4ABF-8066-32517555B6C0}"/>
          </ac:spMkLst>
        </pc:spChg>
        <pc:spChg chg="del mod">
          <ac:chgData name="VAN DONGEN Lauren [Serpentine Primary School]" userId="5bc39a8c-b07f-42cc-b7cc-beb494723086" providerId="ADAL" clId="{A2D8EC36-1537-4830-9C56-70659850B27D}" dt="2023-07-05T06:02:18.989" v="19899" actId="478"/>
          <ac:spMkLst>
            <pc:docMk/>
            <pc:sldMk cId="4151789154" sldId="4861"/>
            <ac:spMk id="20" creationId="{A33B82E9-2DB5-43E2-8102-63C76CDF7485}"/>
          </ac:spMkLst>
        </pc:spChg>
        <pc:spChg chg="mod">
          <ac:chgData name="VAN DONGEN Lauren [Serpentine Primary School]" userId="5bc39a8c-b07f-42cc-b7cc-beb494723086" providerId="ADAL" clId="{A2D8EC36-1537-4830-9C56-70659850B27D}" dt="2023-07-05T06:02:20.910" v="19900" actId="1076"/>
          <ac:spMkLst>
            <pc:docMk/>
            <pc:sldMk cId="4151789154" sldId="4861"/>
            <ac:spMk id="21" creationId="{F39D9390-E0F0-4952-BAD5-29F5DBD5EE91}"/>
          </ac:spMkLst>
        </pc:spChg>
        <pc:spChg chg="del">
          <ac:chgData name="VAN DONGEN Lauren [Serpentine Primary School]" userId="5bc39a8c-b07f-42cc-b7cc-beb494723086" providerId="ADAL" clId="{A2D8EC36-1537-4830-9C56-70659850B27D}" dt="2023-07-05T06:02:16.448" v="19896" actId="478"/>
          <ac:spMkLst>
            <pc:docMk/>
            <pc:sldMk cId="4151789154" sldId="4861"/>
            <ac:spMk id="22" creationId="{4A9FF886-3B53-4F6A-9EF8-D7353749D89A}"/>
          </ac:spMkLst>
        </pc:spChg>
        <pc:spChg chg="mod">
          <ac:chgData name="VAN DONGEN Lauren [Serpentine Primary School]" userId="5bc39a8c-b07f-42cc-b7cc-beb494723086" providerId="ADAL" clId="{A2D8EC36-1537-4830-9C56-70659850B27D}" dt="2023-07-05T06:05:32.883" v="19924" actId="20577"/>
          <ac:spMkLst>
            <pc:docMk/>
            <pc:sldMk cId="4151789154" sldId="4861"/>
            <ac:spMk id="28" creationId="{1738AACA-14F8-4FC0-905D-D7384E2492F4}"/>
          </ac:spMkLst>
        </pc:spChg>
        <pc:picChg chg="del">
          <ac:chgData name="VAN DONGEN Lauren [Serpentine Primary School]" userId="5bc39a8c-b07f-42cc-b7cc-beb494723086" providerId="ADAL" clId="{A2D8EC36-1537-4830-9C56-70659850B27D}" dt="2023-07-05T05:59:56.786" v="19831" actId="478"/>
          <ac:picMkLst>
            <pc:docMk/>
            <pc:sldMk cId="4151789154" sldId="4861"/>
            <ac:picMk id="4" creationId="{59E8268D-744E-4154-B912-CD7219735522}"/>
          </ac:picMkLst>
        </pc:picChg>
        <pc:picChg chg="add mod">
          <ac:chgData name="VAN DONGEN Lauren [Serpentine Primary School]" userId="5bc39a8c-b07f-42cc-b7cc-beb494723086" providerId="ADAL" clId="{A2D8EC36-1537-4830-9C56-70659850B27D}" dt="2023-07-05T06:00:04.158" v="19834" actId="1076"/>
          <ac:picMkLst>
            <pc:docMk/>
            <pc:sldMk cId="4151789154" sldId="4861"/>
            <ac:picMk id="7" creationId="{183B5BA0-2A1C-4CD8-8C6B-6A61060406B3}"/>
          </ac:picMkLst>
        </pc:picChg>
      </pc:sldChg>
      <pc:sldChg chg="add del">
        <pc:chgData name="VAN DONGEN Lauren [Serpentine Primary School]" userId="5bc39a8c-b07f-42cc-b7cc-beb494723086" providerId="ADAL" clId="{A2D8EC36-1537-4830-9C56-70659850B27D}" dt="2023-07-05T04:27:24.585" v="16774" actId="47"/>
        <pc:sldMkLst>
          <pc:docMk/>
          <pc:sldMk cId="781745408" sldId="4862"/>
        </pc:sldMkLst>
      </pc:sldChg>
      <pc:sldChg chg="addSp modSp add mod">
        <pc:chgData name="VAN DONGEN Lauren [Serpentine Primary School]" userId="5bc39a8c-b07f-42cc-b7cc-beb494723086" providerId="ADAL" clId="{A2D8EC36-1537-4830-9C56-70659850B27D}" dt="2023-07-05T04:41:50.275" v="17557" actId="1076"/>
        <pc:sldMkLst>
          <pc:docMk/>
          <pc:sldMk cId="2523410479" sldId="4862"/>
        </pc:sldMkLst>
        <pc:spChg chg="mod">
          <ac:chgData name="VAN DONGEN Lauren [Serpentine Primary School]" userId="5bc39a8c-b07f-42cc-b7cc-beb494723086" providerId="ADAL" clId="{A2D8EC36-1537-4830-9C56-70659850B27D}" dt="2023-07-05T04:41:46.427" v="17556" actId="1076"/>
          <ac:spMkLst>
            <pc:docMk/>
            <pc:sldMk cId="2523410479" sldId="4862"/>
            <ac:spMk id="5" creationId="{00000000-0000-0000-0000-000000000000}"/>
          </ac:spMkLst>
        </pc:spChg>
        <pc:spChg chg="mod">
          <ac:chgData name="VAN DONGEN Lauren [Serpentine Primary School]" userId="5bc39a8c-b07f-42cc-b7cc-beb494723086" providerId="ADAL" clId="{A2D8EC36-1537-4830-9C56-70659850B27D}" dt="2023-07-05T04:41:50.275" v="17557" actId="1076"/>
          <ac:spMkLst>
            <pc:docMk/>
            <pc:sldMk cId="2523410479" sldId="4862"/>
            <ac:spMk id="6" creationId="{00000000-0000-0000-0000-000000000000}"/>
          </ac:spMkLst>
        </pc:spChg>
        <pc:spChg chg="mod">
          <ac:chgData name="VAN DONGEN Lauren [Serpentine Primary School]" userId="5bc39a8c-b07f-42cc-b7cc-beb494723086" providerId="ADAL" clId="{A2D8EC36-1537-4830-9C56-70659850B27D}" dt="2023-07-05T04:38:31.069" v="17353" actId="14100"/>
          <ac:spMkLst>
            <pc:docMk/>
            <pc:sldMk cId="2523410479" sldId="4862"/>
            <ac:spMk id="7" creationId="{1EA8EEF9-A032-47B7-80CD-F63E807EFB30}"/>
          </ac:spMkLst>
        </pc:spChg>
        <pc:graphicFrameChg chg="add mod modGraphic">
          <ac:chgData name="VAN DONGEN Lauren [Serpentine Primary School]" userId="5bc39a8c-b07f-42cc-b7cc-beb494723086" providerId="ADAL" clId="{A2D8EC36-1537-4830-9C56-70659850B27D}" dt="2023-07-05T04:41:34.964" v="17552" actId="1076"/>
          <ac:graphicFrameMkLst>
            <pc:docMk/>
            <pc:sldMk cId="2523410479" sldId="4862"/>
            <ac:graphicFrameMk id="10" creationId="{FE016AC3-4B64-4F45-83C8-436716F477C5}"/>
          </ac:graphicFrameMkLst>
        </pc:graphicFrameChg>
        <pc:picChg chg="add mod">
          <ac:chgData name="VAN DONGEN Lauren [Serpentine Primary School]" userId="5bc39a8c-b07f-42cc-b7cc-beb494723086" providerId="ADAL" clId="{A2D8EC36-1537-4830-9C56-70659850B27D}" dt="2023-07-05T04:41:43.700" v="17555" actId="1076"/>
          <ac:picMkLst>
            <pc:docMk/>
            <pc:sldMk cId="2523410479" sldId="4862"/>
            <ac:picMk id="8" creationId="{582ACDC0-C754-4C69-A3DE-E2FCE0FB9445}"/>
          </ac:picMkLst>
        </pc:picChg>
      </pc:sldChg>
      <pc:sldChg chg="add del setBg">
        <pc:chgData name="VAN DONGEN Lauren [Serpentine Primary School]" userId="5bc39a8c-b07f-42cc-b7cc-beb494723086" providerId="ADAL" clId="{A2D8EC36-1537-4830-9C56-70659850B27D}" dt="2023-07-05T04:18:22.095" v="16772"/>
        <pc:sldMkLst>
          <pc:docMk/>
          <pc:sldMk cId="4247858958" sldId="4862"/>
        </pc:sldMkLst>
      </pc:sldChg>
      <pc:sldChg chg="add del setBg">
        <pc:chgData name="VAN DONGEN Lauren [Serpentine Primary School]" userId="5bc39a8c-b07f-42cc-b7cc-beb494723086" providerId="ADAL" clId="{A2D8EC36-1537-4830-9C56-70659850B27D}" dt="2023-07-05T04:18:22.095" v="16772"/>
        <pc:sldMkLst>
          <pc:docMk/>
          <pc:sldMk cId="1308326389" sldId="4863"/>
        </pc:sldMkLst>
      </pc:sldChg>
      <pc:sldChg chg="delSp modSp add mod">
        <pc:chgData name="VAN DONGEN Lauren [Serpentine Primary School]" userId="5bc39a8c-b07f-42cc-b7cc-beb494723086" providerId="ADAL" clId="{A2D8EC36-1537-4830-9C56-70659850B27D}" dt="2023-07-05T04:38:11.445" v="17350" actId="14100"/>
        <pc:sldMkLst>
          <pc:docMk/>
          <pc:sldMk cId="3791037459" sldId="4863"/>
        </pc:sldMkLst>
        <pc:spChg chg="mod">
          <ac:chgData name="VAN DONGEN Lauren [Serpentine Primary School]" userId="5bc39a8c-b07f-42cc-b7cc-beb494723086" providerId="ADAL" clId="{A2D8EC36-1537-4830-9C56-70659850B27D}" dt="2023-07-05T04:37:30.580" v="17182" actId="14100"/>
          <ac:spMkLst>
            <pc:docMk/>
            <pc:sldMk cId="3791037459" sldId="4863"/>
            <ac:spMk id="4" creationId="{00000000-0000-0000-0000-000000000000}"/>
          </ac:spMkLst>
        </pc:spChg>
        <pc:spChg chg="mod">
          <ac:chgData name="VAN DONGEN Lauren [Serpentine Primary School]" userId="5bc39a8c-b07f-42cc-b7cc-beb494723086" providerId="ADAL" clId="{A2D8EC36-1537-4830-9C56-70659850B27D}" dt="2023-07-05T04:37:16.709" v="17181" actId="20577"/>
          <ac:spMkLst>
            <pc:docMk/>
            <pc:sldMk cId="3791037459" sldId="4863"/>
            <ac:spMk id="5" creationId="{00000000-0000-0000-0000-000000000000}"/>
          </ac:spMkLst>
        </pc:spChg>
        <pc:spChg chg="mod">
          <ac:chgData name="VAN DONGEN Lauren [Serpentine Primary School]" userId="5bc39a8c-b07f-42cc-b7cc-beb494723086" providerId="ADAL" clId="{A2D8EC36-1537-4830-9C56-70659850B27D}" dt="2023-07-05T04:37:01.934" v="17121" actId="20577"/>
          <ac:spMkLst>
            <pc:docMk/>
            <pc:sldMk cId="3791037459" sldId="4863"/>
            <ac:spMk id="6" creationId="{00000000-0000-0000-0000-000000000000}"/>
          </ac:spMkLst>
        </pc:spChg>
        <pc:spChg chg="mod">
          <ac:chgData name="VAN DONGEN Lauren [Serpentine Primary School]" userId="5bc39a8c-b07f-42cc-b7cc-beb494723086" providerId="ADAL" clId="{A2D8EC36-1537-4830-9C56-70659850B27D}" dt="2023-07-05T04:37:54.819" v="17305" actId="20577"/>
          <ac:spMkLst>
            <pc:docMk/>
            <pc:sldMk cId="3791037459" sldId="4863"/>
            <ac:spMk id="7" creationId="{00000000-0000-0000-0000-000000000000}"/>
          </ac:spMkLst>
        </pc:spChg>
        <pc:spChg chg="mod">
          <ac:chgData name="VAN DONGEN Lauren [Serpentine Primary School]" userId="5bc39a8c-b07f-42cc-b7cc-beb494723086" providerId="ADAL" clId="{A2D8EC36-1537-4830-9C56-70659850B27D}" dt="2023-07-05T04:36:04.317" v="17046" actId="20577"/>
          <ac:spMkLst>
            <pc:docMk/>
            <pc:sldMk cId="3791037459" sldId="4863"/>
            <ac:spMk id="8" creationId="{00000000-0000-0000-0000-000000000000}"/>
          </ac:spMkLst>
        </pc:spChg>
        <pc:spChg chg="del mod">
          <ac:chgData name="VAN DONGEN Lauren [Serpentine Primary School]" userId="5bc39a8c-b07f-42cc-b7cc-beb494723086" providerId="ADAL" clId="{A2D8EC36-1537-4830-9C56-70659850B27D}" dt="2023-07-05T04:35:57.241" v="17044" actId="478"/>
          <ac:spMkLst>
            <pc:docMk/>
            <pc:sldMk cId="3791037459" sldId="4863"/>
            <ac:spMk id="17" creationId="{734DA7B7-3515-467C-BFDC-465B66206742}"/>
          </ac:spMkLst>
        </pc:spChg>
        <pc:spChg chg="mod">
          <ac:chgData name="VAN DONGEN Lauren [Serpentine Primary School]" userId="5bc39a8c-b07f-42cc-b7cc-beb494723086" providerId="ADAL" clId="{A2D8EC36-1537-4830-9C56-70659850B27D}" dt="2023-07-05T04:38:11.445" v="17350" actId="14100"/>
          <ac:spMkLst>
            <pc:docMk/>
            <pc:sldMk cId="3791037459" sldId="4863"/>
            <ac:spMk id="20" creationId="{C9DF6AC9-7159-4497-AD14-3B6473918F51}"/>
          </ac:spMkLst>
        </pc:spChg>
        <pc:picChg chg="mod">
          <ac:chgData name="VAN DONGEN Lauren [Serpentine Primary School]" userId="5bc39a8c-b07f-42cc-b7cc-beb494723086" providerId="ADAL" clId="{A2D8EC36-1537-4830-9C56-70659850B27D}" dt="2023-07-05T04:36:08.947" v="17047" actId="1076"/>
          <ac:picMkLst>
            <pc:docMk/>
            <pc:sldMk cId="3791037459" sldId="4863"/>
            <ac:picMk id="16" creationId="{F394C2AA-B654-4CB0-8300-9E7212EE296C}"/>
          </ac:picMkLst>
        </pc:picChg>
      </pc:sldChg>
      <pc:sldChg chg="add del">
        <pc:chgData name="VAN DONGEN Lauren [Serpentine Primary School]" userId="5bc39a8c-b07f-42cc-b7cc-beb494723086" providerId="ADAL" clId="{A2D8EC36-1537-4830-9C56-70659850B27D}" dt="2023-07-05T04:27:24.996" v="16775" actId="47"/>
        <pc:sldMkLst>
          <pc:docMk/>
          <pc:sldMk cId="3808778895" sldId="4863"/>
        </pc:sldMkLst>
      </pc:sldChg>
      <pc:sldChg chg="modSp add del mod">
        <pc:chgData name="VAN DONGEN Lauren [Serpentine Primary School]" userId="5bc39a8c-b07f-42cc-b7cc-beb494723086" providerId="ADAL" clId="{A2D8EC36-1537-4830-9C56-70659850B27D}" dt="2023-07-05T04:42:29.697" v="17565" actId="47"/>
        <pc:sldMkLst>
          <pc:docMk/>
          <pc:sldMk cId="566583945" sldId="4864"/>
        </pc:sldMkLst>
        <pc:spChg chg="mod">
          <ac:chgData name="VAN DONGEN Lauren [Serpentine Primary School]" userId="5bc39a8c-b07f-42cc-b7cc-beb494723086" providerId="ADAL" clId="{A2D8EC36-1537-4830-9C56-70659850B27D}" dt="2023-07-05T04:42:21.129" v="17563" actId="21"/>
          <ac:spMkLst>
            <pc:docMk/>
            <pc:sldMk cId="566583945" sldId="4864"/>
            <ac:spMk id="5" creationId="{00000000-0000-0000-0000-000000000000}"/>
          </ac:spMkLst>
        </pc:spChg>
        <pc:spChg chg="mod">
          <ac:chgData name="VAN DONGEN Lauren [Serpentine Primary School]" userId="5bc39a8c-b07f-42cc-b7cc-beb494723086" providerId="ADAL" clId="{A2D8EC36-1537-4830-9C56-70659850B27D}" dt="2023-07-05T04:42:01.368" v="17559" actId="21"/>
          <ac:spMkLst>
            <pc:docMk/>
            <pc:sldMk cId="566583945" sldId="4864"/>
            <ac:spMk id="6" creationId="{00000000-0000-0000-0000-000000000000}"/>
          </ac:spMkLst>
        </pc:spChg>
      </pc:sldChg>
      <pc:sldChg chg="add del">
        <pc:chgData name="VAN DONGEN Lauren [Serpentine Primary School]" userId="5bc39a8c-b07f-42cc-b7cc-beb494723086" providerId="ADAL" clId="{A2D8EC36-1537-4830-9C56-70659850B27D}" dt="2023-07-05T04:27:25.380" v="16776" actId="47"/>
        <pc:sldMkLst>
          <pc:docMk/>
          <pc:sldMk cId="1589395445" sldId="4864"/>
        </pc:sldMkLst>
      </pc:sldChg>
      <pc:sldChg chg="add del setBg">
        <pc:chgData name="VAN DONGEN Lauren [Serpentine Primary School]" userId="5bc39a8c-b07f-42cc-b7cc-beb494723086" providerId="ADAL" clId="{A2D8EC36-1537-4830-9C56-70659850B27D}" dt="2023-07-05T04:18:22.095" v="16772"/>
        <pc:sldMkLst>
          <pc:docMk/>
          <pc:sldMk cId="3003146149" sldId="4864"/>
        </pc:sldMkLst>
      </pc:sldChg>
      <pc:sldChg chg="add del setBg">
        <pc:chgData name="VAN DONGEN Lauren [Serpentine Primary School]" userId="5bc39a8c-b07f-42cc-b7cc-beb494723086" providerId="ADAL" clId="{A2D8EC36-1537-4830-9C56-70659850B27D}" dt="2023-07-05T04:18:22.095" v="16772"/>
        <pc:sldMkLst>
          <pc:docMk/>
          <pc:sldMk cId="1056944902" sldId="4865"/>
        </pc:sldMkLst>
      </pc:sldChg>
      <pc:sldChg chg="modSp add mod">
        <pc:chgData name="VAN DONGEN Lauren [Serpentine Primary School]" userId="5bc39a8c-b07f-42cc-b7cc-beb494723086" providerId="ADAL" clId="{A2D8EC36-1537-4830-9C56-70659850B27D}" dt="2023-07-05T04:42:26.134" v="17564"/>
        <pc:sldMkLst>
          <pc:docMk/>
          <pc:sldMk cId="2674007817" sldId="4865"/>
        </pc:sldMkLst>
        <pc:spChg chg="mod">
          <ac:chgData name="VAN DONGEN Lauren [Serpentine Primary School]" userId="5bc39a8c-b07f-42cc-b7cc-beb494723086" providerId="ADAL" clId="{A2D8EC36-1537-4830-9C56-70659850B27D}" dt="2023-07-05T04:42:11.035" v="17562"/>
          <ac:spMkLst>
            <pc:docMk/>
            <pc:sldMk cId="2674007817" sldId="4865"/>
            <ac:spMk id="5" creationId="{00000000-0000-0000-0000-000000000000}"/>
          </ac:spMkLst>
        </pc:spChg>
        <pc:spChg chg="mod">
          <ac:chgData name="VAN DONGEN Lauren [Serpentine Primary School]" userId="5bc39a8c-b07f-42cc-b7cc-beb494723086" providerId="ADAL" clId="{A2D8EC36-1537-4830-9C56-70659850B27D}" dt="2023-07-05T04:42:26.134" v="17564"/>
          <ac:spMkLst>
            <pc:docMk/>
            <pc:sldMk cId="2674007817" sldId="4865"/>
            <ac:spMk id="6" creationId="{00000000-0000-0000-0000-000000000000}"/>
          </ac:spMkLst>
        </pc:spChg>
      </pc:sldChg>
      <pc:sldChg chg="add del">
        <pc:chgData name="VAN DONGEN Lauren [Serpentine Primary School]" userId="5bc39a8c-b07f-42cc-b7cc-beb494723086" providerId="ADAL" clId="{A2D8EC36-1537-4830-9C56-70659850B27D}" dt="2023-07-05T04:27:25.710" v="16777" actId="47"/>
        <pc:sldMkLst>
          <pc:docMk/>
          <pc:sldMk cId="4046204564" sldId="4865"/>
        </pc:sldMkLst>
      </pc:sldChg>
      <pc:sldChg chg="modSp add ord">
        <pc:chgData name="VAN DONGEN Lauren [Serpentine Primary School]" userId="5bc39a8c-b07f-42cc-b7cc-beb494723086" providerId="ADAL" clId="{A2D8EC36-1537-4830-9C56-70659850B27D}" dt="2023-07-05T04:44:04.603" v="17660"/>
        <pc:sldMkLst>
          <pc:docMk/>
          <pc:sldMk cId="139409254" sldId="4866"/>
        </pc:sldMkLst>
        <pc:spChg chg="mod">
          <ac:chgData name="VAN DONGEN Lauren [Serpentine Primary School]" userId="5bc39a8c-b07f-42cc-b7cc-beb494723086" providerId="ADAL" clId="{A2D8EC36-1537-4830-9C56-70659850B27D}" dt="2023-07-05T04:43:49.317" v="17621" actId="20577"/>
          <ac:spMkLst>
            <pc:docMk/>
            <pc:sldMk cId="139409254" sldId="4866"/>
            <ac:spMk id="5" creationId="{00000000-0000-0000-0000-000000000000}"/>
          </ac:spMkLst>
        </pc:spChg>
        <pc:spChg chg="mod">
          <ac:chgData name="VAN DONGEN Lauren [Serpentine Primary School]" userId="5bc39a8c-b07f-42cc-b7cc-beb494723086" providerId="ADAL" clId="{A2D8EC36-1537-4830-9C56-70659850B27D}" dt="2023-07-05T04:43:58.433" v="17657" actId="20577"/>
          <ac:spMkLst>
            <pc:docMk/>
            <pc:sldMk cId="139409254" sldId="4866"/>
            <ac:spMk id="6" creationId="{00000000-0000-0000-0000-000000000000}"/>
          </ac:spMkLst>
        </pc:spChg>
      </pc:sldChg>
      <pc:sldChg chg="add del">
        <pc:chgData name="VAN DONGEN Lauren [Serpentine Primary School]" userId="5bc39a8c-b07f-42cc-b7cc-beb494723086" providerId="ADAL" clId="{A2D8EC36-1537-4830-9C56-70659850B27D}" dt="2023-07-05T04:27:26.451" v="16778" actId="47"/>
        <pc:sldMkLst>
          <pc:docMk/>
          <pc:sldMk cId="1247957368" sldId="4866"/>
        </pc:sldMkLst>
      </pc:sldChg>
      <pc:sldChg chg="add del setBg">
        <pc:chgData name="VAN DONGEN Lauren [Serpentine Primary School]" userId="5bc39a8c-b07f-42cc-b7cc-beb494723086" providerId="ADAL" clId="{A2D8EC36-1537-4830-9C56-70659850B27D}" dt="2023-07-05T04:18:22.095" v="16772"/>
        <pc:sldMkLst>
          <pc:docMk/>
          <pc:sldMk cId="3764712942" sldId="4866"/>
        </pc:sldMkLst>
      </pc:sldChg>
      <pc:sldChg chg="modSp add mod ord addAnim delAnim modAnim">
        <pc:chgData name="VAN DONGEN Lauren [Serpentine Primary School]" userId="5bc39a8c-b07f-42cc-b7cc-beb494723086" providerId="ADAL" clId="{A2D8EC36-1537-4830-9C56-70659850B27D}" dt="2023-07-05T04:48:56.584" v="17972" actId="20577"/>
        <pc:sldMkLst>
          <pc:docMk/>
          <pc:sldMk cId="990061468" sldId="4867"/>
        </pc:sldMkLst>
        <pc:spChg chg="mod">
          <ac:chgData name="VAN DONGEN Lauren [Serpentine Primary School]" userId="5bc39a8c-b07f-42cc-b7cc-beb494723086" providerId="ADAL" clId="{A2D8EC36-1537-4830-9C56-70659850B27D}" dt="2023-07-05T04:48:46.361" v="17921" actId="20577"/>
          <ac:spMkLst>
            <pc:docMk/>
            <pc:sldMk cId="990061468" sldId="4867"/>
            <ac:spMk id="5" creationId="{00000000-0000-0000-0000-000000000000}"/>
          </ac:spMkLst>
        </pc:spChg>
        <pc:spChg chg="mod">
          <ac:chgData name="VAN DONGEN Lauren [Serpentine Primary School]" userId="5bc39a8c-b07f-42cc-b7cc-beb494723086" providerId="ADAL" clId="{A2D8EC36-1537-4830-9C56-70659850B27D}" dt="2023-07-05T04:48:56.584" v="17972" actId="20577"/>
          <ac:spMkLst>
            <pc:docMk/>
            <pc:sldMk cId="990061468" sldId="4867"/>
            <ac:spMk id="6" creationId="{00000000-0000-0000-0000-000000000000}"/>
          </ac:spMkLst>
        </pc:spChg>
      </pc:sldChg>
      <pc:sldChg chg="addSp modSp add mod modAnim">
        <pc:chgData name="VAN DONGEN Lauren [Serpentine Primary School]" userId="5bc39a8c-b07f-42cc-b7cc-beb494723086" providerId="ADAL" clId="{A2D8EC36-1537-4830-9C56-70659850B27D}" dt="2023-07-05T04:47:29.635" v="17866" actId="1076"/>
        <pc:sldMkLst>
          <pc:docMk/>
          <pc:sldMk cId="3131747572" sldId="4868"/>
        </pc:sldMkLst>
        <pc:spChg chg="mod">
          <ac:chgData name="VAN DONGEN Lauren [Serpentine Primary School]" userId="5bc39a8c-b07f-42cc-b7cc-beb494723086" providerId="ADAL" clId="{A2D8EC36-1537-4830-9C56-70659850B27D}" dt="2023-07-05T04:47:24.619" v="17865" actId="1076"/>
          <ac:spMkLst>
            <pc:docMk/>
            <pc:sldMk cId="3131747572" sldId="4868"/>
            <ac:spMk id="5" creationId="{00000000-0000-0000-0000-000000000000}"/>
          </ac:spMkLst>
        </pc:spChg>
        <pc:spChg chg="mod">
          <ac:chgData name="VAN DONGEN Lauren [Serpentine Primary School]" userId="5bc39a8c-b07f-42cc-b7cc-beb494723086" providerId="ADAL" clId="{A2D8EC36-1537-4830-9C56-70659850B27D}" dt="2023-07-05T04:47:22.859" v="17864" actId="1076"/>
          <ac:spMkLst>
            <pc:docMk/>
            <pc:sldMk cId="3131747572" sldId="4868"/>
            <ac:spMk id="6" creationId="{00000000-0000-0000-0000-000000000000}"/>
          </ac:spMkLst>
        </pc:spChg>
        <pc:spChg chg="mod">
          <ac:chgData name="VAN DONGEN Lauren [Serpentine Primary School]" userId="5bc39a8c-b07f-42cc-b7cc-beb494723086" providerId="ADAL" clId="{A2D8EC36-1537-4830-9C56-70659850B27D}" dt="2023-07-05T04:46:16.459" v="17815" actId="14100"/>
          <ac:spMkLst>
            <pc:docMk/>
            <pc:sldMk cId="3131747572" sldId="4868"/>
            <ac:spMk id="9" creationId="{00000000-0000-0000-0000-000000000000}"/>
          </ac:spMkLst>
        </pc:spChg>
        <pc:spChg chg="add mod">
          <ac:chgData name="VAN DONGEN Lauren [Serpentine Primary School]" userId="5bc39a8c-b07f-42cc-b7cc-beb494723086" providerId="ADAL" clId="{A2D8EC36-1537-4830-9C56-70659850B27D}" dt="2023-07-05T04:47:29.635" v="17866" actId="1076"/>
          <ac:spMkLst>
            <pc:docMk/>
            <pc:sldMk cId="3131747572" sldId="4868"/>
            <ac:spMk id="11" creationId="{72E67118-B79B-485C-8587-681EF0F5958C}"/>
          </ac:spMkLst>
        </pc:spChg>
        <pc:graphicFrameChg chg="mod modGraphic">
          <ac:chgData name="VAN DONGEN Lauren [Serpentine Primary School]" userId="5bc39a8c-b07f-42cc-b7cc-beb494723086" providerId="ADAL" clId="{A2D8EC36-1537-4830-9C56-70659850B27D}" dt="2023-07-05T04:46:34.203" v="17820" actId="1076"/>
          <ac:graphicFrameMkLst>
            <pc:docMk/>
            <pc:sldMk cId="3131747572" sldId="4868"/>
            <ac:graphicFrameMk id="10" creationId="{FE016AC3-4B64-4F45-83C8-436716F477C5}"/>
          </ac:graphicFrameMkLst>
        </pc:graphicFrameChg>
        <pc:picChg chg="mod">
          <ac:chgData name="VAN DONGEN Lauren [Serpentine Primary School]" userId="5bc39a8c-b07f-42cc-b7cc-beb494723086" providerId="ADAL" clId="{A2D8EC36-1537-4830-9C56-70659850B27D}" dt="2023-07-05T04:46:36.844" v="17821" actId="1076"/>
          <ac:picMkLst>
            <pc:docMk/>
            <pc:sldMk cId="3131747572" sldId="4868"/>
            <ac:picMk id="8" creationId="{582ACDC0-C754-4C69-A3DE-E2FCE0FB9445}"/>
          </ac:picMkLst>
        </pc:picChg>
      </pc:sldChg>
      <pc:sldChg chg="modSp add">
        <pc:chgData name="VAN DONGEN Lauren [Serpentine Primary School]" userId="5bc39a8c-b07f-42cc-b7cc-beb494723086" providerId="ADAL" clId="{A2D8EC36-1537-4830-9C56-70659850B27D}" dt="2023-07-05T04:50:19.400" v="18154" actId="20577"/>
        <pc:sldMkLst>
          <pc:docMk/>
          <pc:sldMk cId="3306664350" sldId="4869"/>
        </pc:sldMkLst>
        <pc:spChg chg="mod">
          <ac:chgData name="VAN DONGEN Lauren [Serpentine Primary School]" userId="5bc39a8c-b07f-42cc-b7cc-beb494723086" providerId="ADAL" clId="{A2D8EC36-1537-4830-9C56-70659850B27D}" dt="2023-07-05T04:49:38.128" v="18071" actId="20577"/>
          <ac:spMkLst>
            <pc:docMk/>
            <pc:sldMk cId="3306664350" sldId="4869"/>
            <ac:spMk id="5" creationId="{00000000-0000-0000-0000-000000000000}"/>
          </ac:spMkLst>
        </pc:spChg>
        <pc:spChg chg="mod">
          <ac:chgData name="VAN DONGEN Lauren [Serpentine Primary School]" userId="5bc39a8c-b07f-42cc-b7cc-beb494723086" providerId="ADAL" clId="{A2D8EC36-1537-4830-9C56-70659850B27D}" dt="2023-07-05T04:50:19.400" v="18154" actId="20577"/>
          <ac:spMkLst>
            <pc:docMk/>
            <pc:sldMk cId="3306664350" sldId="4869"/>
            <ac:spMk id="6" creationId="{00000000-0000-0000-0000-000000000000}"/>
          </ac:spMkLst>
        </pc:spChg>
        <pc:spChg chg="mod">
          <ac:chgData name="VAN DONGEN Lauren [Serpentine Primary School]" userId="5bc39a8c-b07f-42cc-b7cc-beb494723086" providerId="ADAL" clId="{A2D8EC36-1537-4830-9C56-70659850B27D}" dt="2023-07-05T04:49:26.639" v="18016" actId="20577"/>
          <ac:spMkLst>
            <pc:docMk/>
            <pc:sldMk cId="3306664350" sldId="4869"/>
            <ac:spMk id="11" creationId="{72E67118-B79B-485C-8587-681EF0F5958C}"/>
          </ac:spMkLst>
        </pc:spChg>
      </pc:sldChg>
      <pc:sldChg chg="add del setBg">
        <pc:chgData name="VAN DONGEN Lauren [Serpentine Primary School]" userId="5bc39a8c-b07f-42cc-b7cc-beb494723086" providerId="ADAL" clId="{A2D8EC36-1537-4830-9C56-70659850B27D}" dt="2023-07-05T04:55:06.829" v="18302"/>
        <pc:sldMkLst>
          <pc:docMk/>
          <pc:sldMk cId="369720196" sldId="4870"/>
        </pc:sldMkLst>
      </pc:sldChg>
      <pc:sldChg chg="modSp add mod">
        <pc:chgData name="VAN DONGEN Lauren [Serpentine Primary School]" userId="5bc39a8c-b07f-42cc-b7cc-beb494723086" providerId="ADAL" clId="{A2D8EC36-1537-4830-9C56-70659850B27D}" dt="2023-07-05T04:55:55.697" v="18384" actId="20577"/>
        <pc:sldMkLst>
          <pc:docMk/>
          <pc:sldMk cId="1888263320" sldId="4870"/>
        </pc:sldMkLst>
        <pc:spChg chg="mod">
          <ac:chgData name="VAN DONGEN Lauren [Serpentine Primary School]" userId="5bc39a8c-b07f-42cc-b7cc-beb494723086" providerId="ADAL" clId="{A2D8EC36-1537-4830-9C56-70659850B27D}" dt="2023-07-05T04:55:55.697" v="18384" actId="20577"/>
          <ac:spMkLst>
            <pc:docMk/>
            <pc:sldMk cId="1888263320" sldId="4870"/>
            <ac:spMk id="8" creationId="{63F0BA73-A501-4C28-AB9D-115F7C944B9C}"/>
          </ac:spMkLst>
        </pc:spChg>
        <pc:spChg chg="mod">
          <ac:chgData name="VAN DONGEN Lauren [Serpentine Primary School]" userId="5bc39a8c-b07f-42cc-b7cc-beb494723086" providerId="ADAL" clId="{A2D8EC36-1537-4830-9C56-70659850B27D}" dt="2023-07-05T04:55:43.539" v="18369" actId="20577"/>
          <ac:spMkLst>
            <pc:docMk/>
            <pc:sldMk cId="1888263320" sldId="4870"/>
            <ac:spMk id="11" creationId="{3198CD33-F1D2-4F62-B7B0-BD9D0337B298}"/>
          </ac:spMkLst>
        </pc:spChg>
      </pc:sldChg>
      <pc:sldChg chg="modSp add mod">
        <pc:chgData name="VAN DONGEN Lauren [Serpentine Primary School]" userId="5bc39a8c-b07f-42cc-b7cc-beb494723086" providerId="ADAL" clId="{A2D8EC36-1537-4830-9C56-70659850B27D}" dt="2023-07-05T05:00:08.205" v="18776" actId="20577"/>
        <pc:sldMkLst>
          <pc:docMk/>
          <pc:sldMk cId="2296196478" sldId="4871"/>
        </pc:sldMkLst>
        <pc:spChg chg="mod">
          <ac:chgData name="VAN DONGEN Lauren [Serpentine Primary School]" userId="5bc39a8c-b07f-42cc-b7cc-beb494723086" providerId="ADAL" clId="{A2D8EC36-1537-4830-9C56-70659850B27D}" dt="2023-07-05T04:59:38.172" v="18695" actId="20577"/>
          <ac:spMkLst>
            <pc:docMk/>
            <pc:sldMk cId="2296196478" sldId="4871"/>
            <ac:spMk id="6" creationId="{271A966F-7D0A-4046-9A45-F5C1521DE911}"/>
          </ac:spMkLst>
        </pc:spChg>
        <pc:spChg chg="mod">
          <ac:chgData name="VAN DONGEN Lauren [Serpentine Primary School]" userId="5bc39a8c-b07f-42cc-b7cc-beb494723086" providerId="ADAL" clId="{A2D8EC36-1537-4830-9C56-70659850B27D}" dt="2023-07-05T04:56:22.709" v="18399" actId="14100"/>
          <ac:spMkLst>
            <pc:docMk/>
            <pc:sldMk cId="2296196478" sldId="4871"/>
            <ac:spMk id="11" creationId="{3198CD33-F1D2-4F62-B7B0-BD9D0337B298}"/>
          </ac:spMkLst>
        </pc:spChg>
        <pc:spChg chg="mod">
          <ac:chgData name="VAN DONGEN Lauren [Serpentine Primary School]" userId="5bc39a8c-b07f-42cc-b7cc-beb494723086" providerId="ADAL" clId="{A2D8EC36-1537-4830-9C56-70659850B27D}" dt="2023-07-05T05:00:08.205" v="18776" actId="20577"/>
          <ac:spMkLst>
            <pc:docMk/>
            <pc:sldMk cId="2296196478" sldId="4871"/>
            <ac:spMk id="12" creationId="{19999815-5FB4-43AB-8869-22FA3388DE22}"/>
          </ac:spMkLst>
        </pc:spChg>
        <pc:spChg chg="mod">
          <ac:chgData name="VAN DONGEN Lauren [Serpentine Primary School]" userId="5bc39a8c-b07f-42cc-b7cc-beb494723086" providerId="ADAL" clId="{A2D8EC36-1537-4830-9C56-70659850B27D}" dt="2023-07-05T04:59:51.395" v="18701" actId="20577"/>
          <ac:spMkLst>
            <pc:docMk/>
            <pc:sldMk cId="2296196478" sldId="4871"/>
            <ac:spMk id="19" creationId="{A04B831D-3237-4386-95FC-0A01061A8517}"/>
          </ac:spMkLst>
        </pc:spChg>
        <pc:spChg chg="mod">
          <ac:chgData name="VAN DONGEN Lauren [Serpentine Primary School]" userId="5bc39a8c-b07f-42cc-b7cc-beb494723086" providerId="ADAL" clId="{A2D8EC36-1537-4830-9C56-70659850B27D}" dt="2023-07-05T04:58:10.020" v="18456" actId="20577"/>
          <ac:spMkLst>
            <pc:docMk/>
            <pc:sldMk cId="2296196478" sldId="4871"/>
            <ac:spMk id="22" creationId="{16062751-9981-4934-BD68-04AFD47128DA}"/>
          </ac:spMkLst>
        </pc:spChg>
        <pc:spChg chg="mod">
          <ac:chgData name="VAN DONGEN Lauren [Serpentine Primary School]" userId="5bc39a8c-b07f-42cc-b7cc-beb494723086" providerId="ADAL" clId="{A2D8EC36-1537-4830-9C56-70659850B27D}" dt="2023-07-05T04:58:59.036" v="18591" actId="20577"/>
          <ac:spMkLst>
            <pc:docMk/>
            <pc:sldMk cId="2296196478" sldId="4871"/>
            <ac:spMk id="23" creationId="{B9FB8791-E557-4738-843B-AFDF8D46E4C2}"/>
          </ac:spMkLst>
        </pc:spChg>
        <pc:cxnChg chg="mod">
          <ac:chgData name="VAN DONGEN Lauren [Serpentine Primary School]" userId="5bc39a8c-b07f-42cc-b7cc-beb494723086" providerId="ADAL" clId="{A2D8EC36-1537-4830-9C56-70659850B27D}" dt="2023-07-05T04:59:44.004" v="18696" actId="14100"/>
          <ac:cxnSpMkLst>
            <pc:docMk/>
            <pc:sldMk cId="2296196478" sldId="4871"/>
            <ac:cxnSpMk id="20" creationId="{861D66BE-545A-4EC2-ABD2-735AF8FF32F1}"/>
          </ac:cxnSpMkLst>
        </pc:cxnChg>
      </pc:sldChg>
      <pc:sldChg chg="add del setBg">
        <pc:chgData name="VAN DONGEN Lauren [Serpentine Primary School]" userId="5bc39a8c-b07f-42cc-b7cc-beb494723086" providerId="ADAL" clId="{A2D8EC36-1537-4830-9C56-70659850B27D}" dt="2023-07-05T04:55:06.829" v="18302"/>
        <pc:sldMkLst>
          <pc:docMk/>
          <pc:sldMk cId="3262535117" sldId="4871"/>
        </pc:sldMkLst>
      </pc:sldChg>
      <pc:sldChg chg="add del setBg">
        <pc:chgData name="VAN DONGEN Lauren [Serpentine Primary School]" userId="5bc39a8c-b07f-42cc-b7cc-beb494723086" providerId="ADAL" clId="{A2D8EC36-1537-4830-9C56-70659850B27D}" dt="2023-07-05T04:55:06.829" v="18302"/>
        <pc:sldMkLst>
          <pc:docMk/>
          <pc:sldMk cId="477230337" sldId="4872"/>
        </pc:sldMkLst>
      </pc:sldChg>
      <pc:sldChg chg="modSp add mod">
        <pc:chgData name="VAN DONGEN Lauren [Serpentine Primary School]" userId="5bc39a8c-b07f-42cc-b7cc-beb494723086" providerId="ADAL" clId="{A2D8EC36-1537-4830-9C56-70659850B27D}" dt="2023-07-05T05:05:38.542" v="19259" actId="20577"/>
        <pc:sldMkLst>
          <pc:docMk/>
          <pc:sldMk cId="1824052125" sldId="4872"/>
        </pc:sldMkLst>
        <pc:spChg chg="mod">
          <ac:chgData name="VAN DONGEN Lauren [Serpentine Primary School]" userId="5bc39a8c-b07f-42cc-b7cc-beb494723086" providerId="ADAL" clId="{A2D8EC36-1537-4830-9C56-70659850B27D}" dt="2023-07-05T04:56:36.213" v="18401" actId="14100"/>
          <ac:spMkLst>
            <pc:docMk/>
            <pc:sldMk cId="1824052125" sldId="4872"/>
            <ac:spMk id="11" creationId="{3198CD33-F1D2-4F62-B7B0-BD9D0337B298}"/>
          </ac:spMkLst>
        </pc:spChg>
        <pc:spChg chg="mod">
          <ac:chgData name="VAN DONGEN Lauren [Serpentine Primary School]" userId="5bc39a8c-b07f-42cc-b7cc-beb494723086" providerId="ADAL" clId="{A2D8EC36-1537-4830-9C56-70659850B27D}" dt="2023-07-05T05:00:19.729" v="18777"/>
          <ac:spMkLst>
            <pc:docMk/>
            <pc:sldMk cId="1824052125" sldId="4872"/>
            <ac:spMk id="12" creationId="{19999815-5FB4-43AB-8869-22FA3388DE22}"/>
          </ac:spMkLst>
        </pc:spChg>
        <pc:spChg chg="mod">
          <ac:chgData name="VAN DONGEN Lauren [Serpentine Primary School]" userId="5bc39a8c-b07f-42cc-b7cc-beb494723086" providerId="ADAL" clId="{A2D8EC36-1537-4830-9C56-70659850B27D}" dt="2023-07-05T05:02:08.319" v="18913" actId="20577"/>
          <ac:spMkLst>
            <pc:docMk/>
            <pc:sldMk cId="1824052125" sldId="4872"/>
            <ac:spMk id="15" creationId="{8468BFD8-7767-4EFE-A4B0-8FBD006C2CF1}"/>
          </ac:spMkLst>
        </pc:spChg>
        <pc:spChg chg="mod">
          <ac:chgData name="VAN DONGEN Lauren [Serpentine Primary School]" userId="5bc39a8c-b07f-42cc-b7cc-beb494723086" providerId="ADAL" clId="{A2D8EC36-1537-4830-9C56-70659850B27D}" dt="2023-07-05T05:04:28.768" v="19093" actId="20577"/>
          <ac:spMkLst>
            <pc:docMk/>
            <pc:sldMk cId="1824052125" sldId="4872"/>
            <ac:spMk id="16" creationId="{4444504A-D220-4CD2-AE9B-6CF16FA19A7F}"/>
          </ac:spMkLst>
        </pc:spChg>
        <pc:spChg chg="mod">
          <ac:chgData name="VAN DONGEN Lauren [Serpentine Primary School]" userId="5bc39a8c-b07f-42cc-b7cc-beb494723086" providerId="ADAL" clId="{A2D8EC36-1537-4830-9C56-70659850B27D}" dt="2023-07-05T05:02:57.396" v="18986" actId="20577"/>
          <ac:spMkLst>
            <pc:docMk/>
            <pc:sldMk cId="1824052125" sldId="4872"/>
            <ac:spMk id="17" creationId="{72B1880C-561D-4559-8F19-FB94BAC72D66}"/>
          </ac:spMkLst>
        </pc:spChg>
        <pc:spChg chg="mod">
          <ac:chgData name="VAN DONGEN Lauren [Serpentine Primary School]" userId="5bc39a8c-b07f-42cc-b7cc-beb494723086" providerId="ADAL" clId="{A2D8EC36-1537-4830-9C56-70659850B27D}" dt="2023-07-05T05:04:02.780" v="19023" actId="20577"/>
          <ac:spMkLst>
            <pc:docMk/>
            <pc:sldMk cId="1824052125" sldId="4872"/>
            <ac:spMk id="18" creationId="{9390AB77-B9D2-443D-8250-2BBA13D974C8}"/>
          </ac:spMkLst>
        </pc:spChg>
        <pc:spChg chg="mod">
          <ac:chgData name="VAN DONGEN Lauren [Serpentine Primary School]" userId="5bc39a8c-b07f-42cc-b7cc-beb494723086" providerId="ADAL" clId="{A2D8EC36-1537-4830-9C56-70659850B27D}" dt="2023-07-05T05:04:17.171" v="19061" actId="20577"/>
          <ac:spMkLst>
            <pc:docMk/>
            <pc:sldMk cId="1824052125" sldId="4872"/>
            <ac:spMk id="21" creationId="{C4111E31-A868-4AB8-AA24-1B15DEC91A61}"/>
          </ac:spMkLst>
        </pc:spChg>
        <pc:spChg chg="mod">
          <ac:chgData name="VAN DONGEN Lauren [Serpentine Primary School]" userId="5bc39a8c-b07f-42cc-b7cc-beb494723086" providerId="ADAL" clId="{A2D8EC36-1537-4830-9C56-70659850B27D}" dt="2023-07-05T05:05:21.493" v="19206" actId="20577"/>
          <ac:spMkLst>
            <pc:docMk/>
            <pc:sldMk cId="1824052125" sldId="4872"/>
            <ac:spMk id="22" creationId="{98FF5E6C-250E-4D89-AAC6-77875532A2CC}"/>
          </ac:spMkLst>
        </pc:spChg>
        <pc:spChg chg="mod">
          <ac:chgData name="VAN DONGEN Lauren [Serpentine Primary School]" userId="5bc39a8c-b07f-42cc-b7cc-beb494723086" providerId="ADAL" clId="{A2D8EC36-1537-4830-9C56-70659850B27D}" dt="2023-07-05T05:05:30.683" v="19233" actId="20577"/>
          <ac:spMkLst>
            <pc:docMk/>
            <pc:sldMk cId="1824052125" sldId="4872"/>
            <ac:spMk id="23" creationId="{F9CBE878-4F23-43BE-8CCC-CF17F46C8887}"/>
          </ac:spMkLst>
        </pc:spChg>
        <pc:spChg chg="mod">
          <ac:chgData name="VAN DONGEN Lauren [Serpentine Primary School]" userId="5bc39a8c-b07f-42cc-b7cc-beb494723086" providerId="ADAL" clId="{A2D8EC36-1537-4830-9C56-70659850B27D}" dt="2023-07-05T05:02:32.613" v="18951" actId="20577"/>
          <ac:spMkLst>
            <pc:docMk/>
            <pc:sldMk cId="1824052125" sldId="4872"/>
            <ac:spMk id="25" creationId="{21DADE67-5DD0-40BD-8322-CEE62AABBF5E}"/>
          </ac:spMkLst>
        </pc:spChg>
        <pc:spChg chg="mod">
          <ac:chgData name="VAN DONGEN Lauren [Serpentine Primary School]" userId="5bc39a8c-b07f-42cc-b7cc-beb494723086" providerId="ADAL" clId="{A2D8EC36-1537-4830-9C56-70659850B27D}" dt="2023-07-05T05:04:57.747" v="19141" actId="20577"/>
          <ac:spMkLst>
            <pc:docMk/>
            <pc:sldMk cId="1824052125" sldId="4872"/>
            <ac:spMk id="26" creationId="{86F25541-869B-4763-AA1F-6B6CF0FC9120}"/>
          </ac:spMkLst>
        </pc:spChg>
        <pc:spChg chg="mod">
          <ac:chgData name="VAN DONGEN Lauren [Serpentine Primary School]" userId="5bc39a8c-b07f-42cc-b7cc-beb494723086" providerId="ADAL" clId="{A2D8EC36-1537-4830-9C56-70659850B27D}" dt="2023-07-05T05:01:45.544" v="18873" actId="20577"/>
          <ac:spMkLst>
            <pc:docMk/>
            <pc:sldMk cId="1824052125" sldId="4872"/>
            <ac:spMk id="27" creationId="{639FC409-C94A-4B39-B5DB-CFD072593D8F}"/>
          </ac:spMkLst>
        </pc:spChg>
        <pc:spChg chg="mod">
          <ac:chgData name="VAN DONGEN Lauren [Serpentine Primary School]" userId="5bc39a8c-b07f-42cc-b7cc-beb494723086" providerId="ADAL" clId="{A2D8EC36-1537-4830-9C56-70659850B27D}" dt="2023-07-05T05:05:38.542" v="19259" actId="20577"/>
          <ac:spMkLst>
            <pc:docMk/>
            <pc:sldMk cId="1824052125" sldId="4872"/>
            <ac:spMk id="31" creationId="{3A83FF63-8166-4ADD-BD38-E49A1C3280DD}"/>
          </ac:spMkLst>
        </pc:spChg>
        <pc:spChg chg="mod">
          <ac:chgData name="VAN DONGEN Lauren [Serpentine Primary School]" userId="5bc39a8c-b07f-42cc-b7cc-beb494723086" providerId="ADAL" clId="{A2D8EC36-1537-4830-9C56-70659850B27D}" dt="2023-07-05T05:05:12.147" v="19177" actId="20577"/>
          <ac:spMkLst>
            <pc:docMk/>
            <pc:sldMk cId="1824052125" sldId="4872"/>
            <ac:spMk id="32" creationId="{EBB56F59-082C-439B-9B64-259CBEFA33A7}"/>
          </ac:spMkLst>
        </pc:spChg>
        <pc:cxnChg chg="mod">
          <ac:chgData name="VAN DONGEN Lauren [Serpentine Primary School]" userId="5bc39a8c-b07f-42cc-b7cc-beb494723086" providerId="ADAL" clId="{A2D8EC36-1537-4830-9C56-70659850B27D}" dt="2023-07-05T05:01:09.523" v="18785" actId="14100"/>
          <ac:cxnSpMkLst>
            <pc:docMk/>
            <pc:sldMk cId="1824052125" sldId="4872"/>
            <ac:cxnSpMk id="20" creationId="{861D66BE-545A-4EC2-ABD2-735AF8FF32F1}"/>
          </ac:cxnSpMkLst>
        </pc:cxnChg>
        <pc:cxnChg chg="mod">
          <ac:chgData name="VAN DONGEN Lauren [Serpentine Primary School]" userId="5bc39a8c-b07f-42cc-b7cc-beb494723086" providerId="ADAL" clId="{A2D8EC36-1537-4830-9C56-70659850B27D}" dt="2023-07-05T05:01:04.283" v="18784" actId="14100"/>
          <ac:cxnSpMkLst>
            <pc:docMk/>
            <pc:sldMk cId="1824052125" sldId="4872"/>
            <ac:cxnSpMk id="28" creationId="{1EAE73D3-FC4F-4658-965F-F6559D3BC84B}"/>
          </ac:cxnSpMkLst>
        </pc:cxnChg>
        <pc:cxnChg chg="mod">
          <ac:chgData name="VAN DONGEN Lauren [Serpentine Primary School]" userId="5bc39a8c-b07f-42cc-b7cc-beb494723086" providerId="ADAL" clId="{A2D8EC36-1537-4830-9C56-70659850B27D}" dt="2023-07-05T05:01:00.603" v="18783" actId="1076"/>
          <ac:cxnSpMkLst>
            <pc:docMk/>
            <pc:sldMk cId="1824052125" sldId="4872"/>
            <ac:cxnSpMk id="29" creationId="{B46F6148-3ECB-4D9A-A8EA-01A0B7F84BA8}"/>
          </ac:cxnSpMkLst>
        </pc:cxnChg>
        <pc:cxnChg chg="mod">
          <ac:chgData name="VAN DONGEN Lauren [Serpentine Primary School]" userId="5bc39a8c-b07f-42cc-b7cc-beb494723086" providerId="ADAL" clId="{A2D8EC36-1537-4830-9C56-70659850B27D}" dt="2023-07-05T05:00:51.547" v="18780" actId="14100"/>
          <ac:cxnSpMkLst>
            <pc:docMk/>
            <pc:sldMk cId="1824052125" sldId="4872"/>
            <ac:cxnSpMk id="30" creationId="{005C8938-2C57-4178-82C4-A085F88732BA}"/>
          </ac:cxnSpMkLst>
        </pc:cxnChg>
      </pc:sldChg>
      <pc:sldChg chg="delSp modSp add mod delAnim">
        <pc:chgData name="VAN DONGEN Lauren [Serpentine Primary School]" userId="5bc39a8c-b07f-42cc-b7cc-beb494723086" providerId="ADAL" clId="{A2D8EC36-1537-4830-9C56-70659850B27D}" dt="2023-07-05T05:06:43.645" v="19286" actId="21"/>
        <pc:sldMkLst>
          <pc:docMk/>
          <pc:sldMk cId="2265665342" sldId="4873"/>
        </pc:sldMkLst>
        <pc:spChg chg="mod">
          <ac:chgData name="VAN DONGEN Lauren [Serpentine Primary School]" userId="5bc39a8c-b07f-42cc-b7cc-beb494723086" providerId="ADAL" clId="{A2D8EC36-1537-4830-9C56-70659850B27D}" dt="2023-07-05T04:56:44.173" v="18403" actId="14100"/>
          <ac:spMkLst>
            <pc:docMk/>
            <pc:sldMk cId="2265665342" sldId="4873"/>
            <ac:spMk id="11" creationId="{3198CD33-F1D2-4F62-B7B0-BD9D0337B298}"/>
          </ac:spMkLst>
        </pc:spChg>
        <pc:spChg chg="del">
          <ac:chgData name="VAN DONGEN Lauren [Serpentine Primary School]" userId="5bc39a8c-b07f-42cc-b7cc-beb494723086" providerId="ADAL" clId="{A2D8EC36-1537-4830-9C56-70659850B27D}" dt="2023-07-05T05:06:03.615" v="19265" actId="21"/>
          <ac:spMkLst>
            <pc:docMk/>
            <pc:sldMk cId="2265665342" sldId="4873"/>
            <ac:spMk id="33" creationId="{201A71A4-4FBA-42E9-B81A-0C4313A0418A}"/>
          </ac:spMkLst>
        </pc:spChg>
        <pc:spChg chg="del">
          <ac:chgData name="VAN DONGEN Lauren [Serpentine Primary School]" userId="5bc39a8c-b07f-42cc-b7cc-beb494723086" providerId="ADAL" clId="{A2D8EC36-1537-4830-9C56-70659850B27D}" dt="2023-07-05T05:06:28.528" v="19282" actId="21"/>
          <ac:spMkLst>
            <pc:docMk/>
            <pc:sldMk cId="2265665342" sldId="4873"/>
            <ac:spMk id="36" creationId="{D100F97A-7AE8-40A7-8143-DDD558F1AA05}"/>
          </ac:spMkLst>
        </pc:spChg>
        <pc:spChg chg="del">
          <ac:chgData name="VAN DONGEN Lauren [Serpentine Primary School]" userId="5bc39a8c-b07f-42cc-b7cc-beb494723086" providerId="ADAL" clId="{A2D8EC36-1537-4830-9C56-70659850B27D}" dt="2023-07-05T05:06:43.645" v="19286" actId="21"/>
          <ac:spMkLst>
            <pc:docMk/>
            <pc:sldMk cId="2265665342" sldId="4873"/>
            <ac:spMk id="37" creationId="{161E5474-E590-45DD-8052-89DC795903A5}"/>
          </ac:spMkLst>
        </pc:spChg>
        <pc:picChg chg="del">
          <ac:chgData name="VAN DONGEN Lauren [Serpentine Primary School]" userId="5bc39a8c-b07f-42cc-b7cc-beb494723086" providerId="ADAL" clId="{A2D8EC36-1537-4830-9C56-70659850B27D}" dt="2023-07-05T05:05:53.124" v="19261" actId="21"/>
          <ac:picMkLst>
            <pc:docMk/>
            <pc:sldMk cId="2265665342" sldId="4873"/>
            <ac:picMk id="35" creationId="{0DCC6F86-5E68-4C0B-85DF-490E3A435492}"/>
          </ac:picMkLst>
        </pc:picChg>
        <pc:cxnChg chg="del">
          <ac:chgData name="VAN DONGEN Lauren [Serpentine Primary School]" userId="5bc39a8c-b07f-42cc-b7cc-beb494723086" providerId="ADAL" clId="{A2D8EC36-1537-4830-9C56-70659850B27D}" dt="2023-07-05T05:06:34.776" v="19284" actId="21"/>
          <ac:cxnSpMkLst>
            <pc:docMk/>
            <pc:sldMk cId="2265665342" sldId="4873"/>
            <ac:cxnSpMk id="30" creationId="{005C8938-2C57-4178-82C4-A085F88732BA}"/>
          </ac:cxnSpMkLst>
        </pc:cxnChg>
      </pc:sldChg>
      <pc:sldChg chg="add del setBg">
        <pc:chgData name="VAN DONGEN Lauren [Serpentine Primary School]" userId="5bc39a8c-b07f-42cc-b7cc-beb494723086" providerId="ADAL" clId="{A2D8EC36-1537-4830-9C56-70659850B27D}" dt="2023-07-05T04:55:06.829" v="18302"/>
        <pc:sldMkLst>
          <pc:docMk/>
          <pc:sldMk cId="3242970579" sldId="4873"/>
        </pc:sldMkLst>
      </pc:sldChg>
      <pc:sldChg chg="addSp delSp modSp add mod">
        <pc:chgData name="VAN DONGEN Lauren [Serpentine Primary School]" userId="5bc39a8c-b07f-42cc-b7cc-beb494723086" providerId="ADAL" clId="{A2D8EC36-1537-4830-9C56-70659850B27D}" dt="2023-07-05T05:10:29.788" v="19626" actId="1076"/>
        <pc:sldMkLst>
          <pc:docMk/>
          <pc:sldMk cId="884540623" sldId="4874"/>
        </pc:sldMkLst>
        <pc:picChg chg="del">
          <ac:chgData name="VAN DONGEN Lauren [Serpentine Primary School]" userId="5bc39a8c-b07f-42cc-b7cc-beb494723086" providerId="ADAL" clId="{A2D8EC36-1537-4830-9C56-70659850B27D}" dt="2023-07-05T05:10:21.266" v="19624" actId="478"/>
          <ac:picMkLst>
            <pc:docMk/>
            <pc:sldMk cId="884540623" sldId="4874"/>
            <ac:picMk id="3" creationId="{69DD749D-852A-401C-A070-B6F328D1D002}"/>
          </ac:picMkLst>
        </pc:picChg>
        <pc:picChg chg="add mod">
          <ac:chgData name="VAN DONGEN Lauren [Serpentine Primary School]" userId="5bc39a8c-b07f-42cc-b7cc-beb494723086" providerId="ADAL" clId="{A2D8EC36-1537-4830-9C56-70659850B27D}" dt="2023-07-05T05:10:29.788" v="19626" actId="1076"/>
          <ac:picMkLst>
            <pc:docMk/>
            <pc:sldMk cId="884540623" sldId="4874"/>
            <ac:picMk id="4" creationId="{32095E88-A215-4452-995F-8DD7EABB74A7}"/>
          </ac:picMkLst>
        </pc:picChg>
      </pc:sldChg>
      <pc:sldChg chg="add del setBg">
        <pc:chgData name="VAN DONGEN Lauren [Serpentine Primary School]" userId="5bc39a8c-b07f-42cc-b7cc-beb494723086" providerId="ADAL" clId="{A2D8EC36-1537-4830-9C56-70659850B27D}" dt="2023-07-05T04:55:06.829" v="18302"/>
        <pc:sldMkLst>
          <pc:docMk/>
          <pc:sldMk cId="1974458662" sldId="4874"/>
        </pc:sldMkLst>
      </pc:sldChg>
      <pc:sldChg chg="addSp delSp modSp add mod delAnim modAnim">
        <pc:chgData name="VAN DONGEN Lauren [Serpentine Primary School]" userId="5bc39a8c-b07f-42cc-b7cc-beb494723086" providerId="ADAL" clId="{A2D8EC36-1537-4830-9C56-70659850B27D}" dt="2023-07-05T05:10:04.969" v="19623" actId="20577"/>
        <pc:sldMkLst>
          <pc:docMk/>
          <pc:sldMk cId="4180335834" sldId="4875"/>
        </pc:sldMkLst>
        <pc:spChg chg="del">
          <ac:chgData name="VAN DONGEN Lauren [Serpentine Primary School]" userId="5bc39a8c-b07f-42cc-b7cc-beb494723086" providerId="ADAL" clId="{A2D8EC36-1537-4830-9C56-70659850B27D}" dt="2023-07-05T05:06:00.394" v="19264" actId="478"/>
          <ac:spMkLst>
            <pc:docMk/>
            <pc:sldMk cId="4180335834" sldId="4875"/>
            <ac:spMk id="5" creationId="{CF4968B6-246A-4E08-8508-A259D04FE912}"/>
          </ac:spMkLst>
        </pc:spChg>
        <pc:spChg chg="del">
          <ac:chgData name="VAN DONGEN Lauren [Serpentine Primary School]" userId="5bc39a8c-b07f-42cc-b7cc-beb494723086" providerId="ADAL" clId="{A2D8EC36-1537-4830-9C56-70659850B27D}" dt="2023-07-05T05:06:07.247" v="19267" actId="478"/>
          <ac:spMkLst>
            <pc:docMk/>
            <pc:sldMk cId="4180335834" sldId="4875"/>
            <ac:spMk id="15" creationId="{8468BFD8-7767-4EFE-A4B0-8FBD006C2CF1}"/>
          </ac:spMkLst>
        </pc:spChg>
        <pc:spChg chg="del">
          <ac:chgData name="VAN DONGEN Lauren [Serpentine Primary School]" userId="5bc39a8c-b07f-42cc-b7cc-beb494723086" providerId="ADAL" clId="{A2D8EC36-1537-4830-9C56-70659850B27D}" dt="2023-07-05T05:06:12.496" v="19273" actId="478"/>
          <ac:spMkLst>
            <pc:docMk/>
            <pc:sldMk cId="4180335834" sldId="4875"/>
            <ac:spMk id="16" creationId="{4444504A-D220-4CD2-AE9B-6CF16FA19A7F}"/>
          </ac:spMkLst>
        </pc:spChg>
        <pc:spChg chg="del">
          <ac:chgData name="VAN DONGEN Lauren [Serpentine Primary School]" userId="5bc39a8c-b07f-42cc-b7cc-beb494723086" providerId="ADAL" clId="{A2D8EC36-1537-4830-9C56-70659850B27D}" dt="2023-07-05T05:06:10.619" v="19271" actId="478"/>
          <ac:spMkLst>
            <pc:docMk/>
            <pc:sldMk cId="4180335834" sldId="4875"/>
            <ac:spMk id="17" creationId="{72B1880C-561D-4559-8F19-FB94BAC72D66}"/>
          </ac:spMkLst>
        </pc:spChg>
        <pc:spChg chg="del">
          <ac:chgData name="VAN DONGEN Lauren [Serpentine Primary School]" userId="5bc39a8c-b07f-42cc-b7cc-beb494723086" providerId="ADAL" clId="{A2D8EC36-1537-4830-9C56-70659850B27D}" dt="2023-07-05T05:06:08.143" v="19268" actId="478"/>
          <ac:spMkLst>
            <pc:docMk/>
            <pc:sldMk cId="4180335834" sldId="4875"/>
            <ac:spMk id="18" creationId="{9390AB77-B9D2-443D-8250-2BBA13D974C8}"/>
          </ac:spMkLst>
        </pc:spChg>
        <pc:spChg chg="del mod">
          <ac:chgData name="VAN DONGEN Lauren [Serpentine Primary School]" userId="5bc39a8c-b07f-42cc-b7cc-beb494723086" providerId="ADAL" clId="{A2D8EC36-1537-4830-9C56-70659850B27D}" dt="2023-07-05T05:06:09.705" v="19270" actId="478"/>
          <ac:spMkLst>
            <pc:docMk/>
            <pc:sldMk cId="4180335834" sldId="4875"/>
            <ac:spMk id="21" creationId="{C4111E31-A868-4AB8-AA24-1B15DEC91A61}"/>
          </ac:spMkLst>
        </pc:spChg>
        <pc:spChg chg="del mod">
          <ac:chgData name="VAN DONGEN Lauren [Serpentine Primary School]" userId="5bc39a8c-b07f-42cc-b7cc-beb494723086" providerId="ADAL" clId="{A2D8EC36-1537-4830-9C56-70659850B27D}" dt="2023-07-05T05:06:13.495" v="19275" actId="478"/>
          <ac:spMkLst>
            <pc:docMk/>
            <pc:sldMk cId="4180335834" sldId="4875"/>
            <ac:spMk id="25" creationId="{21DADE67-5DD0-40BD-8322-CEE62AABBF5E}"/>
          </ac:spMkLst>
        </pc:spChg>
        <pc:spChg chg="del">
          <ac:chgData name="VAN DONGEN Lauren [Serpentine Primary School]" userId="5bc39a8c-b07f-42cc-b7cc-beb494723086" providerId="ADAL" clId="{A2D8EC36-1537-4830-9C56-70659850B27D}" dt="2023-07-05T05:06:14.417" v="19276" actId="478"/>
          <ac:spMkLst>
            <pc:docMk/>
            <pc:sldMk cId="4180335834" sldId="4875"/>
            <ac:spMk id="26" creationId="{86F25541-869B-4763-AA1F-6B6CF0FC9120}"/>
          </ac:spMkLst>
        </pc:spChg>
        <pc:spChg chg="del">
          <ac:chgData name="VAN DONGEN Lauren [Serpentine Primary School]" userId="5bc39a8c-b07f-42cc-b7cc-beb494723086" providerId="ADAL" clId="{A2D8EC36-1537-4830-9C56-70659850B27D}" dt="2023-07-05T05:06:11.488" v="19272" actId="478"/>
          <ac:spMkLst>
            <pc:docMk/>
            <pc:sldMk cId="4180335834" sldId="4875"/>
            <ac:spMk id="27" creationId="{639FC409-C94A-4B39-B5DB-CFD072593D8F}"/>
          </ac:spMkLst>
        </pc:spChg>
        <pc:spChg chg="add mod">
          <ac:chgData name="VAN DONGEN Lauren [Serpentine Primary School]" userId="5bc39a8c-b07f-42cc-b7cc-beb494723086" providerId="ADAL" clId="{A2D8EC36-1537-4830-9C56-70659850B27D}" dt="2023-07-05T05:06:05.754" v="19266"/>
          <ac:spMkLst>
            <pc:docMk/>
            <pc:sldMk cId="4180335834" sldId="4875"/>
            <ac:spMk id="34" creationId="{6BDF4FEA-0BB8-446D-BB47-E39C93453D5D}"/>
          </ac:spMkLst>
        </pc:spChg>
        <pc:spChg chg="add mod">
          <ac:chgData name="VAN DONGEN Lauren [Serpentine Primary School]" userId="5bc39a8c-b07f-42cc-b7cc-beb494723086" providerId="ADAL" clId="{A2D8EC36-1537-4830-9C56-70659850B27D}" dt="2023-07-05T05:06:23.975" v="19281"/>
          <ac:spMkLst>
            <pc:docMk/>
            <pc:sldMk cId="4180335834" sldId="4875"/>
            <ac:spMk id="35" creationId="{AAB5C8FC-A78E-492F-B5F6-0EC37A243D56}"/>
          </ac:spMkLst>
        </pc:spChg>
        <pc:spChg chg="add mod">
          <ac:chgData name="VAN DONGEN Lauren [Serpentine Primary School]" userId="5bc39a8c-b07f-42cc-b7cc-beb494723086" providerId="ADAL" clId="{A2D8EC36-1537-4830-9C56-70659850B27D}" dt="2023-07-05T05:09:54.577" v="19576" actId="20577"/>
          <ac:spMkLst>
            <pc:docMk/>
            <pc:sldMk cId="4180335834" sldId="4875"/>
            <ac:spMk id="36" creationId="{FAAAA8D3-FA16-452A-B6AC-73A977EAC89C}"/>
          </ac:spMkLst>
        </pc:spChg>
        <pc:spChg chg="add mod">
          <ac:chgData name="VAN DONGEN Lauren [Serpentine Primary School]" userId="5bc39a8c-b07f-42cc-b7cc-beb494723086" providerId="ADAL" clId="{A2D8EC36-1537-4830-9C56-70659850B27D}" dt="2023-07-05T05:10:04.969" v="19623" actId="20577"/>
          <ac:spMkLst>
            <pc:docMk/>
            <pc:sldMk cId="4180335834" sldId="4875"/>
            <ac:spMk id="38" creationId="{9D6DA0D3-8C24-492E-AEA9-AC66698CE93A}"/>
          </ac:spMkLst>
        </pc:spChg>
        <pc:picChg chg="del">
          <ac:chgData name="VAN DONGEN Lauren [Serpentine Primary School]" userId="5bc39a8c-b07f-42cc-b7cc-beb494723086" providerId="ADAL" clId="{A2D8EC36-1537-4830-9C56-70659850B27D}" dt="2023-07-05T05:05:57.454" v="19262" actId="478"/>
          <ac:picMkLst>
            <pc:docMk/>
            <pc:sldMk cId="4180335834" sldId="4875"/>
            <ac:picMk id="24" creationId="{0279567B-52EC-4A5F-B30F-34B11557BA8C}"/>
          </ac:picMkLst>
        </pc:picChg>
        <pc:picChg chg="add mod">
          <ac:chgData name="VAN DONGEN Lauren [Serpentine Primary School]" userId="5bc39a8c-b07f-42cc-b7cc-beb494723086" providerId="ADAL" clId="{A2D8EC36-1537-4830-9C56-70659850B27D}" dt="2023-07-05T05:05:58.910" v="19263"/>
          <ac:picMkLst>
            <pc:docMk/>
            <pc:sldMk cId="4180335834" sldId="4875"/>
            <ac:picMk id="33" creationId="{365BCFDF-DC2B-4E7F-B789-0F4DF87937CF}"/>
          </ac:picMkLst>
        </pc:picChg>
        <pc:cxnChg chg="del">
          <ac:chgData name="VAN DONGEN Lauren [Serpentine Primary School]" userId="5bc39a8c-b07f-42cc-b7cc-beb494723086" providerId="ADAL" clId="{A2D8EC36-1537-4830-9C56-70659850B27D}" dt="2023-07-05T05:06:15.478" v="19277" actId="478"/>
          <ac:cxnSpMkLst>
            <pc:docMk/>
            <pc:sldMk cId="4180335834" sldId="4875"/>
            <ac:cxnSpMk id="20" creationId="{861D66BE-545A-4EC2-ABD2-735AF8FF32F1}"/>
          </ac:cxnSpMkLst>
        </pc:cxnChg>
        <pc:cxnChg chg="del">
          <ac:chgData name="VAN DONGEN Lauren [Serpentine Primary School]" userId="5bc39a8c-b07f-42cc-b7cc-beb494723086" providerId="ADAL" clId="{A2D8EC36-1537-4830-9C56-70659850B27D}" dt="2023-07-05T05:06:16.445" v="19278" actId="478"/>
          <ac:cxnSpMkLst>
            <pc:docMk/>
            <pc:sldMk cId="4180335834" sldId="4875"/>
            <ac:cxnSpMk id="28" creationId="{1EAE73D3-FC4F-4658-965F-F6559D3BC84B}"/>
          </ac:cxnSpMkLst>
        </pc:cxnChg>
        <pc:cxnChg chg="del">
          <ac:chgData name="VAN DONGEN Lauren [Serpentine Primary School]" userId="5bc39a8c-b07f-42cc-b7cc-beb494723086" providerId="ADAL" clId="{A2D8EC36-1537-4830-9C56-70659850B27D}" dt="2023-07-05T05:06:17.577" v="19279" actId="478"/>
          <ac:cxnSpMkLst>
            <pc:docMk/>
            <pc:sldMk cId="4180335834" sldId="4875"/>
            <ac:cxnSpMk id="29" creationId="{B46F6148-3ECB-4D9A-A8EA-01A0B7F84BA8}"/>
          </ac:cxnSpMkLst>
        </pc:cxnChg>
        <pc:cxnChg chg="del mod">
          <ac:chgData name="VAN DONGEN Lauren [Serpentine Primary School]" userId="5bc39a8c-b07f-42cc-b7cc-beb494723086" providerId="ADAL" clId="{A2D8EC36-1537-4830-9C56-70659850B27D}" dt="2023-07-05T05:06:18.241" v="19280" actId="478"/>
          <ac:cxnSpMkLst>
            <pc:docMk/>
            <pc:sldMk cId="4180335834" sldId="4875"/>
            <ac:cxnSpMk id="30" creationId="{005C8938-2C57-4178-82C4-A085F88732BA}"/>
          </ac:cxnSpMkLst>
        </pc:cxnChg>
        <pc:cxnChg chg="add mod">
          <ac:chgData name="VAN DONGEN Lauren [Serpentine Primary School]" userId="5bc39a8c-b07f-42cc-b7cc-beb494723086" providerId="ADAL" clId="{A2D8EC36-1537-4830-9C56-70659850B27D}" dt="2023-07-05T05:06:39.431" v="19285"/>
          <ac:cxnSpMkLst>
            <pc:docMk/>
            <pc:sldMk cId="4180335834" sldId="4875"/>
            <ac:cxnSpMk id="37" creationId="{AAE80F0D-63E7-47D0-B277-0CBE6C3657CC}"/>
          </ac:cxnSpMkLst>
        </pc:cxnChg>
      </pc:sldChg>
      <pc:sldChg chg="addSp delSp modSp add mod">
        <pc:chgData name="VAN DONGEN Lauren [Serpentine Primary School]" userId="5bc39a8c-b07f-42cc-b7cc-beb494723086" providerId="ADAL" clId="{A2D8EC36-1537-4830-9C56-70659850B27D}" dt="2023-07-05T06:48:49.142" v="21229" actId="1076"/>
        <pc:sldMkLst>
          <pc:docMk/>
          <pc:sldMk cId="2942764487" sldId="4876"/>
        </pc:sldMkLst>
        <pc:spChg chg="del">
          <ac:chgData name="VAN DONGEN Lauren [Serpentine Primary School]" userId="5bc39a8c-b07f-42cc-b7cc-beb494723086" providerId="ADAL" clId="{A2D8EC36-1537-4830-9C56-70659850B27D}" dt="2023-07-05T06:42:31.717" v="20738" actId="478"/>
          <ac:spMkLst>
            <pc:docMk/>
            <pc:sldMk cId="2942764487" sldId="4876"/>
            <ac:spMk id="2" creationId="{B3324665-6B8F-433E-9F83-8E4DD29D84DE}"/>
          </ac:spMkLst>
        </pc:spChg>
        <pc:spChg chg="mod">
          <ac:chgData name="VAN DONGEN Lauren [Serpentine Primary School]" userId="5bc39a8c-b07f-42cc-b7cc-beb494723086" providerId="ADAL" clId="{A2D8EC36-1537-4830-9C56-70659850B27D}" dt="2023-07-05T06:46:50.841" v="21189" actId="20577"/>
          <ac:spMkLst>
            <pc:docMk/>
            <pc:sldMk cId="2942764487" sldId="4876"/>
            <ac:spMk id="9" creationId="{ED1001CD-35E6-4C11-88BC-9F9B11565B23}"/>
          </ac:spMkLst>
        </pc:spChg>
        <pc:spChg chg="mod">
          <ac:chgData name="VAN DONGEN Lauren [Serpentine Primary School]" userId="5bc39a8c-b07f-42cc-b7cc-beb494723086" providerId="ADAL" clId="{A2D8EC36-1537-4830-9C56-70659850B27D}" dt="2023-07-05T06:47:10.906" v="21212" actId="20577"/>
          <ac:spMkLst>
            <pc:docMk/>
            <pc:sldMk cId="2942764487" sldId="4876"/>
            <ac:spMk id="11" creationId="{704B98E3-635A-4864-9A81-CC7BA2C6B82A}"/>
          </ac:spMkLst>
        </pc:spChg>
        <pc:spChg chg="mod">
          <ac:chgData name="VAN DONGEN Lauren [Serpentine Primary School]" userId="5bc39a8c-b07f-42cc-b7cc-beb494723086" providerId="ADAL" clId="{A2D8EC36-1537-4830-9C56-70659850B27D}" dt="2023-07-05T06:48:43.484" v="21227" actId="1076"/>
          <ac:spMkLst>
            <pc:docMk/>
            <pc:sldMk cId="2942764487" sldId="4876"/>
            <ac:spMk id="14" creationId="{78396EEF-D220-45C5-89E0-85468C78ED15}"/>
          </ac:spMkLst>
        </pc:spChg>
        <pc:spChg chg="mod">
          <ac:chgData name="VAN DONGEN Lauren [Serpentine Primary School]" userId="5bc39a8c-b07f-42cc-b7cc-beb494723086" providerId="ADAL" clId="{A2D8EC36-1537-4830-9C56-70659850B27D}" dt="2023-07-05T06:42:55.341" v="20745" actId="1076"/>
          <ac:spMkLst>
            <pc:docMk/>
            <pc:sldMk cId="2942764487" sldId="4876"/>
            <ac:spMk id="15" creationId="{D332C01B-97DD-4C48-B46F-54490C2B175D}"/>
          </ac:spMkLst>
        </pc:spChg>
        <pc:spChg chg="add mod">
          <ac:chgData name="VAN DONGEN Lauren [Serpentine Primary School]" userId="5bc39a8c-b07f-42cc-b7cc-beb494723086" providerId="ADAL" clId="{A2D8EC36-1537-4830-9C56-70659850B27D}" dt="2023-07-05T06:48:49.142" v="21229" actId="1076"/>
          <ac:spMkLst>
            <pc:docMk/>
            <pc:sldMk cId="2942764487" sldId="4876"/>
            <ac:spMk id="16" creationId="{8DC2F82E-65DE-4570-B82B-A9E32E67B016}"/>
          </ac:spMkLst>
        </pc:spChg>
        <pc:spChg chg="mod">
          <ac:chgData name="VAN DONGEN Lauren [Serpentine Primary School]" userId="5bc39a8c-b07f-42cc-b7cc-beb494723086" providerId="ADAL" clId="{A2D8EC36-1537-4830-9C56-70659850B27D}" dt="2023-07-05T06:43:05.316" v="20748" actId="1076"/>
          <ac:spMkLst>
            <pc:docMk/>
            <pc:sldMk cId="2942764487" sldId="4876"/>
            <ac:spMk id="17" creationId="{F5BD44C4-DA1A-4926-B119-F7C9D70FED40}"/>
          </ac:spMkLst>
        </pc:spChg>
        <pc:picChg chg="mod">
          <ac:chgData name="VAN DONGEN Lauren [Serpentine Primary School]" userId="5bc39a8c-b07f-42cc-b7cc-beb494723086" providerId="ADAL" clId="{A2D8EC36-1537-4830-9C56-70659850B27D}" dt="2023-07-05T06:42:43.876" v="20743" actId="1076"/>
          <ac:picMkLst>
            <pc:docMk/>
            <pc:sldMk cId="2942764487" sldId="4876"/>
            <ac:picMk id="13" creationId="{ED8E8397-5301-41ED-B31A-92EF5B4A049C}"/>
          </ac:picMkLst>
        </pc:picChg>
      </pc:sldChg>
      <pc:sldChg chg="add del">
        <pc:chgData name="VAN DONGEN Lauren [Serpentine Primary School]" userId="5bc39a8c-b07f-42cc-b7cc-beb494723086" providerId="ADAL" clId="{A2D8EC36-1537-4830-9C56-70659850B27D}" dt="2023-07-05T06:52:13.569" v="21363" actId="47"/>
        <pc:sldMkLst>
          <pc:docMk/>
          <pc:sldMk cId="1822652208" sldId="4877"/>
        </pc:sldMkLst>
      </pc:sldChg>
      <pc:sldChg chg="modSp add mod">
        <pc:chgData name="VAN DONGEN Lauren [Serpentine Primary School]" userId="5bc39a8c-b07f-42cc-b7cc-beb494723086" providerId="ADAL" clId="{A2D8EC36-1537-4830-9C56-70659850B27D}" dt="2023-07-05T11:10:26.248" v="27936"/>
        <pc:sldMkLst>
          <pc:docMk/>
          <pc:sldMk cId="3880622435" sldId="4878"/>
        </pc:sldMkLst>
        <pc:spChg chg="mod">
          <ac:chgData name="VAN DONGEN Lauren [Serpentine Primary School]" userId="5bc39a8c-b07f-42cc-b7cc-beb494723086" providerId="ADAL" clId="{A2D8EC36-1537-4830-9C56-70659850B27D}" dt="2023-07-05T11:10:26.248" v="27936"/>
          <ac:spMkLst>
            <pc:docMk/>
            <pc:sldMk cId="3880622435" sldId="4878"/>
            <ac:spMk id="2" creationId="{B7A646C9-CB5C-23DA-A42D-AECD4790A895}"/>
          </ac:spMkLst>
        </pc:spChg>
        <pc:spChg chg="mod">
          <ac:chgData name="VAN DONGEN Lauren [Serpentine Primary School]" userId="5bc39a8c-b07f-42cc-b7cc-beb494723086" providerId="ADAL" clId="{A2D8EC36-1537-4830-9C56-70659850B27D}" dt="2023-07-05T11:09:26.094" v="27928" actId="20577"/>
          <ac:spMkLst>
            <pc:docMk/>
            <pc:sldMk cId="3880622435" sldId="4878"/>
            <ac:spMk id="6" creationId="{40F5AE51-4B07-994D-A473-527960B29988}"/>
          </ac:spMkLst>
        </pc:spChg>
      </pc:sldChg>
      <pc:sldChg chg="addSp delSp modSp add mod">
        <pc:chgData name="VAN DONGEN Lauren [Serpentine Primary School]" userId="5bc39a8c-b07f-42cc-b7cc-beb494723086" providerId="ADAL" clId="{A2D8EC36-1537-4830-9C56-70659850B27D}" dt="2023-07-05T11:22:21.138" v="28245" actId="1076"/>
        <pc:sldMkLst>
          <pc:docMk/>
          <pc:sldMk cId="219504608" sldId="4879"/>
        </pc:sldMkLst>
        <pc:spChg chg="mod">
          <ac:chgData name="VAN DONGEN Lauren [Serpentine Primary School]" userId="5bc39a8c-b07f-42cc-b7cc-beb494723086" providerId="ADAL" clId="{A2D8EC36-1537-4830-9C56-70659850B27D}" dt="2023-07-05T11:18:31.612" v="28224" actId="20577"/>
          <ac:spMkLst>
            <pc:docMk/>
            <pc:sldMk cId="219504608" sldId="4879"/>
            <ac:spMk id="7" creationId="{00000000-0000-0000-0000-000000000000}"/>
          </ac:spMkLst>
        </pc:spChg>
        <pc:spChg chg="mod">
          <ac:chgData name="VAN DONGEN Lauren [Serpentine Primary School]" userId="5bc39a8c-b07f-42cc-b7cc-beb494723086" providerId="ADAL" clId="{A2D8EC36-1537-4830-9C56-70659850B27D}" dt="2023-07-05T11:17:58.129" v="28188" actId="20577"/>
          <ac:spMkLst>
            <pc:docMk/>
            <pc:sldMk cId="219504608" sldId="4879"/>
            <ac:spMk id="11" creationId="{9417F30F-6FC3-4E35-8E33-384B5FBF026A}"/>
          </ac:spMkLst>
        </pc:spChg>
        <pc:spChg chg="mod">
          <ac:chgData name="VAN DONGEN Lauren [Serpentine Primary School]" userId="5bc39a8c-b07f-42cc-b7cc-beb494723086" providerId="ADAL" clId="{A2D8EC36-1537-4830-9C56-70659850B27D}" dt="2023-07-05T11:18:34.722" v="28230" actId="20577"/>
          <ac:spMkLst>
            <pc:docMk/>
            <pc:sldMk cId="219504608" sldId="4879"/>
            <ac:spMk id="15" creationId="{8BF89615-3AEB-CD4C-8C3C-4BFCF1B3E514}"/>
          </ac:spMkLst>
        </pc:spChg>
        <pc:spChg chg="mod">
          <ac:chgData name="VAN DONGEN Lauren [Serpentine Primary School]" userId="5bc39a8c-b07f-42cc-b7cc-beb494723086" providerId="ADAL" clId="{A2D8EC36-1537-4830-9C56-70659850B27D}" dt="2023-07-05T11:18:02.621" v="28194" actId="20577"/>
          <ac:spMkLst>
            <pc:docMk/>
            <pc:sldMk cId="219504608" sldId="4879"/>
            <ac:spMk id="16" creationId="{4BD4C0A7-2513-49D9-B1A9-8F5E263A7EC7}"/>
          </ac:spMkLst>
        </pc:spChg>
        <pc:picChg chg="del">
          <ac:chgData name="VAN DONGEN Lauren [Serpentine Primary School]" userId="5bc39a8c-b07f-42cc-b7cc-beb494723086" providerId="ADAL" clId="{A2D8EC36-1537-4830-9C56-70659850B27D}" dt="2023-07-05T11:18:36.583" v="28231" actId="478"/>
          <ac:picMkLst>
            <pc:docMk/>
            <pc:sldMk cId="219504608" sldId="4879"/>
            <ac:picMk id="2050" creationId="{FD62FBE0-7298-4D6D-88D9-AE0290C79C1D}"/>
          </ac:picMkLst>
        </pc:picChg>
        <pc:picChg chg="del">
          <ac:chgData name="VAN DONGEN Lauren [Serpentine Primary School]" userId="5bc39a8c-b07f-42cc-b7cc-beb494723086" providerId="ADAL" clId="{A2D8EC36-1537-4830-9C56-70659850B27D}" dt="2023-07-05T11:18:37.185" v="28232" actId="478"/>
          <ac:picMkLst>
            <pc:docMk/>
            <pc:sldMk cId="219504608" sldId="4879"/>
            <ac:picMk id="2052" creationId="{1E0B2479-8A0E-4734-8941-D774108CDE80}"/>
          </ac:picMkLst>
        </pc:picChg>
        <pc:picChg chg="add mod">
          <ac:chgData name="VAN DONGEN Lauren [Serpentine Primary School]" userId="5bc39a8c-b07f-42cc-b7cc-beb494723086" providerId="ADAL" clId="{A2D8EC36-1537-4830-9C56-70659850B27D}" dt="2023-07-05T11:21:29.400" v="28242" actId="1076"/>
          <ac:picMkLst>
            <pc:docMk/>
            <pc:sldMk cId="219504608" sldId="4879"/>
            <ac:picMk id="23554" creationId="{517C38D2-6FA6-4262-AD89-DE0CB0B7AA25}"/>
          </ac:picMkLst>
        </pc:picChg>
        <pc:picChg chg="add mod">
          <ac:chgData name="VAN DONGEN Lauren [Serpentine Primary School]" userId="5bc39a8c-b07f-42cc-b7cc-beb494723086" providerId="ADAL" clId="{A2D8EC36-1537-4830-9C56-70659850B27D}" dt="2023-07-05T11:22:21.138" v="28245" actId="1076"/>
          <ac:picMkLst>
            <pc:docMk/>
            <pc:sldMk cId="219504608" sldId="4879"/>
            <ac:picMk id="23556" creationId="{B6911BE2-780D-4C3A-A0EE-EA8987F1ADB2}"/>
          </ac:picMkLst>
        </pc:picChg>
      </pc:sldChg>
      <pc:sldChg chg="addSp delSp modSp add mod">
        <pc:chgData name="VAN DONGEN Lauren [Serpentine Primary School]" userId="5bc39a8c-b07f-42cc-b7cc-beb494723086" providerId="ADAL" clId="{A2D8EC36-1537-4830-9C56-70659850B27D}" dt="2023-07-05T11:24:54.817" v="28258" actId="1076"/>
        <pc:sldMkLst>
          <pc:docMk/>
          <pc:sldMk cId="3929705430" sldId="4880"/>
        </pc:sldMkLst>
        <pc:spChg chg="mod">
          <ac:chgData name="VAN DONGEN Lauren [Serpentine Primary School]" userId="5bc39a8c-b07f-42cc-b7cc-beb494723086" providerId="ADAL" clId="{A2D8EC36-1537-4830-9C56-70659850B27D}" dt="2023-07-05T11:18:09.418" v="28200" actId="20577"/>
          <ac:spMkLst>
            <pc:docMk/>
            <pc:sldMk cId="3929705430" sldId="4880"/>
            <ac:spMk id="11" creationId="{9417F30F-6FC3-4E35-8E33-384B5FBF026A}"/>
          </ac:spMkLst>
        </pc:spChg>
        <pc:spChg chg="mod">
          <ac:chgData name="VAN DONGEN Lauren [Serpentine Primary School]" userId="5bc39a8c-b07f-42cc-b7cc-beb494723086" providerId="ADAL" clId="{A2D8EC36-1537-4830-9C56-70659850B27D}" dt="2023-07-05T11:18:13.637" v="28206" actId="20577"/>
          <ac:spMkLst>
            <pc:docMk/>
            <pc:sldMk cId="3929705430" sldId="4880"/>
            <ac:spMk id="16" creationId="{4BD4C0A7-2513-49D9-B1A9-8F5E263A7EC7}"/>
          </ac:spMkLst>
        </pc:spChg>
        <pc:picChg chg="del">
          <ac:chgData name="VAN DONGEN Lauren [Serpentine Primary School]" userId="5bc39a8c-b07f-42cc-b7cc-beb494723086" providerId="ADAL" clId="{A2D8EC36-1537-4830-9C56-70659850B27D}" dt="2023-07-05T11:18:39.051" v="28233" actId="478"/>
          <ac:picMkLst>
            <pc:docMk/>
            <pc:sldMk cId="3929705430" sldId="4880"/>
            <ac:picMk id="1026" creationId="{DD08BEFE-ED85-4DC6-9D1E-0EF8F884C8B7}"/>
          </ac:picMkLst>
        </pc:picChg>
        <pc:picChg chg="add mod">
          <ac:chgData name="VAN DONGEN Lauren [Serpentine Primary School]" userId="5bc39a8c-b07f-42cc-b7cc-beb494723086" providerId="ADAL" clId="{A2D8EC36-1537-4830-9C56-70659850B27D}" dt="2023-07-05T11:24:54.817" v="28258" actId="1076"/>
          <ac:picMkLst>
            <pc:docMk/>
            <pc:sldMk cId="3929705430" sldId="4880"/>
            <ac:picMk id="22530" creationId="{458EF6F9-4935-48A6-82A0-D6526A25C04D}"/>
          </ac:picMkLst>
        </pc:picChg>
      </pc:sldChg>
      <pc:sldChg chg="modSp add mod">
        <pc:chgData name="VAN DONGEN Lauren [Serpentine Primary School]" userId="5bc39a8c-b07f-42cc-b7cc-beb494723086" providerId="ADAL" clId="{A2D8EC36-1537-4830-9C56-70659850B27D}" dt="2023-07-05T11:17:47.019" v="28182" actId="1076"/>
        <pc:sldMkLst>
          <pc:docMk/>
          <pc:sldMk cId="771020091" sldId="4881"/>
        </pc:sldMkLst>
        <pc:spChg chg="mod">
          <ac:chgData name="VAN DONGEN Lauren [Serpentine Primary School]" userId="5bc39a8c-b07f-42cc-b7cc-beb494723086" providerId="ADAL" clId="{A2D8EC36-1537-4830-9C56-70659850B27D}" dt="2023-07-05T11:16:14.825" v="28174" actId="20577"/>
          <ac:spMkLst>
            <pc:docMk/>
            <pc:sldMk cId="771020091" sldId="4881"/>
            <ac:spMk id="11" creationId="{8A6663D1-6B27-420F-8443-DCDFDC233D2B}"/>
          </ac:spMkLst>
        </pc:spChg>
        <pc:spChg chg="mod">
          <ac:chgData name="VAN DONGEN Lauren [Serpentine Primary School]" userId="5bc39a8c-b07f-42cc-b7cc-beb494723086" providerId="ADAL" clId="{A2D8EC36-1537-4830-9C56-70659850B27D}" dt="2023-07-05T11:17:42.833" v="28181" actId="1076"/>
          <ac:spMkLst>
            <pc:docMk/>
            <pc:sldMk cId="771020091" sldId="4881"/>
            <ac:spMk id="18" creationId="{64C11362-1D38-4E68-9708-C8227F22604E}"/>
          </ac:spMkLst>
        </pc:spChg>
        <pc:spChg chg="mod">
          <ac:chgData name="VAN DONGEN Lauren [Serpentine Primary School]" userId="5bc39a8c-b07f-42cc-b7cc-beb494723086" providerId="ADAL" clId="{A2D8EC36-1537-4830-9C56-70659850B27D}" dt="2023-07-05T11:17:47.019" v="28182" actId="1076"/>
          <ac:spMkLst>
            <pc:docMk/>
            <pc:sldMk cId="771020091" sldId="4881"/>
            <ac:spMk id="19" creationId="{BF9AAB17-9CDD-4E40-92BF-8DE8A2ADD71F}"/>
          </ac:spMkLst>
        </pc:spChg>
      </pc:sldChg>
      <pc:sldChg chg="addSp delSp modSp add mod">
        <pc:chgData name="VAN DONGEN Lauren [Serpentine Primary School]" userId="5bc39a8c-b07f-42cc-b7cc-beb494723086" providerId="ADAL" clId="{A2D8EC36-1537-4830-9C56-70659850B27D}" dt="2023-07-05T11:26:43.458" v="28270" actId="1076"/>
        <pc:sldMkLst>
          <pc:docMk/>
          <pc:sldMk cId="579873945" sldId="4882"/>
        </pc:sldMkLst>
        <pc:spChg chg="mod">
          <ac:chgData name="VAN DONGEN Lauren [Serpentine Primary School]" userId="5bc39a8c-b07f-42cc-b7cc-beb494723086" providerId="ADAL" clId="{A2D8EC36-1537-4830-9C56-70659850B27D}" dt="2023-07-05T11:18:20.065" v="28212" actId="20577"/>
          <ac:spMkLst>
            <pc:docMk/>
            <pc:sldMk cId="579873945" sldId="4882"/>
            <ac:spMk id="11" creationId="{9417F30F-6FC3-4E35-8E33-384B5FBF026A}"/>
          </ac:spMkLst>
        </pc:spChg>
        <pc:spChg chg="mod">
          <ac:chgData name="VAN DONGEN Lauren [Serpentine Primary School]" userId="5bc39a8c-b07f-42cc-b7cc-beb494723086" providerId="ADAL" clId="{A2D8EC36-1537-4830-9C56-70659850B27D}" dt="2023-07-05T11:18:24.016" v="28218" actId="20577"/>
          <ac:spMkLst>
            <pc:docMk/>
            <pc:sldMk cId="579873945" sldId="4882"/>
            <ac:spMk id="16" creationId="{4BD4C0A7-2513-49D9-B1A9-8F5E263A7EC7}"/>
          </ac:spMkLst>
        </pc:spChg>
        <pc:picChg chg="del">
          <ac:chgData name="VAN DONGEN Lauren [Serpentine Primary School]" userId="5bc39a8c-b07f-42cc-b7cc-beb494723086" providerId="ADAL" clId="{A2D8EC36-1537-4830-9C56-70659850B27D}" dt="2023-07-05T11:18:40.700" v="28234" actId="478"/>
          <ac:picMkLst>
            <pc:docMk/>
            <pc:sldMk cId="579873945" sldId="4882"/>
            <ac:picMk id="3" creationId="{5278E8A9-6168-406D-BDEF-E36A3C6A9B4B}"/>
          </ac:picMkLst>
        </pc:picChg>
        <pc:picChg chg="del">
          <ac:chgData name="VAN DONGEN Lauren [Serpentine Primary School]" userId="5bc39a8c-b07f-42cc-b7cc-beb494723086" providerId="ADAL" clId="{A2D8EC36-1537-4830-9C56-70659850B27D}" dt="2023-07-05T11:18:41.848" v="28236" actId="478"/>
          <ac:picMkLst>
            <pc:docMk/>
            <pc:sldMk cId="579873945" sldId="4882"/>
            <ac:picMk id="4" creationId="{85FE9C3E-FF20-47D7-8FD1-8EE6FEDE5D16}"/>
          </ac:picMkLst>
        </pc:picChg>
        <pc:picChg chg="del">
          <ac:chgData name="VAN DONGEN Lauren [Serpentine Primary School]" userId="5bc39a8c-b07f-42cc-b7cc-beb494723086" providerId="ADAL" clId="{A2D8EC36-1537-4830-9C56-70659850B27D}" dt="2023-07-05T11:18:41.243" v="28235" actId="478"/>
          <ac:picMkLst>
            <pc:docMk/>
            <pc:sldMk cId="579873945" sldId="4882"/>
            <ac:picMk id="5" creationId="{7A77A395-D805-4B11-BC1F-70D4C2A820C1}"/>
          </ac:picMkLst>
        </pc:picChg>
        <pc:picChg chg="del">
          <ac:chgData name="VAN DONGEN Lauren [Serpentine Primary School]" userId="5bc39a8c-b07f-42cc-b7cc-beb494723086" providerId="ADAL" clId="{A2D8EC36-1537-4830-9C56-70659850B27D}" dt="2023-07-05T11:18:42.411" v="28237" actId="478"/>
          <ac:picMkLst>
            <pc:docMk/>
            <pc:sldMk cId="579873945" sldId="4882"/>
            <ac:picMk id="3082" creationId="{597AD047-C4D2-471F-8BD9-66DDBDE8E24A}"/>
          </ac:picMkLst>
        </pc:picChg>
        <pc:picChg chg="add mod">
          <ac:chgData name="VAN DONGEN Lauren [Serpentine Primary School]" userId="5bc39a8c-b07f-42cc-b7cc-beb494723086" providerId="ADAL" clId="{A2D8EC36-1537-4830-9C56-70659850B27D}" dt="2023-07-05T11:22:57.658" v="28248" actId="1076"/>
          <ac:picMkLst>
            <pc:docMk/>
            <pc:sldMk cId="579873945" sldId="4882"/>
            <ac:picMk id="21506" creationId="{26E833C4-3627-4998-A532-6354726A443D}"/>
          </ac:picMkLst>
        </pc:picChg>
        <pc:picChg chg="add mod">
          <ac:chgData name="VAN DONGEN Lauren [Serpentine Primary School]" userId="5bc39a8c-b07f-42cc-b7cc-beb494723086" providerId="ADAL" clId="{A2D8EC36-1537-4830-9C56-70659850B27D}" dt="2023-07-05T11:23:54.097" v="28253" actId="1076"/>
          <ac:picMkLst>
            <pc:docMk/>
            <pc:sldMk cId="579873945" sldId="4882"/>
            <ac:picMk id="21508" creationId="{1C9809A3-40DE-4E5E-B68D-E79F3B19D935}"/>
          </ac:picMkLst>
        </pc:picChg>
        <pc:picChg chg="add mod">
          <ac:chgData name="VAN DONGEN Lauren [Serpentine Primary School]" userId="5bc39a8c-b07f-42cc-b7cc-beb494723086" providerId="ADAL" clId="{A2D8EC36-1537-4830-9C56-70659850B27D}" dt="2023-07-05T11:25:25.992" v="28265" actId="1076"/>
          <ac:picMkLst>
            <pc:docMk/>
            <pc:sldMk cId="579873945" sldId="4882"/>
            <ac:picMk id="21510" creationId="{2ECEE3D5-F33F-4237-868E-6F3F62B582B6}"/>
          </ac:picMkLst>
        </pc:picChg>
        <pc:picChg chg="add mod">
          <ac:chgData name="VAN DONGEN Lauren [Serpentine Primary School]" userId="5bc39a8c-b07f-42cc-b7cc-beb494723086" providerId="ADAL" clId="{A2D8EC36-1537-4830-9C56-70659850B27D}" dt="2023-07-05T11:26:43.458" v="28270" actId="1076"/>
          <ac:picMkLst>
            <pc:docMk/>
            <pc:sldMk cId="579873945" sldId="4882"/>
            <ac:picMk id="21512" creationId="{E27B83A4-B153-4658-BD58-F63DD8D8A690}"/>
          </ac:picMkLst>
        </pc:picChg>
      </pc:sldChg>
      <pc:sldChg chg="modSp add mod">
        <pc:chgData name="VAN DONGEN Lauren [Serpentine Primary School]" userId="5bc39a8c-b07f-42cc-b7cc-beb494723086" providerId="ADAL" clId="{A2D8EC36-1537-4830-9C56-70659850B27D}" dt="2023-07-05T11:15:43.956" v="28169" actId="207"/>
        <pc:sldMkLst>
          <pc:docMk/>
          <pc:sldMk cId="1769332382" sldId="4883"/>
        </pc:sldMkLst>
        <pc:spChg chg="mod">
          <ac:chgData name="VAN DONGEN Lauren [Serpentine Primary School]" userId="5bc39a8c-b07f-42cc-b7cc-beb494723086" providerId="ADAL" clId="{A2D8EC36-1537-4830-9C56-70659850B27D}" dt="2023-07-05T11:15:16.068" v="28063" actId="207"/>
          <ac:spMkLst>
            <pc:docMk/>
            <pc:sldMk cId="1769332382" sldId="4883"/>
            <ac:spMk id="5" creationId="{00000000-0000-0000-0000-000000000000}"/>
          </ac:spMkLst>
        </pc:spChg>
        <pc:spChg chg="mod">
          <ac:chgData name="VAN DONGEN Lauren [Serpentine Primary School]" userId="5bc39a8c-b07f-42cc-b7cc-beb494723086" providerId="ADAL" clId="{A2D8EC36-1537-4830-9C56-70659850B27D}" dt="2023-07-05T11:14:50.938" v="28060" actId="20577"/>
          <ac:spMkLst>
            <pc:docMk/>
            <pc:sldMk cId="1769332382" sldId="4883"/>
            <ac:spMk id="11" creationId="{9417F30F-6FC3-4E35-8E33-384B5FBF026A}"/>
          </ac:spMkLst>
        </pc:spChg>
        <pc:spChg chg="mod">
          <ac:chgData name="VAN DONGEN Lauren [Serpentine Primary School]" userId="5bc39a8c-b07f-42cc-b7cc-beb494723086" providerId="ADAL" clId="{A2D8EC36-1537-4830-9C56-70659850B27D}" dt="2023-07-05T11:14:38.347" v="28046" actId="207"/>
          <ac:spMkLst>
            <pc:docMk/>
            <pc:sldMk cId="1769332382" sldId="4883"/>
            <ac:spMk id="14" creationId="{F0134CC3-8BBC-4D3D-B93A-1185BEAA04F2}"/>
          </ac:spMkLst>
        </pc:spChg>
        <pc:spChg chg="mod">
          <ac:chgData name="VAN DONGEN Lauren [Serpentine Primary School]" userId="5bc39a8c-b07f-42cc-b7cc-beb494723086" providerId="ADAL" clId="{A2D8EC36-1537-4830-9C56-70659850B27D}" dt="2023-07-05T11:14:42.329" v="28052" actId="20577"/>
          <ac:spMkLst>
            <pc:docMk/>
            <pc:sldMk cId="1769332382" sldId="4883"/>
            <ac:spMk id="16" creationId="{4BD4C0A7-2513-49D9-B1A9-8F5E263A7EC7}"/>
          </ac:spMkLst>
        </pc:spChg>
        <pc:spChg chg="mod">
          <ac:chgData name="VAN DONGEN Lauren [Serpentine Primary School]" userId="5bc39a8c-b07f-42cc-b7cc-beb494723086" providerId="ADAL" clId="{A2D8EC36-1537-4830-9C56-70659850B27D}" dt="2023-07-05T11:15:43.956" v="28169" actId="207"/>
          <ac:spMkLst>
            <pc:docMk/>
            <pc:sldMk cId="1769332382" sldId="4883"/>
            <ac:spMk id="18" creationId="{00000000-0000-0000-0000-000000000000}"/>
          </ac:spMkLst>
        </pc:spChg>
      </pc:sldChg>
      <pc:sldChg chg="addSp delSp modSp add mod">
        <pc:chgData name="VAN DONGEN Lauren [Serpentine Primary School]" userId="5bc39a8c-b07f-42cc-b7cc-beb494723086" providerId="ADAL" clId="{A2D8EC36-1537-4830-9C56-70659850B27D}" dt="2023-07-05T11:13:40.849" v="28044" actId="1076"/>
        <pc:sldMkLst>
          <pc:docMk/>
          <pc:sldMk cId="1900801336" sldId="4884"/>
        </pc:sldMkLst>
        <pc:spChg chg="mod">
          <ac:chgData name="VAN DONGEN Lauren [Serpentine Primary School]" userId="5bc39a8c-b07f-42cc-b7cc-beb494723086" providerId="ADAL" clId="{A2D8EC36-1537-4830-9C56-70659850B27D}" dt="2023-07-05T11:13:09.553" v="28032" actId="1076"/>
          <ac:spMkLst>
            <pc:docMk/>
            <pc:sldMk cId="1900801336" sldId="4884"/>
            <ac:spMk id="3" creationId="{1DAE649E-6B62-4A67-8541-0422C13B868F}"/>
          </ac:spMkLst>
        </pc:spChg>
        <pc:spChg chg="mod">
          <ac:chgData name="VAN DONGEN Lauren [Serpentine Primary School]" userId="5bc39a8c-b07f-42cc-b7cc-beb494723086" providerId="ADAL" clId="{A2D8EC36-1537-4830-9C56-70659850B27D}" dt="2023-07-05T11:11:09.471" v="27947" actId="20577"/>
          <ac:spMkLst>
            <pc:docMk/>
            <pc:sldMk cId="1900801336" sldId="4884"/>
            <ac:spMk id="5" creationId="{CDCFB9C8-AAC8-41A5-8884-AB44D43E4018}"/>
          </ac:spMkLst>
        </pc:spChg>
        <pc:spChg chg="del">
          <ac:chgData name="VAN DONGEN Lauren [Serpentine Primary School]" userId="5bc39a8c-b07f-42cc-b7cc-beb494723086" providerId="ADAL" clId="{A2D8EC36-1537-4830-9C56-70659850B27D}" dt="2023-07-05T11:12:57.065" v="28027" actId="478"/>
          <ac:spMkLst>
            <pc:docMk/>
            <pc:sldMk cId="1900801336" sldId="4884"/>
            <ac:spMk id="6" creationId="{9194F434-94BD-4FF9-AD07-746B3D571384}"/>
          </ac:spMkLst>
        </pc:spChg>
        <pc:spChg chg="mod">
          <ac:chgData name="VAN DONGEN Lauren [Serpentine Primary School]" userId="5bc39a8c-b07f-42cc-b7cc-beb494723086" providerId="ADAL" clId="{A2D8EC36-1537-4830-9C56-70659850B27D}" dt="2023-07-05T11:11:48.249" v="28010" actId="20577"/>
          <ac:spMkLst>
            <pc:docMk/>
            <pc:sldMk cId="1900801336" sldId="4884"/>
            <ac:spMk id="15" creationId="{8DEEE9CF-7FA0-48BD-B2C6-86A8AFD93AEB}"/>
          </ac:spMkLst>
        </pc:spChg>
        <pc:spChg chg="del mod">
          <ac:chgData name="VAN DONGEN Lauren [Serpentine Primary School]" userId="5bc39a8c-b07f-42cc-b7cc-beb494723086" providerId="ADAL" clId="{A2D8EC36-1537-4830-9C56-70659850B27D}" dt="2023-07-05T11:12:54.765" v="28025" actId="478"/>
          <ac:spMkLst>
            <pc:docMk/>
            <pc:sldMk cId="1900801336" sldId="4884"/>
            <ac:spMk id="17" creationId="{C389C2AB-BDC2-4FC7-A62E-2E8D50C68ADA}"/>
          </ac:spMkLst>
        </pc:spChg>
        <pc:spChg chg="del">
          <ac:chgData name="VAN DONGEN Lauren [Serpentine Primary School]" userId="5bc39a8c-b07f-42cc-b7cc-beb494723086" providerId="ADAL" clId="{A2D8EC36-1537-4830-9C56-70659850B27D}" dt="2023-07-05T11:12:55.898" v="28026" actId="478"/>
          <ac:spMkLst>
            <pc:docMk/>
            <pc:sldMk cId="1900801336" sldId="4884"/>
            <ac:spMk id="19" creationId="{9E543EBE-8277-4ABF-8066-32517555B6C0}"/>
          </ac:spMkLst>
        </pc:spChg>
        <pc:spChg chg="add mod">
          <ac:chgData name="VAN DONGEN Lauren [Serpentine Primary School]" userId="5bc39a8c-b07f-42cc-b7cc-beb494723086" providerId="ADAL" clId="{A2D8EC36-1537-4830-9C56-70659850B27D}" dt="2023-07-05T11:13:40.849" v="28044" actId="1076"/>
          <ac:spMkLst>
            <pc:docMk/>
            <pc:sldMk cId="1900801336" sldId="4884"/>
            <ac:spMk id="20" creationId="{49A745A5-E0F1-4170-9C78-EBBAE74CC580}"/>
          </ac:spMkLst>
        </pc:spChg>
        <pc:spChg chg="del">
          <ac:chgData name="VAN DONGEN Lauren [Serpentine Primary School]" userId="5bc39a8c-b07f-42cc-b7cc-beb494723086" providerId="ADAL" clId="{A2D8EC36-1537-4830-9C56-70659850B27D}" dt="2023-07-05T11:12:57.956" v="28028" actId="478"/>
          <ac:spMkLst>
            <pc:docMk/>
            <pc:sldMk cId="1900801336" sldId="4884"/>
            <ac:spMk id="21" creationId="{F39D9390-E0F0-4952-BAD5-29F5DBD5EE91}"/>
          </ac:spMkLst>
        </pc:spChg>
        <pc:spChg chg="mod">
          <ac:chgData name="VAN DONGEN Lauren [Serpentine Primary School]" userId="5bc39a8c-b07f-42cc-b7cc-beb494723086" providerId="ADAL" clId="{A2D8EC36-1537-4830-9C56-70659850B27D}" dt="2023-07-05T11:11:57.355" v="28022" actId="20577"/>
          <ac:spMkLst>
            <pc:docMk/>
            <pc:sldMk cId="1900801336" sldId="4884"/>
            <ac:spMk id="28" creationId="{1738AACA-14F8-4FC0-905D-D7384E2492F4}"/>
          </ac:spMkLst>
        </pc:spChg>
        <pc:picChg chg="add mod">
          <ac:chgData name="VAN DONGEN Lauren [Serpentine Primary School]" userId="5bc39a8c-b07f-42cc-b7cc-beb494723086" providerId="ADAL" clId="{A2D8EC36-1537-4830-9C56-70659850B27D}" dt="2023-07-05T11:11:04.323" v="27940" actId="1076"/>
          <ac:picMkLst>
            <pc:docMk/>
            <pc:sldMk cId="1900801336" sldId="4884"/>
            <ac:picMk id="4" creationId="{B5D5AD94-85B5-4166-9B15-BD8376B63791}"/>
          </ac:picMkLst>
        </pc:picChg>
        <pc:picChg chg="del">
          <ac:chgData name="VAN DONGEN Lauren [Serpentine Primary School]" userId="5bc39a8c-b07f-42cc-b7cc-beb494723086" providerId="ADAL" clId="{A2D8EC36-1537-4830-9C56-70659850B27D}" dt="2023-07-05T11:10:56.790" v="27937" actId="478"/>
          <ac:picMkLst>
            <pc:docMk/>
            <pc:sldMk cId="1900801336" sldId="4884"/>
            <ac:picMk id="7" creationId="{183B5BA0-2A1C-4CD8-8C6B-6A61060406B3}"/>
          </ac:picMkLst>
        </pc:picChg>
        <pc:picChg chg="add mod">
          <ac:chgData name="VAN DONGEN Lauren [Serpentine Primary School]" userId="5bc39a8c-b07f-42cc-b7cc-beb494723086" providerId="ADAL" clId="{A2D8EC36-1537-4830-9C56-70659850B27D}" dt="2023-07-05T11:13:16.689" v="28033" actId="1076"/>
          <ac:picMkLst>
            <pc:docMk/>
            <pc:sldMk cId="1900801336" sldId="4884"/>
            <ac:picMk id="24578" creationId="{1B2D52A3-2958-406A-8940-78E6489A4298}"/>
          </ac:picMkLst>
        </pc:picChg>
      </pc:sldChg>
      <pc:sldChg chg="add del">
        <pc:chgData name="VAN DONGEN Lauren [Serpentine Primary School]" userId="5bc39a8c-b07f-42cc-b7cc-beb494723086" providerId="ADAL" clId="{A2D8EC36-1537-4830-9C56-70659850B27D}" dt="2023-07-05T06:52:29.237" v="21365" actId="47"/>
        <pc:sldMkLst>
          <pc:docMk/>
          <pc:sldMk cId="178458695" sldId="4885"/>
        </pc:sldMkLst>
      </pc:sldChg>
      <pc:sldChg chg="modSp add mod">
        <pc:chgData name="VAN DONGEN Lauren [Serpentine Primary School]" userId="5bc39a8c-b07f-42cc-b7cc-beb494723086" providerId="ADAL" clId="{A2D8EC36-1537-4830-9C56-70659850B27D}" dt="2023-07-05T08:23:19.950" v="24142" actId="20577"/>
        <pc:sldMkLst>
          <pc:docMk/>
          <pc:sldMk cId="688524064" sldId="4886"/>
        </pc:sldMkLst>
        <pc:spChg chg="mod">
          <ac:chgData name="VAN DONGEN Lauren [Serpentine Primary School]" userId="5bc39a8c-b07f-42cc-b7cc-beb494723086" providerId="ADAL" clId="{A2D8EC36-1537-4830-9C56-70659850B27D}" dt="2023-07-05T08:23:19.950" v="24142" actId="20577"/>
          <ac:spMkLst>
            <pc:docMk/>
            <pc:sldMk cId="688524064" sldId="4886"/>
            <ac:spMk id="2" creationId="{B7A646C9-CB5C-23DA-A42D-AECD4790A895}"/>
          </ac:spMkLst>
        </pc:spChg>
        <pc:spChg chg="mod">
          <ac:chgData name="VAN DONGEN Lauren [Serpentine Primary School]" userId="5bc39a8c-b07f-42cc-b7cc-beb494723086" providerId="ADAL" clId="{A2D8EC36-1537-4830-9C56-70659850B27D}" dt="2023-07-05T08:14:46.956" v="23829" actId="20577"/>
          <ac:spMkLst>
            <pc:docMk/>
            <pc:sldMk cId="688524064" sldId="4886"/>
            <ac:spMk id="6" creationId="{40F5AE51-4B07-994D-A473-527960B29988}"/>
          </ac:spMkLst>
        </pc:spChg>
      </pc:sldChg>
      <pc:sldChg chg="addSp delSp modSp add mod">
        <pc:chgData name="VAN DONGEN Lauren [Serpentine Primary School]" userId="5bc39a8c-b07f-42cc-b7cc-beb494723086" providerId="ADAL" clId="{A2D8EC36-1537-4830-9C56-70659850B27D}" dt="2023-07-05T08:32:13.435" v="24155" actId="1076"/>
        <pc:sldMkLst>
          <pc:docMk/>
          <pc:sldMk cId="112652006" sldId="4887"/>
        </pc:sldMkLst>
        <pc:spChg chg="add del">
          <ac:chgData name="VAN DONGEN Lauren [Serpentine Primary School]" userId="5bc39a8c-b07f-42cc-b7cc-beb494723086" providerId="ADAL" clId="{A2D8EC36-1537-4830-9C56-70659850B27D}" dt="2023-07-05T08:31:58.861" v="24150" actId="478"/>
          <ac:spMkLst>
            <pc:docMk/>
            <pc:sldMk cId="112652006" sldId="4887"/>
            <ac:spMk id="2" creationId="{199A7FDD-BAFC-4431-B4C3-54DA88C0790C}"/>
          </ac:spMkLst>
        </pc:spChg>
        <pc:spChg chg="mod">
          <ac:chgData name="VAN DONGEN Lauren [Serpentine Primary School]" userId="5bc39a8c-b07f-42cc-b7cc-beb494723086" providerId="ADAL" clId="{A2D8EC36-1537-4830-9C56-70659850B27D}" dt="2023-07-05T08:15:39.672" v="23880" actId="20577"/>
          <ac:spMkLst>
            <pc:docMk/>
            <pc:sldMk cId="112652006" sldId="4887"/>
            <ac:spMk id="7" creationId="{00000000-0000-0000-0000-000000000000}"/>
          </ac:spMkLst>
        </pc:spChg>
        <pc:spChg chg="mod">
          <ac:chgData name="VAN DONGEN Lauren [Serpentine Primary School]" userId="5bc39a8c-b07f-42cc-b7cc-beb494723086" providerId="ADAL" clId="{A2D8EC36-1537-4830-9C56-70659850B27D}" dt="2023-07-05T08:15:28.863" v="23866" actId="20577"/>
          <ac:spMkLst>
            <pc:docMk/>
            <pc:sldMk cId="112652006" sldId="4887"/>
            <ac:spMk id="11" creationId="{9417F30F-6FC3-4E35-8E33-384B5FBF026A}"/>
          </ac:spMkLst>
        </pc:spChg>
        <pc:spChg chg="mod">
          <ac:chgData name="VAN DONGEN Lauren [Serpentine Primary School]" userId="5bc39a8c-b07f-42cc-b7cc-beb494723086" providerId="ADAL" clId="{A2D8EC36-1537-4830-9C56-70659850B27D}" dt="2023-07-05T08:15:43.309" v="23887" actId="20577"/>
          <ac:spMkLst>
            <pc:docMk/>
            <pc:sldMk cId="112652006" sldId="4887"/>
            <ac:spMk id="15" creationId="{8BF89615-3AEB-CD4C-8C3C-4BFCF1B3E514}"/>
          </ac:spMkLst>
        </pc:spChg>
        <pc:spChg chg="mod">
          <ac:chgData name="VAN DONGEN Lauren [Serpentine Primary School]" userId="5bc39a8c-b07f-42cc-b7cc-beb494723086" providerId="ADAL" clId="{A2D8EC36-1537-4830-9C56-70659850B27D}" dt="2023-07-05T08:15:34.268" v="23873" actId="20577"/>
          <ac:spMkLst>
            <pc:docMk/>
            <pc:sldMk cId="112652006" sldId="4887"/>
            <ac:spMk id="16" creationId="{4BD4C0A7-2513-49D9-B1A9-8F5E263A7EC7}"/>
          </ac:spMkLst>
        </pc:spChg>
        <pc:picChg chg="del">
          <ac:chgData name="VAN DONGEN Lauren [Serpentine Primary School]" userId="5bc39a8c-b07f-42cc-b7cc-beb494723086" providerId="ADAL" clId="{A2D8EC36-1537-4830-9C56-70659850B27D}" dt="2023-07-05T08:15:20.436" v="23857" actId="478"/>
          <ac:picMkLst>
            <pc:docMk/>
            <pc:sldMk cId="112652006" sldId="4887"/>
            <ac:picMk id="2050" creationId="{FD62FBE0-7298-4D6D-88D9-AE0290C79C1D}"/>
          </ac:picMkLst>
        </pc:picChg>
        <pc:picChg chg="del">
          <ac:chgData name="VAN DONGEN Lauren [Serpentine Primary School]" userId="5bc39a8c-b07f-42cc-b7cc-beb494723086" providerId="ADAL" clId="{A2D8EC36-1537-4830-9C56-70659850B27D}" dt="2023-07-05T08:15:21.002" v="23858" actId="478"/>
          <ac:picMkLst>
            <pc:docMk/>
            <pc:sldMk cId="112652006" sldId="4887"/>
            <ac:picMk id="2052" creationId="{1E0B2479-8A0E-4734-8941-D774108CDE80}"/>
          </ac:picMkLst>
        </pc:picChg>
        <pc:picChg chg="add mod">
          <ac:chgData name="VAN DONGEN Lauren [Serpentine Primary School]" userId="5bc39a8c-b07f-42cc-b7cc-beb494723086" providerId="ADAL" clId="{A2D8EC36-1537-4830-9C56-70659850B27D}" dt="2023-07-05T08:30:39.955" v="24148" actId="1076"/>
          <ac:picMkLst>
            <pc:docMk/>
            <pc:sldMk cId="112652006" sldId="4887"/>
            <ac:picMk id="20482" creationId="{37A7DD49-BD53-41F4-B301-7C1C1A913FD5}"/>
          </ac:picMkLst>
        </pc:picChg>
        <pc:picChg chg="add mod">
          <ac:chgData name="VAN DONGEN Lauren [Serpentine Primary School]" userId="5bc39a8c-b07f-42cc-b7cc-beb494723086" providerId="ADAL" clId="{A2D8EC36-1537-4830-9C56-70659850B27D}" dt="2023-07-05T08:32:13.435" v="24155" actId="1076"/>
          <ac:picMkLst>
            <pc:docMk/>
            <pc:sldMk cId="112652006" sldId="4887"/>
            <ac:picMk id="20486" creationId="{7460DC66-CFF0-4B94-8E2C-13D4F480A1A8}"/>
          </ac:picMkLst>
        </pc:picChg>
      </pc:sldChg>
      <pc:sldChg chg="addSp delSp modSp add mod">
        <pc:chgData name="VAN DONGEN Lauren [Serpentine Primary School]" userId="5bc39a8c-b07f-42cc-b7cc-beb494723086" providerId="ADAL" clId="{A2D8EC36-1537-4830-9C56-70659850B27D}" dt="2023-07-05T08:33:19.507" v="24161" actId="1076"/>
        <pc:sldMkLst>
          <pc:docMk/>
          <pc:sldMk cId="3212233370" sldId="4888"/>
        </pc:sldMkLst>
        <pc:spChg chg="mod">
          <ac:chgData name="VAN DONGEN Lauren [Serpentine Primary School]" userId="5bc39a8c-b07f-42cc-b7cc-beb494723086" providerId="ADAL" clId="{A2D8EC36-1537-4830-9C56-70659850B27D}" dt="2023-07-05T08:15:54.249" v="23901" actId="20577"/>
          <ac:spMkLst>
            <pc:docMk/>
            <pc:sldMk cId="3212233370" sldId="4888"/>
            <ac:spMk id="11" creationId="{9417F30F-6FC3-4E35-8E33-384B5FBF026A}"/>
          </ac:spMkLst>
        </pc:spChg>
        <pc:spChg chg="mod">
          <ac:chgData name="VAN DONGEN Lauren [Serpentine Primary School]" userId="5bc39a8c-b07f-42cc-b7cc-beb494723086" providerId="ADAL" clId="{A2D8EC36-1537-4830-9C56-70659850B27D}" dt="2023-07-05T08:15:49.477" v="23894" actId="20577"/>
          <ac:spMkLst>
            <pc:docMk/>
            <pc:sldMk cId="3212233370" sldId="4888"/>
            <ac:spMk id="16" creationId="{4BD4C0A7-2513-49D9-B1A9-8F5E263A7EC7}"/>
          </ac:spMkLst>
        </pc:spChg>
        <pc:picChg chg="del">
          <ac:chgData name="VAN DONGEN Lauren [Serpentine Primary School]" userId="5bc39a8c-b07f-42cc-b7cc-beb494723086" providerId="ADAL" clId="{A2D8EC36-1537-4830-9C56-70659850B27D}" dt="2023-07-05T08:15:56.240" v="23902" actId="478"/>
          <ac:picMkLst>
            <pc:docMk/>
            <pc:sldMk cId="3212233370" sldId="4888"/>
            <ac:picMk id="1026" creationId="{DD08BEFE-ED85-4DC6-9D1E-0EF8F884C8B7}"/>
          </ac:picMkLst>
        </pc:picChg>
        <pc:picChg chg="add mod">
          <ac:chgData name="VAN DONGEN Lauren [Serpentine Primary School]" userId="5bc39a8c-b07f-42cc-b7cc-beb494723086" providerId="ADAL" clId="{A2D8EC36-1537-4830-9C56-70659850B27D}" dt="2023-07-05T08:33:19.507" v="24161" actId="1076"/>
          <ac:picMkLst>
            <pc:docMk/>
            <pc:sldMk cId="3212233370" sldId="4888"/>
            <ac:picMk id="19458" creationId="{A0CA6FF6-AF92-4599-90C3-79B73EA660AD}"/>
          </ac:picMkLst>
        </pc:picChg>
      </pc:sldChg>
      <pc:sldChg chg="modSp add mod">
        <pc:chgData name="VAN DONGEN Lauren [Serpentine Primary School]" userId="5bc39a8c-b07f-42cc-b7cc-beb494723086" providerId="ADAL" clId="{A2D8EC36-1537-4830-9C56-70659850B27D}" dt="2023-07-05T08:17:27.257" v="23911" actId="20577"/>
        <pc:sldMkLst>
          <pc:docMk/>
          <pc:sldMk cId="3846498993" sldId="4889"/>
        </pc:sldMkLst>
        <pc:spChg chg="mod">
          <ac:chgData name="VAN DONGEN Lauren [Serpentine Primary School]" userId="5bc39a8c-b07f-42cc-b7cc-beb494723086" providerId="ADAL" clId="{A2D8EC36-1537-4830-9C56-70659850B27D}" dt="2023-07-05T08:16:26.261" v="23904" actId="207"/>
          <ac:spMkLst>
            <pc:docMk/>
            <pc:sldMk cId="3846498993" sldId="4889"/>
            <ac:spMk id="11" creationId="{8A6663D1-6B27-420F-8443-DCDFDC233D2B}"/>
          </ac:spMkLst>
        </pc:spChg>
        <pc:spChg chg="mod">
          <ac:chgData name="VAN DONGEN Lauren [Serpentine Primary School]" userId="5bc39a8c-b07f-42cc-b7cc-beb494723086" providerId="ADAL" clId="{A2D8EC36-1537-4830-9C56-70659850B27D}" dt="2023-07-05T08:16:57.151" v="23907" actId="207"/>
          <ac:spMkLst>
            <pc:docMk/>
            <pc:sldMk cId="3846498993" sldId="4889"/>
            <ac:spMk id="18" creationId="{64C11362-1D38-4E68-9708-C8227F22604E}"/>
          </ac:spMkLst>
        </pc:spChg>
        <pc:spChg chg="mod">
          <ac:chgData name="VAN DONGEN Lauren [Serpentine Primary School]" userId="5bc39a8c-b07f-42cc-b7cc-beb494723086" providerId="ADAL" clId="{A2D8EC36-1537-4830-9C56-70659850B27D}" dt="2023-07-05T08:17:27.257" v="23911" actId="20577"/>
          <ac:spMkLst>
            <pc:docMk/>
            <pc:sldMk cId="3846498993" sldId="4889"/>
            <ac:spMk id="19" creationId="{BF9AAB17-9CDD-4E40-92BF-8DE8A2ADD71F}"/>
          </ac:spMkLst>
        </pc:spChg>
      </pc:sldChg>
      <pc:sldChg chg="addSp delSp modSp add mod">
        <pc:chgData name="VAN DONGEN Lauren [Serpentine Primary School]" userId="5bc39a8c-b07f-42cc-b7cc-beb494723086" providerId="ADAL" clId="{A2D8EC36-1537-4830-9C56-70659850B27D}" dt="2023-07-05T08:42:49.890" v="24185" actId="1076"/>
        <pc:sldMkLst>
          <pc:docMk/>
          <pc:sldMk cId="895782619" sldId="4890"/>
        </pc:sldMkLst>
        <pc:spChg chg="mod">
          <ac:chgData name="VAN DONGEN Lauren [Serpentine Primary School]" userId="5bc39a8c-b07f-42cc-b7cc-beb494723086" providerId="ADAL" clId="{A2D8EC36-1537-4830-9C56-70659850B27D}" dt="2023-07-05T08:17:42.397" v="23922" actId="20577"/>
          <ac:spMkLst>
            <pc:docMk/>
            <pc:sldMk cId="895782619" sldId="4890"/>
            <ac:spMk id="11" creationId="{9417F30F-6FC3-4E35-8E33-384B5FBF026A}"/>
          </ac:spMkLst>
        </pc:spChg>
        <pc:spChg chg="mod">
          <ac:chgData name="VAN DONGEN Lauren [Serpentine Primary School]" userId="5bc39a8c-b07f-42cc-b7cc-beb494723086" providerId="ADAL" clId="{A2D8EC36-1537-4830-9C56-70659850B27D}" dt="2023-07-05T08:17:46.458" v="23929" actId="20577"/>
          <ac:spMkLst>
            <pc:docMk/>
            <pc:sldMk cId="895782619" sldId="4890"/>
            <ac:spMk id="16" creationId="{4BD4C0A7-2513-49D9-B1A9-8F5E263A7EC7}"/>
          </ac:spMkLst>
        </pc:spChg>
        <pc:picChg chg="del">
          <ac:chgData name="VAN DONGEN Lauren [Serpentine Primary School]" userId="5bc39a8c-b07f-42cc-b7cc-beb494723086" providerId="ADAL" clId="{A2D8EC36-1537-4830-9C56-70659850B27D}" dt="2023-07-05T08:17:34.837" v="23912" actId="478"/>
          <ac:picMkLst>
            <pc:docMk/>
            <pc:sldMk cId="895782619" sldId="4890"/>
            <ac:picMk id="3" creationId="{5278E8A9-6168-406D-BDEF-E36A3C6A9B4B}"/>
          </ac:picMkLst>
        </pc:picChg>
        <pc:picChg chg="del">
          <ac:chgData name="VAN DONGEN Lauren [Serpentine Primary School]" userId="5bc39a8c-b07f-42cc-b7cc-beb494723086" providerId="ADAL" clId="{A2D8EC36-1537-4830-9C56-70659850B27D}" dt="2023-07-05T08:17:36.018" v="23914" actId="478"/>
          <ac:picMkLst>
            <pc:docMk/>
            <pc:sldMk cId="895782619" sldId="4890"/>
            <ac:picMk id="4" creationId="{85FE9C3E-FF20-47D7-8FD1-8EE6FEDE5D16}"/>
          </ac:picMkLst>
        </pc:picChg>
        <pc:picChg chg="del">
          <ac:chgData name="VAN DONGEN Lauren [Serpentine Primary School]" userId="5bc39a8c-b07f-42cc-b7cc-beb494723086" providerId="ADAL" clId="{A2D8EC36-1537-4830-9C56-70659850B27D}" dt="2023-07-05T08:17:35.487" v="23913" actId="478"/>
          <ac:picMkLst>
            <pc:docMk/>
            <pc:sldMk cId="895782619" sldId="4890"/>
            <ac:picMk id="5" creationId="{7A77A395-D805-4B11-BC1F-70D4C2A820C1}"/>
          </ac:picMkLst>
        </pc:picChg>
        <pc:picChg chg="del">
          <ac:chgData name="VAN DONGEN Lauren [Serpentine Primary School]" userId="5bc39a8c-b07f-42cc-b7cc-beb494723086" providerId="ADAL" clId="{A2D8EC36-1537-4830-9C56-70659850B27D}" dt="2023-07-05T08:17:36.569" v="23915" actId="478"/>
          <ac:picMkLst>
            <pc:docMk/>
            <pc:sldMk cId="895782619" sldId="4890"/>
            <ac:picMk id="3082" creationId="{597AD047-C4D2-471F-8BD9-66DDBDE8E24A}"/>
          </ac:picMkLst>
        </pc:picChg>
        <pc:picChg chg="add mod">
          <ac:chgData name="VAN DONGEN Lauren [Serpentine Primary School]" userId="5bc39a8c-b07f-42cc-b7cc-beb494723086" providerId="ADAL" clId="{A2D8EC36-1537-4830-9C56-70659850B27D}" dt="2023-07-05T08:34:05.763" v="24166" actId="1076"/>
          <ac:picMkLst>
            <pc:docMk/>
            <pc:sldMk cId="895782619" sldId="4890"/>
            <ac:picMk id="18434" creationId="{9A8E688E-8A5D-43CC-BCCD-377C7453A9AB}"/>
          </ac:picMkLst>
        </pc:picChg>
        <pc:picChg chg="add mod">
          <ac:chgData name="VAN DONGEN Lauren [Serpentine Primary School]" userId="5bc39a8c-b07f-42cc-b7cc-beb494723086" providerId="ADAL" clId="{A2D8EC36-1537-4830-9C56-70659850B27D}" dt="2023-07-05T08:36:00.355" v="24171" actId="1076"/>
          <ac:picMkLst>
            <pc:docMk/>
            <pc:sldMk cId="895782619" sldId="4890"/>
            <ac:picMk id="18436" creationId="{0B671988-2470-4AA7-B378-AA50629931D1}"/>
          </ac:picMkLst>
        </pc:picChg>
        <pc:picChg chg="add mod">
          <ac:chgData name="VAN DONGEN Lauren [Serpentine Primary School]" userId="5bc39a8c-b07f-42cc-b7cc-beb494723086" providerId="ADAL" clId="{A2D8EC36-1537-4830-9C56-70659850B27D}" dt="2023-07-05T08:37:59.252" v="24178" actId="1076"/>
          <ac:picMkLst>
            <pc:docMk/>
            <pc:sldMk cId="895782619" sldId="4890"/>
            <ac:picMk id="18438" creationId="{9E80286C-B906-48AA-982A-62C14B7BB02B}"/>
          </ac:picMkLst>
        </pc:picChg>
        <pc:picChg chg="add mod">
          <ac:chgData name="VAN DONGEN Lauren [Serpentine Primary School]" userId="5bc39a8c-b07f-42cc-b7cc-beb494723086" providerId="ADAL" clId="{A2D8EC36-1537-4830-9C56-70659850B27D}" dt="2023-07-05T08:42:49.890" v="24185" actId="1076"/>
          <ac:picMkLst>
            <pc:docMk/>
            <pc:sldMk cId="895782619" sldId="4890"/>
            <ac:picMk id="18440" creationId="{62221FF2-2943-4E1D-B5CA-623C5AFC7534}"/>
          </ac:picMkLst>
        </pc:picChg>
      </pc:sldChg>
      <pc:sldChg chg="modSp add mod">
        <pc:chgData name="VAN DONGEN Lauren [Serpentine Primary School]" userId="5bc39a8c-b07f-42cc-b7cc-beb494723086" providerId="ADAL" clId="{A2D8EC36-1537-4830-9C56-70659850B27D}" dt="2023-07-05T08:19:32.227" v="24069" actId="20577"/>
        <pc:sldMkLst>
          <pc:docMk/>
          <pc:sldMk cId="1383366382" sldId="4891"/>
        </pc:sldMkLst>
        <pc:spChg chg="mod">
          <ac:chgData name="VAN DONGEN Lauren [Serpentine Primary School]" userId="5bc39a8c-b07f-42cc-b7cc-beb494723086" providerId="ADAL" clId="{A2D8EC36-1537-4830-9C56-70659850B27D}" dt="2023-07-05T08:18:27.523" v="23932" actId="313"/>
          <ac:spMkLst>
            <pc:docMk/>
            <pc:sldMk cId="1383366382" sldId="4891"/>
            <ac:spMk id="5" creationId="{00000000-0000-0000-0000-000000000000}"/>
          </ac:spMkLst>
        </pc:spChg>
        <pc:spChg chg="mod">
          <ac:chgData name="VAN DONGEN Lauren [Serpentine Primary School]" userId="5bc39a8c-b07f-42cc-b7cc-beb494723086" providerId="ADAL" clId="{A2D8EC36-1537-4830-9C56-70659850B27D}" dt="2023-07-05T08:18:31.775" v="23939" actId="20577"/>
          <ac:spMkLst>
            <pc:docMk/>
            <pc:sldMk cId="1383366382" sldId="4891"/>
            <ac:spMk id="11" creationId="{9417F30F-6FC3-4E35-8E33-384B5FBF026A}"/>
          </ac:spMkLst>
        </pc:spChg>
        <pc:spChg chg="mod">
          <ac:chgData name="VAN DONGEN Lauren [Serpentine Primary School]" userId="5bc39a8c-b07f-42cc-b7cc-beb494723086" providerId="ADAL" clId="{A2D8EC36-1537-4830-9C56-70659850B27D}" dt="2023-07-05T08:19:01.334" v="23949" actId="207"/>
          <ac:spMkLst>
            <pc:docMk/>
            <pc:sldMk cId="1383366382" sldId="4891"/>
            <ac:spMk id="14" creationId="{F0134CC3-8BBC-4D3D-B93A-1185BEAA04F2}"/>
          </ac:spMkLst>
        </pc:spChg>
        <pc:spChg chg="mod">
          <ac:chgData name="VAN DONGEN Lauren [Serpentine Primary School]" userId="5bc39a8c-b07f-42cc-b7cc-beb494723086" providerId="ADAL" clId="{A2D8EC36-1537-4830-9C56-70659850B27D}" dt="2023-07-05T08:18:36.395" v="23947" actId="20577"/>
          <ac:spMkLst>
            <pc:docMk/>
            <pc:sldMk cId="1383366382" sldId="4891"/>
            <ac:spMk id="16" creationId="{4BD4C0A7-2513-49D9-B1A9-8F5E263A7EC7}"/>
          </ac:spMkLst>
        </pc:spChg>
        <pc:spChg chg="mod">
          <ac:chgData name="VAN DONGEN Lauren [Serpentine Primary School]" userId="5bc39a8c-b07f-42cc-b7cc-beb494723086" providerId="ADAL" clId="{A2D8EC36-1537-4830-9C56-70659850B27D}" dt="2023-07-05T08:19:32.227" v="24069" actId="20577"/>
          <ac:spMkLst>
            <pc:docMk/>
            <pc:sldMk cId="1383366382" sldId="4891"/>
            <ac:spMk id="18" creationId="{00000000-0000-0000-0000-000000000000}"/>
          </ac:spMkLst>
        </pc:spChg>
      </pc:sldChg>
      <pc:sldChg chg="addSp delSp modSp add mod">
        <pc:chgData name="VAN DONGEN Lauren [Serpentine Primary School]" userId="5bc39a8c-b07f-42cc-b7cc-beb494723086" providerId="ADAL" clId="{A2D8EC36-1537-4830-9C56-70659850B27D}" dt="2023-07-05T08:23:04.046" v="24137" actId="20577"/>
        <pc:sldMkLst>
          <pc:docMk/>
          <pc:sldMk cId="573510301" sldId="4892"/>
        </pc:sldMkLst>
        <pc:spChg chg="mod">
          <ac:chgData name="VAN DONGEN Lauren [Serpentine Primary School]" userId="5bc39a8c-b07f-42cc-b7cc-beb494723086" providerId="ADAL" clId="{A2D8EC36-1537-4830-9C56-70659850B27D}" dt="2023-07-05T08:21:21.853" v="24094" actId="20577"/>
          <ac:spMkLst>
            <pc:docMk/>
            <pc:sldMk cId="573510301" sldId="4892"/>
            <ac:spMk id="3" creationId="{1DAE649E-6B62-4A67-8541-0422C13B868F}"/>
          </ac:spMkLst>
        </pc:spChg>
        <pc:spChg chg="mod">
          <ac:chgData name="VAN DONGEN Lauren [Serpentine Primary School]" userId="5bc39a8c-b07f-42cc-b7cc-beb494723086" providerId="ADAL" clId="{A2D8EC36-1537-4830-9C56-70659850B27D}" dt="2023-07-05T08:21:10.571" v="24088" actId="20577"/>
          <ac:spMkLst>
            <pc:docMk/>
            <pc:sldMk cId="573510301" sldId="4892"/>
            <ac:spMk id="5" creationId="{CDCFB9C8-AAC8-41A5-8884-AB44D43E4018}"/>
          </ac:spMkLst>
        </pc:spChg>
        <pc:spChg chg="mod">
          <ac:chgData name="VAN DONGEN Lauren [Serpentine Primary School]" userId="5bc39a8c-b07f-42cc-b7cc-beb494723086" providerId="ADAL" clId="{A2D8EC36-1537-4830-9C56-70659850B27D}" dt="2023-07-05T08:21:59.250" v="24124" actId="20577"/>
          <ac:spMkLst>
            <pc:docMk/>
            <pc:sldMk cId="573510301" sldId="4892"/>
            <ac:spMk id="15" creationId="{8DEEE9CF-7FA0-48BD-B2C6-86A8AFD93AEB}"/>
          </ac:spMkLst>
        </pc:spChg>
        <pc:spChg chg="mod">
          <ac:chgData name="VAN DONGEN Lauren [Serpentine Primary School]" userId="5bc39a8c-b07f-42cc-b7cc-beb494723086" providerId="ADAL" clId="{A2D8EC36-1537-4830-9C56-70659850B27D}" dt="2023-07-05T08:21:26.649" v="24101" actId="20577"/>
          <ac:spMkLst>
            <pc:docMk/>
            <pc:sldMk cId="573510301" sldId="4892"/>
            <ac:spMk id="17" creationId="{C389C2AB-BDC2-4FC7-A62E-2E8D50C68ADA}"/>
          </ac:spMkLst>
        </pc:spChg>
        <pc:spChg chg="mod">
          <ac:chgData name="VAN DONGEN Lauren [Serpentine Primary School]" userId="5bc39a8c-b07f-42cc-b7cc-beb494723086" providerId="ADAL" clId="{A2D8EC36-1537-4830-9C56-70659850B27D}" dt="2023-07-05T08:23:04.046" v="24137" actId="20577"/>
          <ac:spMkLst>
            <pc:docMk/>
            <pc:sldMk cId="573510301" sldId="4892"/>
            <ac:spMk id="19" creationId="{9E543EBE-8277-4ABF-8066-32517555B6C0}"/>
          </ac:spMkLst>
        </pc:spChg>
        <pc:spChg chg="mod">
          <ac:chgData name="VAN DONGEN Lauren [Serpentine Primary School]" userId="5bc39a8c-b07f-42cc-b7cc-beb494723086" providerId="ADAL" clId="{A2D8EC36-1537-4830-9C56-70659850B27D}" dt="2023-07-05T08:20:17.909" v="24081" actId="5793"/>
          <ac:spMkLst>
            <pc:docMk/>
            <pc:sldMk cId="573510301" sldId="4892"/>
            <ac:spMk id="28" creationId="{1738AACA-14F8-4FC0-905D-D7384E2492F4}"/>
          </ac:spMkLst>
        </pc:spChg>
        <pc:picChg chg="add mod">
          <ac:chgData name="VAN DONGEN Lauren [Serpentine Primary School]" userId="5bc39a8c-b07f-42cc-b7cc-beb494723086" providerId="ADAL" clId="{A2D8EC36-1537-4830-9C56-70659850B27D}" dt="2023-07-05T08:20:12.788" v="24073" actId="1076"/>
          <ac:picMkLst>
            <pc:docMk/>
            <pc:sldMk cId="573510301" sldId="4892"/>
            <ac:picMk id="4" creationId="{7772006B-60F2-48D3-97D0-923CF10C6918}"/>
          </ac:picMkLst>
        </pc:picChg>
        <pc:picChg chg="del">
          <ac:chgData name="VAN DONGEN Lauren [Serpentine Primary School]" userId="5bc39a8c-b07f-42cc-b7cc-beb494723086" providerId="ADAL" clId="{A2D8EC36-1537-4830-9C56-70659850B27D}" dt="2023-07-05T08:20:06.277" v="24070" actId="478"/>
          <ac:picMkLst>
            <pc:docMk/>
            <pc:sldMk cId="573510301" sldId="4892"/>
            <ac:picMk id="7" creationId="{183B5BA0-2A1C-4CD8-8C6B-6A61060406B3}"/>
          </ac:picMkLst>
        </pc:picChg>
      </pc:sldChg>
      <pc:sldChg chg="add del">
        <pc:chgData name="VAN DONGEN Lauren [Serpentine Primary School]" userId="5bc39a8c-b07f-42cc-b7cc-beb494723086" providerId="ADAL" clId="{A2D8EC36-1537-4830-9C56-70659850B27D}" dt="2023-07-05T06:53:13.607" v="21377" actId="47"/>
        <pc:sldMkLst>
          <pc:docMk/>
          <pc:sldMk cId="1019711159" sldId="4893"/>
        </pc:sldMkLst>
      </pc:sldChg>
      <pc:sldChg chg="modSp add mod">
        <pc:chgData name="VAN DONGEN Lauren [Serpentine Primary School]" userId="5bc39a8c-b07f-42cc-b7cc-beb494723086" providerId="ADAL" clId="{A2D8EC36-1537-4830-9C56-70659850B27D}" dt="2023-07-05T10:23:54.022" v="27444" actId="20577"/>
        <pc:sldMkLst>
          <pc:docMk/>
          <pc:sldMk cId="3485302010" sldId="4894"/>
        </pc:sldMkLst>
        <pc:spChg chg="mod">
          <ac:chgData name="VAN DONGEN Lauren [Serpentine Primary School]" userId="5bc39a8c-b07f-42cc-b7cc-beb494723086" providerId="ADAL" clId="{A2D8EC36-1537-4830-9C56-70659850B27D}" dt="2023-07-05T10:23:54.022" v="27444" actId="20577"/>
          <ac:spMkLst>
            <pc:docMk/>
            <pc:sldMk cId="3485302010" sldId="4894"/>
            <ac:spMk id="2" creationId="{B7A646C9-CB5C-23DA-A42D-AECD4790A895}"/>
          </ac:spMkLst>
        </pc:spChg>
        <pc:spChg chg="mod">
          <ac:chgData name="VAN DONGEN Lauren [Serpentine Primary School]" userId="5bc39a8c-b07f-42cc-b7cc-beb494723086" providerId="ADAL" clId="{A2D8EC36-1537-4830-9C56-70659850B27D}" dt="2023-07-05T10:23:15.749" v="27406" actId="20577"/>
          <ac:spMkLst>
            <pc:docMk/>
            <pc:sldMk cId="3485302010" sldId="4894"/>
            <ac:spMk id="6" creationId="{40F5AE51-4B07-994D-A473-527960B29988}"/>
          </ac:spMkLst>
        </pc:spChg>
      </pc:sldChg>
      <pc:sldChg chg="addSp delSp modSp add mod">
        <pc:chgData name="VAN DONGEN Lauren [Serpentine Primary School]" userId="5bc39a8c-b07f-42cc-b7cc-beb494723086" providerId="ADAL" clId="{A2D8EC36-1537-4830-9C56-70659850B27D}" dt="2023-07-05T11:05:12.682" v="27895" actId="1076"/>
        <pc:sldMkLst>
          <pc:docMk/>
          <pc:sldMk cId="2685676977" sldId="4895"/>
        </pc:sldMkLst>
        <pc:spChg chg="add del mod">
          <ac:chgData name="VAN DONGEN Lauren [Serpentine Primary School]" userId="5bc39a8c-b07f-42cc-b7cc-beb494723086" providerId="ADAL" clId="{A2D8EC36-1537-4830-9C56-70659850B27D}" dt="2023-07-05T10:25:06.880" v="27480" actId="20577"/>
          <ac:spMkLst>
            <pc:docMk/>
            <pc:sldMk cId="2685676977" sldId="4895"/>
            <ac:spMk id="7" creationId="{00000000-0000-0000-0000-000000000000}"/>
          </ac:spMkLst>
        </pc:spChg>
        <pc:spChg chg="mod">
          <ac:chgData name="VAN DONGEN Lauren [Serpentine Primary School]" userId="5bc39a8c-b07f-42cc-b7cc-beb494723086" providerId="ADAL" clId="{A2D8EC36-1537-4830-9C56-70659850B27D}" dt="2023-07-05T10:25:15.866" v="27500" actId="20577"/>
          <ac:spMkLst>
            <pc:docMk/>
            <pc:sldMk cId="2685676977" sldId="4895"/>
            <ac:spMk id="11" creationId="{9417F30F-6FC3-4E35-8E33-384B5FBF026A}"/>
          </ac:spMkLst>
        </pc:spChg>
        <pc:spChg chg="add del mod">
          <ac:chgData name="VAN DONGEN Lauren [Serpentine Primary School]" userId="5bc39a8c-b07f-42cc-b7cc-beb494723086" providerId="ADAL" clId="{A2D8EC36-1537-4830-9C56-70659850B27D}" dt="2023-07-05T10:25:10.699" v="27490" actId="20577"/>
          <ac:spMkLst>
            <pc:docMk/>
            <pc:sldMk cId="2685676977" sldId="4895"/>
            <ac:spMk id="15" creationId="{8BF89615-3AEB-CD4C-8C3C-4BFCF1B3E514}"/>
          </ac:spMkLst>
        </pc:spChg>
        <pc:spChg chg="mod">
          <ac:chgData name="VAN DONGEN Lauren [Serpentine Primary School]" userId="5bc39a8c-b07f-42cc-b7cc-beb494723086" providerId="ADAL" clId="{A2D8EC36-1537-4830-9C56-70659850B27D}" dt="2023-07-05T10:25:22.135" v="27510" actId="20577"/>
          <ac:spMkLst>
            <pc:docMk/>
            <pc:sldMk cId="2685676977" sldId="4895"/>
            <ac:spMk id="16" creationId="{4BD4C0A7-2513-49D9-B1A9-8F5E263A7EC7}"/>
          </ac:spMkLst>
        </pc:spChg>
        <pc:picChg chg="del">
          <ac:chgData name="VAN DONGEN Lauren [Serpentine Primary School]" userId="5bc39a8c-b07f-42cc-b7cc-beb494723086" providerId="ADAL" clId="{A2D8EC36-1537-4830-9C56-70659850B27D}" dt="2023-07-05T10:25:26.252" v="27511" actId="478"/>
          <ac:picMkLst>
            <pc:docMk/>
            <pc:sldMk cId="2685676977" sldId="4895"/>
            <ac:picMk id="2050" creationId="{FD62FBE0-7298-4D6D-88D9-AE0290C79C1D}"/>
          </ac:picMkLst>
        </pc:picChg>
        <pc:picChg chg="del">
          <ac:chgData name="VAN DONGEN Lauren [Serpentine Primary School]" userId="5bc39a8c-b07f-42cc-b7cc-beb494723086" providerId="ADAL" clId="{A2D8EC36-1537-4830-9C56-70659850B27D}" dt="2023-07-05T10:25:26.792" v="27512" actId="478"/>
          <ac:picMkLst>
            <pc:docMk/>
            <pc:sldMk cId="2685676977" sldId="4895"/>
            <ac:picMk id="2052" creationId="{1E0B2479-8A0E-4734-8941-D774108CDE80}"/>
          </ac:picMkLst>
        </pc:picChg>
        <pc:picChg chg="add mod">
          <ac:chgData name="VAN DONGEN Lauren [Serpentine Primary School]" userId="5bc39a8c-b07f-42cc-b7cc-beb494723086" providerId="ADAL" clId="{A2D8EC36-1537-4830-9C56-70659850B27D}" dt="2023-07-05T11:03:52.905" v="27888" actId="1076"/>
          <ac:picMkLst>
            <pc:docMk/>
            <pc:sldMk cId="2685676977" sldId="4895"/>
            <ac:picMk id="17410" creationId="{7163BF60-0964-42F3-8C22-DA34C5DDB0E7}"/>
          </ac:picMkLst>
        </pc:picChg>
        <pc:picChg chg="add mod">
          <ac:chgData name="VAN DONGEN Lauren [Serpentine Primary School]" userId="5bc39a8c-b07f-42cc-b7cc-beb494723086" providerId="ADAL" clId="{A2D8EC36-1537-4830-9C56-70659850B27D}" dt="2023-07-05T11:05:12.682" v="27895" actId="1076"/>
          <ac:picMkLst>
            <pc:docMk/>
            <pc:sldMk cId="2685676977" sldId="4895"/>
            <ac:picMk id="17412" creationId="{C6601CD6-329A-4F6D-93FF-BCCFE95567D9}"/>
          </ac:picMkLst>
        </pc:picChg>
      </pc:sldChg>
      <pc:sldChg chg="addSp delSp modSp add mod">
        <pc:chgData name="VAN DONGEN Lauren [Serpentine Primary School]" userId="5bc39a8c-b07f-42cc-b7cc-beb494723086" providerId="ADAL" clId="{A2D8EC36-1537-4830-9C56-70659850B27D}" dt="2023-07-05T11:01:44.465" v="27883" actId="1076"/>
        <pc:sldMkLst>
          <pc:docMk/>
          <pc:sldMk cId="2182013026" sldId="4896"/>
        </pc:sldMkLst>
        <pc:spChg chg="mod">
          <ac:chgData name="VAN DONGEN Lauren [Serpentine Primary School]" userId="5bc39a8c-b07f-42cc-b7cc-beb494723086" providerId="ADAL" clId="{A2D8EC36-1537-4830-9C56-70659850B27D}" dt="2023-07-05T10:25:43.064" v="27536" actId="20577"/>
          <ac:spMkLst>
            <pc:docMk/>
            <pc:sldMk cId="2182013026" sldId="4896"/>
            <ac:spMk id="11" creationId="{9417F30F-6FC3-4E35-8E33-384B5FBF026A}"/>
          </ac:spMkLst>
        </pc:spChg>
        <pc:spChg chg="mod">
          <ac:chgData name="VAN DONGEN Lauren [Serpentine Primary School]" userId="5bc39a8c-b07f-42cc-b7cc-beb494723086" providerId="ADAL" clId="{A2D8EC36-1537-4830-9C56-70659850B27D}" dt="2023-07-05T10:25:37.184" v="27524" actId="20577"/>
          <ac:spMkLst>
            <pc:docMk/>
            <pc:sldMk cId="2182013026" sldId="4896"/>
            <ac:spMk id="16" creationId="{4BD4C0A7-2513-49D9-B1A9-8F5E263A7EC7}"/>
          </ac:spMkLst>
        </pc:spChg>
        <pc:picChg chg="del">
          <ac:chgData name="VAN DONGEN Lauren [Serpentine Primary School]" userId="5bc39a8c-b07f-42cc-b7cc-beb494723086" providerId="ADAL" clId="{A2D8EC36-1537-4830-9C56-70659850B27D}" dt="2023-07-05T10:25:28.526" v="27513" actId="478"/>
          <ac:picMkLst>
            <pc:docMk/>
            <pc:sldMk cId="2182013026" sldId="4896"/>
            <ac:picMk id="1026" creationId="{DD08BEFE-ED85-4DC6-9D1E-0EF8F884C8B7}"/>
          </ac:picMkLst>
        </pc:picChg>
        <pc:picChg chg="add mod">
          <ac:chgData name="VAN DONGEN Lauren [Serpentine Primary School]" userId="5bc39a8c-b07f-42cc-b7cc-beb494723086" providerId="ADAL" clId="{A2D8EC36-1537-4830-9C56-70659850B27D}" dt="2023-07-05T11:01:44.465" v="27883" actId="1076"/>
          <ac:picMkLst>
            <pc:docMk/>
            <pc:sldMk cId="2182013026" sldId="4896"/>
            <ac:picMk id="16386" creationId="{D2689A3A-CF6B-45DA-8C67-CA1BF3F10568}"/>
          </ac:picMkLst>
        </pc:picChg>
      </pc:sldChg>
      <pc:sldChg chg="modSp add mod">
        <pc:chgData name="VAN DONGEN Lauren [Serpentine Primary School]" userId="5bc39a8c-b07f-42cc-b7cc-beb494723086" providerId="ADAL" clId="{A2D8EC36-1537-4830-9C56-70659850B27D}" dt="2023-07-05T10:29:47.981" v="27546" actId="207"/>
        <pc:sldMkLst>
          <pc:docMk/>
          <pc:sldMk cId="1839424756" sldId="4897"/>
        </pc:sldMkLst>
        <pc:spChg chg="mod">
          <ac:chgData name="VAN DONGEN Lauren [Serpentine Primary School]" userId="5bc39a8c-b07f-42cc-b7cc-beb494723086" providerId="ADAL" clId="{A2D8EC36-1537-4830-9C56-70659850B27D}" dt="2023-07-05T10:26:40.252" v="27538" actId="207"/>
          <ac:spMkLst>
            <pc:docMk/>
            <pc:sldMk cId="1839424756" sldId="4897"/>
            <ac:spMk id="11" creationId="{8A6663D1-6B27-420F-8443-DCDFDC233D2B}"/>
          </ac:spMkLst>
        </pc:spChg>
        <pc:spChg chg="mod">
          <ac:chgData name="VAN DONGEN Lauren [Serpentine Primary School]" userId="5bc39a8c-b07f-42cc-b7cc-beb494723086" providerId="ADAL" clId="{A2D8EC36-1537-4830-9C56-70659850B27D}" dt="2023-07-05T10:29:19.106" v="27544" actId="14100"/>
          <ac:spMkLst>
            <pc:docMk/>
            <pc:sldMk cId="1839424756" sldId="4897"/>
            <ac:spMk id="18" creationId="{64C11362-1D38-4E68-9708-C8227F22604E}"/>
          </ac:spMkLst>
        </pc:spChg>
        <pc:spChg chg="mod">
          <ac:chgData name="VAN DONGEN Lauren [Serpentine Primary School]" userId="5bc39a8c-b07f-42cc-b7cc-beb494723086" providerId="ADAL" clId="{A2D8EC36-1537-4830-9C56-70659850B27D}" dt="2023-07-05T10:29:47.981" v="27546" actId="207"/>
          <ac:spMkLst>
            <pc:docMk/>
            <pc:sldMk cId="1839424756" sldId="4897"/>
            <ac:spMk id="19" creationId="{BF9AAB17-9CDD-4E40-92BF-8DE8A2ADD71F}"/>
          </ac:spMkLst>
        </pc:spChg>
      </pc:sldChg>
      <pc:sldChg chg="addSp delSp modSp add mod">
        <pc:chgData name="VAN DONGEN Lauren [Serpentine Primary School]" userId="5bc39a8c-b07f-42cc-b7cc-beb494723086" providerId="ADAL" clId="{A2D8EC36-1537-4830-9C56-70659850B27D}" dt="2023-07-05T11:07:11.530" v="27904" actId="1076"/>
        <pc:sldMkLst>
          <pc:docMk/>
          <pc:sldMk cId="599826379" sldId="4898"/>
        </pc:sldMkLst>
        <pc:spChg chg="mod">
          <ac:chgData name="VAN DONGEN Lauren [Serpentine Primary School]" userId="5bc39a8c-b07f-42cc-b7cc-beb494723086" providerId="ADAL" clId="{A2D8EC36-1537-4830-9C56-70659850B27D}" dt="2023-07-05T10:29:58.496" v="27560" actId="20577"/>
          <ac:spMkLst>
            <pc:docMk/>
            <pc:sldMk cId="599826379" sldId="4898"/>
            <ac:spMk id="11" creationId="{9417F30F-6FC3-4E35-8E33-384B5FBF026A}"/>
          </ac:spMkLst>
        </pc:spChg>
        <pc:spChg chg="mod">
          <ac:chgData name="VAN DONGEN Lauren [Serpentine Primary School]" userId="5bc39a8c-b07f-42cc-b7cc-beb494723086" providerId="ADAL" clId="{A2D8EC36-1537-4830-9C56-70659850B27D}" dt="2023-07-05T10:30:05.073" v="27570" actId="20577"/>
          <ac:spMkLst>
            <pc:docMk/>
            <pc:sldMk cId="599826379" sldId="4898"/>
            <ac:spMk id="16" creationId="{4BD4C0A7-2513-49D9-B1A9-8F5E263A7EC7}"/>
          </ac:spMkLst>
        </pc:spChg>
        <pc:picChg chg="del">
          <ac:chgData name="VAN DONGEN Lauren [Serpentine Primary School]" userId="5bc39a8c-b07f-42cc-b7cc-beb494723086" providerId="ADAL" clId="{A2D8EC36-1537-4830-9C56-70659850B27D}" dt="2023-07-05T10:29:51.368" v="27547" actId="478"/>
          <ac:picMkLst>
            <pc:docMk/>
            <pc:sldMk cId="599826379" sldId="4898"/>
            <ac:picMk id="3" creationId="{5278E8A9-6168-406D-BDEF-E36A3C6A9B4B}"/>
          </ac:picMkLst>
        </pc:picChg>
        <pc:picChg chg="del">
          <ac:chgData name="VAN DONGEN Lauren [Serpentine Primary School]" userId="5bc39a8c-b07f-42cc-b7cc-beb494723086" providerId="ADAL" clId="{A2D8EC36-1537-4830-9C56-70659850B27D}" dt="2023-07-05T10:29:52.448" v="27549" actId="478"/>
          <ac:picMkLst>
            <pc:docMk/>
            <pc:sldMk cId="599826379" sldId="4898"/>
            <ac:picMk id="4" creationId="{85FE9C3E-FF20-47D7-8FD1-8EE6FEDE5D16}"/>
          </ac:picMkLst>
        </pc:picChg>
        <pc:picChg chg="del">
          <ac:chgData name="VAN DONGEN Lauren [Serpentine Primary School]" userId="5bc39a8c-b07f-42cc-b7cc-beb494723086" providerId="ADAL" clId="{A2D8EC36-1537-4830-9C56-70659850B27D}" dt="2023-07-05T10:29:51.931" v="27548" actId="478"/>
          <ac:picMkLst>
            <pc:docMk/>
            <pc:sldMk cId="599826379" sldId="4898"/>
            <ac:picMk id="5" creationId="{7A77A395-D805-4B11-BC1F-70D4C2A820C1}"/>
          </ac:picMkLst>
        </pc:picChg>
        <pc:picChg chg="del">
          <ac:chgData name="VAN DONGEN Lauren [Serpentine Primary School]" userId="5bc39a8c-b07f-42cc-b7cc-beb494723086" providerId="ADAL" clId="{A2D8EC36-1537-4830-9C56-70659850B27D}" dt="2023-07-05T10:29:52.979" v="27550" actId="478"/>
          <ac:picMkLst>
            <pc:docMk/>
            <pc:sldMk cId="599826379" sldId="4898"/>
            <ac:picMk id="3082" creationId="{597AD047-C4D2-471F-8BD9-66DDBDE8E24A}"/>
          </ac:picMkLst>
        </pc:picChg>
        <pc:picChg chg="add mod">
          <ac:chgData name="VAN DONGEN Lauren [Serpentine Primary School]" userId="5bc39a8c-b07f-42cc-b7cc-beb494723086" providerId="ADAL" clId="{A2D8EC36-1537-4830-9C56-70659850B27D}" dt="2023-07-05T10:39:45.811" v="27875" actId="1076"/>
          <ac:picMkLst>
            <pc:docMk/>
            <pc:sldMk cId="599826379" sldId="4898"/>
            <ac:picMk id="15362" creationId="{AFA3CB7C-DF24-4E7B-92AF-7271D8964258}"/>
          </ac:picMkLst>
        </pc:picChg>
        <pc:picChg chg="add mod">
          <ac:chgData name="VAN DONGEN Lauren [Serpentine Primary School]" userId="5bc39a8c-b07f-42cc-b7cc-beb494723086" providerId="ADAL" clId="{A2D8EC36-1537-4830-9C56-70659850B27D}" dt="2023-07-05T10:40:25.793" v="27880" actId="1076"/>
          <ac:picMkLst>
            <pc:docMk/>
            <pc:sldMk cId="599826379" sldId="4898"/>
            <ac:picMk id="15364" creationId="{4C0BADBD-799D-4CBA-86B3-28CB438A12E1}"/>
          </ac:picMkLst>
        </pc:picChg>
        <pc:picChg chg="add mod">
          <ac:chgData name="VAN DONGEN Lauren [Serpentine Primary School]" userId="5bc39a8c-b07f-42cc-b7cc-beb494723086" providerId="ADAL" clId="{A2D8EC36-1537-4830-9C56-70659850B27D}" dt="2023-07-05T11:06:18.810" v="27900" actId="1076"/>
          <ac:picMkLst>
            <pc:docMk/>
            <pc:sldMk cId="599826379" sldId="4898"/>
            <ac:picMk id="15366" creationId="{2F73FD87-EB65-4C68-BF60-04B2FEBE77E9}"/>
          </ac:picMkLst>
        </pc:picChg>
        <pc:picChg chg="add mod">
          <ac:chgData name="VAN DONGEN Lauren [Serpentine Primary School]" userId="5bc39a8c-b07f-42cc-b7cc-beb494723086" providerId="ADAL" clId="{A2D8EC36-1537-4830-9C56-70659850B27D}" dt="2023-07-05T11:07:11.530" v="27904" actId="1076"/>
          <ac:picMkLst>
            <pc:docMk/>
            <pc:sldMk cId="599826379" sldId="4898"/>
            <ac:picMk id="15368" creationId="{77FA1702-B71C-47D9-B7D3-1320DDE3C349}"/>
          </ac:picMkLst>
        </pc:picChg>
      </pc:sldChg>
      <pc:sldChg chg="modSp add mod">
        <pc:chgData name="VAN DONGEN Lauren [Serpentine Primary School]" userId="5bc39a8c-b07f-42cc-b7cc-beb494723086" providerId="ADAL" clId="{A2D8EC36-1537-4830-9C56-70659850B27D}" dt="2023-07-05T10:31:51.928" v="27699" actId="20577"/>
        <pc:sldMkLst>
          <pc:docMk/>
          <pc:sldMk cId="3642502945" sldId="4899"/>
        </pc:sldMkLst>
        <pc:spChg chg="mod">
          <ac:chgData name="VAN DONGEN Lauren [Serpentine Primary School]" userId="5bc39a8c-b07f-42cc-b7cc-beb494723086" providerId="ADAL" clId="{A2D8EC36-1537-4830-9C56-70659850B27D}" dt="2023-07-05T10:31:41.676" v="27679" actId="207"/>
          <ac:spMkLst>
            <pc:docMk/>
            <pc:sldMk cId="3642502945" sldId="4899"/>
            <ac:spMk id="5" creationId="{00000000-0000-0000-0000-000000000000}"/>
          </ac:spMkLst>
        </pc:spChg>
        <pc:spChg chg="mod">
          <ac:chgData name="VAN DONGEN Lauren [Serpentine Primary School]" userId="5bc39a8c-b07f-42cc-b7cc-beb494723086" providerId="ADAL" clId="{A2D8EC36-1537-4830-9C56-70659850B27D}" dt="2023-07-05T10:31:46.927" v="27689" actId="20577"/>
          <ac:spMkLst>
            <pc:docMk/>
            <pc:sldMk cId="3642502945" sldId="4899"/>
            <ac:spMk id="11" creationId="{9417F30F-6FC3-4E35-8E33-384B5FBF026A}"/>
          </ac:spMkLst>
        </pc:spChg>
        <pc:spChg chg="mod">
          <ac:chgData name="VAN DONGEN Lauren [Serpentine Primary School]" userId="5bc39a8c-b07f-42cc-b7cc-beb494723086" providerId="ADAL" clId="{A2D8EC36-1537-4830-9C56-70659850B27D}" dt="2023-07-05T10:31:36.896" v="27678" actId="20577"/>
          <ac:spMkLst>
            <pc:docMk/>
            <pc:sldMk cId="3642502945" sldId="4899"/>
            <ac:spMk id="14" creationId="{F0134CC3-8BBC-4D3D-B93A-1185BEAA04F2}"/>
          </ac:spMkLst>
        </pc:spChg>
        <pc:spChg chg="mod">
          <ac:chgData name="VAN DONGEN Lauren [Serpentine Primary School]" userId="5bc39a8c-b07f-42cc-b7cc-beb494723086" providerId="ADAL" clId="{A2D8EC36-1537-4830-9C56-70659850B27D}" dt="2023-07-05T10:31:51.928" v="27699" actId="20577"/>
          <ac:spMkLst>
            <pc:docMk/>
            <pc:sldMk cId="3642502945" sldId="4899"/>
            <ac:spMk id="16" creationId="{4BD4C0A7-2513-49D9-B1A9-8F5E263A7EC7}"/>
          </ac:spMkLst>
        </pc:spChg>
        <pc:spChg chg="mod">
          <ac:chgData name="VAN DONGEN Lauren [Serpentine Primary School]" userId="5bc39a8c-b07f-42cc-b7cc-beb494723086" providerId="ADAL" clId="{A2D8EC36-1537-4830-9C56-70659850B27D}" dt="2023-07-05T10:30:36.763" v="27574" actId="207"/>
          <ac:spMkLst>
            <pc:docMk/>
            <pc:sldMk cId="3642502945" sldId="4899"/>
            <ac:spMk id="18" creationId="{00000000-0000-0000-0000-000000000000}"/>
          </ac:spMkLst>
        </pc:spChg>
      </pc:sldChg>
      <pc:sldChg chg="addSp delSp modSp add mod">
        <pc:chgData name="VAN DONGEN Lauren [Serpentine Primary School]" userId="5bc39a8c-b07f-42cc-b7cc-beb494723086" providerId="ADAL" clId="{A2D8EC36-1537-4830-9C56-70659850B27D}" dt="2023-07-05T10:36:51.890" v="27872" actId="1076"/>
        <pc:sldMkLst>
          <pc:docMk/>
          <pc:sldMk cId="599956810" sldId="4900"/>
        </pc:sldMkLst>
        <pc:spChg chg="mod">
          <ac:chgData name="VAN DONGEN Lauren [Serpentine Primary School]" userId="5bc39a8c-b07f-42cc-b7cc-beb494723086" providerId="ADAL" clId="{A2D8EC36-1537-4830-9C56-70659850B27D}" dt="2023-07-05T10:33:49.740" v="27767" actId="20577"/>
          <ac:spMkLst>
            <pc:docMk/>
            <pc:sldMk cId="599956810" sldId="4900"/>
            <ac:spMk id="3" creationId="{1DAE649E-6B62-4A67-8541-0422C13B868F}"/>
          </ac:spMkLst>
        </pc:spChg>
        <pc:spChg chg="mod">
          <ac:chgData name="VAN DONGEN Lauren [Serpentine Primary School]" userId="5bc39a8c-b07f-42cc-b7cc-beb494723086" providerId="ADAL" clId="{A2D8EC36-1537-4830-9C56-70659850B27D}" dt="2023-07-05T10:33:00.451" v="27722" actId="14100"/>
          <ac:spMkLst>
            <pc:docMk/>
            <pc:sldMk cId="599956810" sldId="4900"/>
            <ac:spMk id="5" creationId="{CDCFB9C8-AAC8-41A5-8884-AB44D43E4018}"/>
          </ac:spMkLst>
        </pc:spChg>
        <pc:spChg chg="mod">
          <ac:chgData name="VAN DONGEN Lauren [Serpentine Primary School]" userId="5bc39a8c-b07f-42cc-b7cc-beb494723086" providerId="ADAL" clId="{A2D8EC36-1537-4830-9C56-70659850B27D}" dt="2023-07-05T10:34:01.112" v="27795" actId="20577"/>
          <ac:spMkLst>
            <pc:docMk/>
            <pc:sldMk cId="599956810" sldId="4900"/>
            <ac:spMk id="15" creationId="{8DEEE9CF-7FA0-48BD-B2C6-86A8AFD93AEB}"/>
          </ac:spMkLst>
        </pc:spChg>
        <pc:spChg chg="mod">
          <ac:chgData name="VAN DONGEN Lauren [Serpentine Primary School]" userId="5bc39a8c-b07f-42cc-b7cc-beb494723086" providerId="ADAL" clId="{A2D8EC36-1537-4830-9C56-70659850B27D}" dt="2023-07-05T10:34:59.946" v="27819" actId="1076"/>
          <ac:spMkLst>
            <pc:docMk/>
            <pc:sldMk cId="599956810" sldId="4900"/>
            <ac:spMk id="17" creationId="{C389C2AB-BDC2-4FC7-A62E-2E8D50C68ADA}"/>
          </ac:spMkLst>
        </pc:spChg>
        <pc:spChg chg="add mod">
          <ac:chgData name="VAN DONGEN Lauren [Serpentine Primary School]" userId="5bc39a8c-b07f-42cc-b7cc-beb494723086" providerId="ADAL" clId="{A2D8EC36-1537-4830-9C56-70659850B27D}" dt="2023-07-05T10:35:16.906" v="27822" actId="1076"/>
          <ac:spMkLst>
            <pc:docMk/>
            <pc:sldMk cId="599956810" sldId="4900"/>
            <ac:spMk id="18" creationId="{8379A645-4D0F-406D-8E24-8702BEBC62D2}"/>
          </ac:spMkLst>
        </pc:spChg>
        <pc:spChg chg="mod">
          <ac:chgData name="VAN DONGEN Lauren [Serpentine Primary School]" userId="5bc39a8c-b07f-42cc-b7cc-beb494723086" providerId="ADAL" clId="{A2D8EC36-1537-4830-9C56-70659850B27D}" dt="2023-07-05T10:35:39.986" v="27838" actId="14100"/>
          <ac:spMkLst>
            <pc:docMk/>
            <pc:sldMk cId="599956810" sldId="4900"/>
            <ac:spMk id="19" creationId="{9E543EBE-8277-4ABF-8066-32517555B6C0}"/>
          </ac:spMkLst>
        </pc:spChg>
        <pc:spChg chg="add mod">
          <ac:chgData name="VAN DONGEN Lauren [Serpentine Primary School]" userId="5bc39a8c-b07f-42cc-b7cc-beb494723086" providerId="ADAL" clId="{A2D8EC36-1537-4830-9C56-70659850B27D}" dt="2023-07-05T10:36:51.890" v="27872" actId="1076"/>
          <ac:spMkLst>
            <pc:docMk/>
            <pc:sldMk cId="599956810" sldId="4900"/>
            <ac:spMk id="20" creationId="{98870769-8D64-49F4-97A0-3B5A0DB1DF0D}"/>
          </ac:spMkLst>
        </pc:spChg>
        <pc:spChg chg="mod">
          <ac:chgData name="VAN DONGEN Lauren [Serpentine Primary School]" userId="5bc39a8c-b07f-42cc-b7cc-beb494723086" providerId="ADAL" clId="{A2D8EC36-1537-4830-9C56-70659850B27D}" dt="2023-07-05T10:35:07.674" v="27820" actId="1076"/>
          <ac:spMkLst>
            <pc:docMk/>
            <pc:sldMk cId="599956810" sldId="4900"/>
            <ac:spMk id="21" creationId="{F39D9390-E0F0-4952-BAD5-29F5DBD5EE91}"/>
          </ac:spMkLst>
        </pc:spChg>
        <pc:spChg chg="mod">
          <ac:chgData name="VAN DONGEN Lauren [Serpentine Primary School]" userId="5bc39a8c-b07f-42cc-b7cc-beb494723086" providerId="ADAL" clId="{A2D8EC36-1537-4830-9C56-70659850B27D}" dt="2023-07-05T10:34:12.408" v="27815" actId="20577"/>
          <ac:spMkLst>
            <pc:docMk/>
            <pc:sldMk cId="599956810" sldId="4900"/>
            <ac:spMk id="28" creationId="{1738AACA-14F8-4FC0-905D-D7384E2492F4}"/>
          </ac:spMkLst>
        </pc:spChg>
        <pc:picChg chg="add mod">
          <ac:chgData name="VAN DONGEN Lauren [Serpentine Primary School]" userId="5bc39a8c-b07f-42cc-b7cc-beb494723086" providerId="ADAL" clId="{A2D8EC36-1537-4830-9C56-70659850B27D}" dt="2023-07-05T10:32:20.387" v="27705" actId="1076"/>
          <ac:picMkLst>
            <pc:docMk/>
            <pc:sldMk cId="599956810" sldId="4900"/>
            <ac:picMk id="4" creationId="{79DF5E90-8B0B-4E91-8A13-D09E2864976B}"/>
          </ac:picMkLst>
        </pc:picChg>
        <pc:picChg chg="del">
          <ac:chgData name="VAN DONGEN Lauren [Serpentine Primary School]" userId="5bc39a8c-b07f-42cc-b7cc-beb494723086" providerId="ADAL" clId="{A2D8EC36-1537-4830-9C56-70659850B27D}" dt="2023-07-05T10:32:10.752" v="27700" actId="478"/>
          <ac:picMkLst>
            <pc:docMk/>
            <pc:sldMk cId="599956810" sldId="4900"/>
            <ac:picMk id="7" creationId="{183B5BA0-2A1C-4CD8-8C6B-6A61060406B3}"/>
          </ac:picMkLst>
        </pc:picChg>
      </pc:sldChg>
      <pc:sldChg chg="add del">
        <pc:chgData name="VAN DONGEN Lauren [Serpentine Primary School]" userId="5bc39a8c-b07f-42cc-b7cc-beb494723086" providerId="ADAL" clId="{A2D8EC36-1537-4830-9C56-70659850B27D}" dt="2023-07-05T06:53:27.455" v="21380" actId="47"/>
        <pc:sldMkLst>
          <pc:docMk/>
          <pc:sldMk cId="1670799460" sldId="4901"/>
        </pc:sldMkLst>
      </pc:sldChg>
      <pc:sldChg chg="modSp add mod">
        <pc:chgData name="VAN DONGEN Lauren [Serpentine Primary School]" userId="5bc39a8c-b07f-42cc-b7cc-beb494723086" providerId="ADAL" clId="{A2D8EC36-1537-4830-9C56-70659850B27D}" dt="2023-07-06T03:39:52.212" v="34371" actId="20577"/>
        <pc:sldMkLst>
          <pc:docMk/>
          <pc:sldMk cId="1820968631" sldId="4902"/>
        </pc:sldMkLst>
        <pc:spChg chg="mod">
          <ac:chgData name="VAN DONGEN Lauren [Serpentine Primary School]" userId="5bc39a8c-b07f-42cc-b7cc-beb494723086" providerId="ADAL" clId="{A2D8EC36-1537-4830-9C56-70659850B27D}" dt="2023-07-06T03:39:52.212" v="34371" actId="20577"/>
          <ac:spMkLst>
            <pc:docMk/>
            <pc:sldMk cId="1820968631" sldId="4902"/>
            <ac:spMk id="2" creationId="{B7A646C9-CB5C-23DA-A42D-AECD4790A895}"/>
          </ac:spMkLst>
        </pc:spChg>
        <pc:spChg chg="mod">
          <ac:chgData name="VAN DONGEN Lauren [Serpentine Primary School]" userId="5bc39a8c-b07f-42cc-b7cc-beb494723086" providerId="ADAL" clId="{A2D8EC36-1537-4830-9C56-70659850B27D}" dt="2023-07-05T11:38:41.433" v="28488" actId="20577"/>
          <ac:spMkLst>
            <pc:docMk/>
            <pc:sldMk cId="1820968631" sldId="4902"/>
            <ac:spMk id="6" creationId="{40F5AE51-4B07-994D-A473-527960B29988}"/>
          </ac:spMkLst>
        </pc:spChg>
      </pc:sldChg>
      <pc:sldChg chg="addSp delSp modSp add mod">
        <pc:chgData name="VAN DONGEN Lauren [Serpentine Primary School]" userId="5bc39a8c-b07f-42cc-b7cc-beb494723086" providerId="ADAL" clId="{A2D8EC36-1537-4830-9C56-70659850B27D}" dt="2023-07-06T03:43:10.441" v="34379" actId="1076"/>
        <pc:sldMkLst>
          <pc:docMk/>
          <pc:sldMk cId="4269584991" sldId="4903"/>
        </pc:sldMkLst>
        <pc:spChg chg="mod">
          <ac:chgData name="VAN DONGEN Lauren [Serpentine Primary School]" userId="5bc39a8c-b07f-42cc-b7cc-beb494723086" providerId="ADAL" clId="{A2D8EC36-1537-4830-9C56-70659850B27D}" dt="2023-07-05T11:39:04.917" v="28496" actId="20577"/>
          <ac:spMkLst>
            <pc:docMk/>
            <pc:sldMk cId="4269584991" sldId="4903"/>
            <ac:spMk id="7" creationId="{00000000-0000-0000-0000-000000000000}"/>
          </ac:spMkLst>
        </pc:spChg>
        <pc:spChg chg="mod">
          <ac:chgData name="VAN DONGEN Lauren [Serpentine Primary School]" userId="5bc39a8c-b07f-42cc-b7cc-beb494723086" providerId="ADAL" clId="{A2D8EC36-1537-4830-9C56-70659850B27D}" dt="2023-07-05T11:39:17.690" v="28518" actId="20577"/>
          <ac:spMkLst>
            <pc:docMk/>
            <pc:sldMk cId="4269584991" sldId="4903"/>
            <ac:spMk id="11" creationId="{9417F30F-6FC3-4E35-8E33-384B5FBF026A}"/>
          </ac:spMkLst>
        </pc:spChg>
        <pc:spChg chg="mod">
          <ac:chgData name="VAN DONGEN Lauren [Serpentine Primary School]" userId="5bc39a8c-b07f-42cc-b7cc-beb494723086" providerId="ADAL" clId="{A2D8EC36-1537-4830-9C56-70659850B27D}" dt="2023-07-05T11:39:08.370" v="28503" actId="20577"/>
          <ac:spMkLst>
            <pc:docMk/>
            <pc:sldMk cId="4269584991" sldId="4903"/>
            <ac:spMk id="15" creationId="{8BF89615-3AEB-CD4C-8C3C-4BFCF1B3E514}"/>
          </ac:spMkLst>
        </pc:spChg>
        <pc:spChg chg="mod">
          <ac:chgData name="VAN DONGEN Lauren [Serpentine Primary School]" userId="5bc39a8c-b07f-42cc-b7cc-beb494723086" providerId="ADAL" clId="{A2D8EC36-1537-4830-9C56-70659850B27D}" dt="2023-07-05T11:39:13.629" v="28511" actId="20577"/>
          <ac:spMkLst>
            <pc:docMk/>
            <pc:sldMk cId="4269584991" sldId="4903"/>
            <ac:spMk id="16" creationId="{4BD4C0A7-2513-49D9-B1A9-8F5E263A7EC7}"/>
          </ac:spMkLst>
        </pc:spChg>
        <pc:picChg chg="add del">
          <ac:chgData name="VAN DONGEN Lauren [Serpentine Primary School]" userId="5bc39a8c-b07f-42cc-b7cc-beb494723086" providerId="ADAL" clId="{A2D8EC36-1537-4830-9C56-70659850B27D}" dt="2023-07-06T03:35:23.216" v="34327" actId="478"/>
          <ac:picMkLst>
            <pc:docMk/>
            <pc:sldMk cId="4269584991" sldId="4903"/>
            <ac:picMk id="2050" creationId="{1F5D6370-2EF7-4D16-9291-A5BED01CCCD5}"/>
          </ac:picMkLst>
        </pc:picChg>
        <pc:picChg chg="del">
          <ac:chgData name="VAN DONGEN Lauren [Serpentine Primary School]" userId="5bc39a8c-b07f-42cc-b7cc-beb494723086" providerId="ADAL" clId="{A2D8EC36-1537-4830-9C56-70659850B27D}" dt="2023-07-05T11:39:38.403" v="28519" actId="478"/>
          <ac:picMkLst>
            <pc:docMk/>
            <pc:sldMk cId="4269584991" sldId="4903"/>
            <ac:picMk id="2050" creationId="{FD62FBE0-7298-4D6D-88D9-AE0290C79C1D}"/>
          </ac:picMkLst>
        </pc:picChg>
        <pc:picChg chg="del">
          <ac:chgData name="VAN DONGEN Lauren [Serpentine Primary School]" userId="5bc39a8c-b07f-42cc-b7cc-beb494723086" providerId="ADAL" clId="{A2D8EC36-1537-4830-9C56-70659850B27D}" dt="2023-07-05T11:39:39.028" v="28520" actId="478"/>
          <ac:picMkLst>
            <pc:docMk/>
            <pc:sldMk cId="4269584991" sldId="4903"/>
            <ac:picMk id="2052" creationId="{1E0B2479-8A0E-4734-8941-D774108CDE80}"/>
          </ac:picMkLst>
        </pc:picChg>
        <pc:picChg chg="add mod">
          <ac:chgData name="VAN DONGEN Lauren [Serpentine Primary School]" userId="5bc39a8c-b07f-42cc-b7cc-beb494723086" providerId="ADAL" clId="{A2D8EC36-1537-4830-9C56-70659850B27D}" dt="2023-07-06T03:38:02.466" v="34343" actId="1076"/>
          <ac:picMkLst>
            <pc:docMk/>
            <pc:sldMk cId="4269584991" sldId="4903"/>
            <ac:picMk id="2052" creationId="{D22DEBB1-9287-4102-A891-7A56D838CD5D}"/>
          </ac:picMkLst>
        </pc:picChg>
        <pc:picChg chg="add del mod">
          <ac:chgData name="VAN DONGEN Lauren [Serpentine Primary School]" userId="5bc39a8c-b07f-42cc-b7cc-beb494723086" providerId="ADAL" clId="{A2D8EC36-1537-4830-9C56-70659850B27D}" dt="2023-07-06T03:41:15.161" v="34374" actId="478"/>
          <ac:picMkLst>
            <pc:docMk/>
            <pc:sldMk cId="4269584991" sldId="4903"/>
            <ac:picMk id="2054" creationId="{EB45C531-05E0-42D0-B0F9-BA39A528DE55}"/>
          </ac:picMkLst>
        </pc:picChg>
        <pc:picChg chg="add mod">
          <ac:chgData name="VAN DONGEN Lauren [Serpentine Primary School]" userId="5bc39a8c-b07f-42cc-b7cc-beb494723086" providerId="ADAL" clId="{A2D8EC36-1537-4830-9C56-70659850B27D}" dt="2023-07-06T03:43:10.441" v="34379" actId="1076"/>
          <ac:picMkLst>
            <pc:docMk/>
            <pc:sldMk cId="4269584991" sldId="4903"/>
            <ac:picMk id="2056" creationId="{716F19BF-7090-4F62-9139-20CA0ED3935C}"/>
          </ac:picMkLst>
        </pc:picChg>
      </pc:sldChg>
      <pc:sldChg chg="addSp delSp modSp add mod">
        <pc:chgData name="VAN DONGEN Lauren [Serpentine Primary School]" userId="5bc39a8c-b07f-42cc-b7cc-beb494723086" providerId="ADAL" clId="{A2D8EC36-1537-4830-9C56-70659850B27D}" dt="2023-07-06T03:35:33.522" v="34332" actId="1076"/>
        <pc:sldMkLst>
          <pc:docMk/>
          <pc:sldMk cId="3383569726" sldId="4904"/>
        </pc:sldMkLst>
        <pc:spChg chg="mod">
          <ac:chgData name="VAN DONGEN Lauren [Serpentine Primary School]" userId="5bc39a8c-b07f-42cc-b7cc-beb494723086" providerId="ADAL" clId="{A2D8EC36-1537-4830-9C56-70659850B27D}" dt="2023-07-05T11:39:44.927" v="28528" actId="20577"/>
          <ac:spMkLst>
            <pc:docMk/>
            <pc:sldMk cId="3383569726" sldId="4904"/>
            <ac:spMk id="11" creationId="{9417F30F-6FC3-4E35-8E33-384B5FBF026A}"/>
          </ac:spMkLst>
        </pc:spChg>
        <pc:spChg chg="mod">
          <ac:chgData name="VAN DONGEN Lauren [Serpentine Primary School]" userId="5bc39a8c-b07f-42cc-b7cc-beb494723086" providerId="ADAL" clId="{A2D8EC36-1537-4830-9C56-70659850B27D}" dt="2023-07-05T11:39:50.035" v="28535" actId="20577"/>
          <ac:spMkLst>
            <pc:docMk/>
            <pc:sldMk cId="3383569726" sldId="4904"/>
            <ac:spMk id="16" creationId="{4BD4C0A7-2513-49D9-B1A9-8F5E263A7EC7}"/>
          </ac:spMkLst>
        </pc:spChg>
        <pc:picChg chg="del">
          <ac:chgData name="VAN DONGEN Lauren [Serpentine Primary School]" userId="5bc39a8c-b07f-42cc-b7cc-beb494723086" providerId="ADAL" clId="{A2D8EC36-1537-4830-9C56-70659850B27D}" dt="2023-07-05T11:39:41.227" v="28521" actId="478"/>
          <ac:picMkLst>
            <pc:docMk/>
            <pc:sldMk cId="3383569726" sldId="4904"/>
            <ac:picMk id="1026" creationId="{DD08BEFE-ED85-4DC6-9D1E-0EF8F884C8B7}"/>
          </ac:picMkLst>
        </pc:picChg>
        <pc:picChg chg="add mod">
          <ac:chgData name="VAN DONGEN Lauren [Serpentine Primary School]" userId="5bc39a8c-b07f-42cc-b7cc-beb494723086" providerId="ADAL" clId="{A2D8EC36-1537-4830-9C56-70659850B27D}" dt="2023-07-06T03:35:33.522" v="34332" actId="1076"/>
          <ac:picMkLst>
            <pc:docMk/>
            <pc:sldMk cId="3383569726" sldId="4904"/>
            <ac:picMk id="3074" creationId="{4468261F-DF1F-4729-8EC1-4D61C5763E51}"/>
          </ac:picMkLst>
        </pc:picChg>
      </pc:sldChg>
      <pc:sldChg chg="modSp add mod">
        <pc:chgData name="VAN DONGEN Lauren [Serpentine Primary School]" userId="5bc39a8c-b07f-42cc-b7cc-beb494723086" providerId="ADAL" clId="{A2D8EC36-1537-4830-9C56-70659850B27D}" dt="2023-07-05T11:42:28.859" v="28573" actId="207"/>
        <pc:sldMkLst>
          <pc:docMk/>
          <pc:sldMk cId="1757839713" sldId="4905"/>
        </pc:sldMkLst>
        <pc:spChg chg="mod">
          <ac:chgData name="VAN DONGEN Lauren [Serpentine Primary School]" userId="5bc39a8c-b07f-42cc-b7cc-beb494723086" providerId="ADAL" clId="{A2D8EC36-1537-4830-9C56-70659850B27D}" dt="2023-07-05T11:41:11.074" v="28563" actId="20577"/>
          <ac:spMkLst>
            <pc:docMk/>
            <pc:sldMk cId="1757839713" sldId="4905"/>
            <ac:spMk id="11" creationId="{8A6663D1-6B27-420F-8443-DCDFDC233D2B}"/>
          </ac:spMkLst>
        </pc:spChg>
        <pc:spChg chg="mod">
          <ac:chgData name="VAN DONGEN Lauren [Serpentine Primary School]" userId="5bc39a8c-b07f-42cc-b7cc-beb494723086" providerId="ADAL" clId="{A2D8EC36-1537-4830-9C56-70659850B27D}" dt="2023-07-05T11:41:54.851" v="28568" actId="20577"/>
          <ac:spMkLst>
            <pc:docMk/>
            <pc:sldMk cId="1757839713" sldId="4905"/>
            <ac:spMk id="18" creationId="{64C11362-1D38-4E68-9708-C8227F22604E}"/>
          </ac:spMkLst>
        </pc:spChg>
        <pc:spChg chg="mod">
          <ac:chgData name="VAN DONGEN Lauren [Serpentine Primary School]" userId="5bc39a8c-b07f-42cc-b7cc-beb494723086" providerId="ADAL" clId="{A2D8EC36-1537-4830-9C56-70659850B27D}" dt="2023-07-05T11:42:28.859" v="28573" actId="207"/>
          <ac:spMkLst>
            <pc:docMk/>
            <pc:sldMk cId="1757839713" sldId="4905"/>
            <ac:spMk id="19" creationId="{BF9AAB17-9CDD-4E40-92BF-8DE8A2ADD71F}"/>
          </ac:spMkLst>
        </pc:spChg>
      </pc:sldChg>
      <pc:sldChg chg="addSp delSp modSp add mod">
        <pc:chgData name="VAN DONGEN Lauren [Serpentine Primary School]" userId="5bc39a8c-b07f-42cc-b7cc-beb494723086" providerId="ADAL" clId="{A2D8EC36-1537-4830-9C56-70659850B27D}" dt="2023-07-06T03:39:40.410" v="34354" actId="14100"/>
        <pc:sldMkLst>
          <pc:docMk/>
          <pc:sldMk cId="3641126334" sldId="4906"/>
        </pc:sldMkLst>
        <pc:spChg chg="mod">
          <ac:chgData name="VAN DONGEN Lauren [Serpentine Primary School]" userId="5bc39a8c-b07f-42cc-b7cc-beb494723086" providerId="ADAL" clId="{A2D8EC36-1537-4830-9C56-70659850B27D}" dt="2023-07-05T11:42:39.437" v="28580" actId="20577"/>
          <ac:spMkLst>
            <pc:docMk/>
            <pc:sldMk cId="3641126334" sldId="4906"/>
            <ac:spMk id="11" creationId="{9417F30F-6FC3-4E35-8E33-384B5FBF026A}"/>
          </ac:spMkLst>
        </pc:spChg>
        <pc:spChg chg="mod">
          <ac:chgData name="VAN DONGEN Lauren [Serpentine Primary School]" userId="5bc39a8c-b07f-42cc-b7cc-beb494723086" providerId="ADAL" clId="{A2D8EC36-1537-4830-9C56-70659850B27D}" dt="2023-07-05T11:42:44.257" v="28587" actId="20577"/>
          <ac:spMkLst>
            <pc:docMk/>
            <pc:sldMk cId="3641126334" sldId="4906"/>
            <ac:spMk id="16" creationId="{4BD4C0A7-2513-49D9-B1A9-8F5E263A7EC7}"/>
          </ac:spMkLst>
        </pc:spChg>
        <pc:picChg chg="del">
          <ac:chgData name="VAN DONGEN Lauren [Serpentine Primary School]" userId="5bc39a8c-b07f-42cc-b7cc-beb494723086" providerId="ADAL" clId="{A2D8EC36-1537-4830-9C56-70659850B27D}" dt="2023-07-05T11:42:46.339" v="28588" actId="478"/>
          <ac:picMkLst>
            <pc:docMk/>
            <pc:sldMk cId="3641126334" sldId="4906"/>
            <ac:picMk id="3" creationId="{5278E8A9-6168-406D-BDEF-E36A3C6A9B4B}"/>
          </ac:picMkLst>
        </pc:picChg>
        <pc:picChg chg="del">
          <ac:chgData name="VAN DONGEN Lauren [Serpentine Primary School]" userId="5bc39a8c-b07f-42cc-b7cc-beb494723086" providerId="ADAL" clId="{A2D8EC36-1537-4830-9C56-70659850B27D}" dt="2023-07-05T11:42:47.328" v="28590" actId="478"/>
          <ac:picMkLst>
            <pc:docMk/>
            <pc:sldMk cId="3641126334" sldId="4906"/>
            <ac:picMk id="4" creationId="{85FE9C3E-FF20-47D7-8FD1-8EE6FEDE5D16}"/>
          </ac:picMkLst>
        </pc:picChg>
        <pc:picChg chg="del">
          <ac:chgData name="VAN DONGEN Lauren [Serpentine Primary School]" userId="5bc39a8c-b07f-42cc-b7cc-beb494723086" providerId="ADAL" clId="{A2D8EC36-1537-4830-9C56-70659850B27D}" dt="2023-07-05T11:42:46.764" v="28589" actId="478"/>
          <ac:picMkLst>
            <pc:docMk/>
            <pc:sldMk cId="3641126334" sldId="4906"/>
            <ac:picMk id="5" creationId="{7A77A395-D805-4B11-BC1F-70D4C2A820C1}"/>
          </ac:picMkLst>
        </pc:picChg>
        <pc:picChg chg="add mod">
          <ac:chgData name="VAN DONGEN Lauren [Serpentine Primary School]" userId="5bc39a8c-b07f-42cc-b7cc-beb494723086" providerId="ADAL" clId="{A2D8EC36-1537-4830-9C56-70659850B27D}" dt="2023-07-06T03:34:30.457" v="34325" actId="1076"/>
          <ac:picMkLst>
            <pc:docMk/>
            <pc:sldMk cId="3641126334" sldId="4906"/>
            <ac:picMk id="1026" creationId="{83B82BD3-4E17-4509-BF08-A4D3A610C019}"/>
          </ac:picMkLst>
        </pc:picChg>
        <pc:picChg chg="add mod">
          <ac:chgData name="VAN DONGEN Lauren [Serpentine Primary School]" userId="5bc39a8c-b07f-42cc-b7cc-beb494723086" providerId="ADAL" clId="{A2D8EC36-1537-4830-9C56-70659850B27D}" dt="2023-07-06T03:37:17.681" v="34337" actId="1076"/>
          <ac:picMkLst>
            <pc:docMk/>
            <pc:sldMk cId="3641126334" sldId="4906"/>
            <ac:picMk id="1028" creationId="{6BC421EB-3A67-4C5A-B266-246FB945627F}"/>
          </ac:picMkLst>
        </pc:picChg>
        <pc:picChg chg="add mod">
          <ac:chgData name="VAN DONGEN Lauren [Serpentine Primary School]" userId="5bc39a8c-b07f-42cc-b7cc-beb494723086" providerId="ADAL" clId="{A2D8EC36-1537-4830-9C56-70659850B27D}" dt="2023-07-06T03:38:52.161" v="34349" actId="14100"/>
          <ac:picMkLst>
            <pc:docMk/>
            <pc:sldMk cId="3641126334" sldId="4906"/>
            <ac:picMk id="1030" creationId="{2C35AA1A-9292-40EC-A097-1347E06D0C24}"/>
          </ac:picMkLst>
        </pc:picChg>
        <pc:picChg chg="add mod">
          <ac:chgData name="VAN DONGEN Lauren [Serpentine Primary School]" userId="5bc39a8c-b07f-42cc-b7cc-beb494723086" providerId="ADAL" clId="{A2D8EC36-1537-4830-9C56-70659850B27D}" dt="2023-07-06T03:39:40.410" v="34354" actId="14100"/>
          <ac:picMkLst>
            <pc:docMk/>
            <pc:sldMk cId="3641126334" sldId="4906"/>
            <ac:picMk id="1032" creationId="{BCBFBF0E-F8DD-4605-8710-85DEDB63141D}"/>
          </ac:picMkLst>
        </pc:picChg>
        <pc:picChg chg="del">
          <ac:chgData name="VAN DONGEN Lauren [Serpentine Primary School]" userId="5bc39a8c-b07f-42cc-b7cc-beb494723086" providerId="ADAL" clId="{A2D8EC36-1537-4830-9C56-70659850B27D}" dt="2023-07-05T11:42:47.798" v="28591" actId="478"/>
          <ac:picMkLst>
            <pc:docMk/>
            <pc:sldMk cId="3641126334" sldId="4906"/>
            <ac:picMk id="3082" creationId="{597AD047-C4D2-471F-8BD9-66DDBDE8E24A}"/>
          </ac:picMkLst>
        </pc:picChg>
      </pc:sldChg>
      <pc:sldChg chg="modSp add mod">
        <pc:chgData name="VAN DONGEN Lauren [Serpentine Primary School]" userId="5bc39a8c-b07f-42cc-b7cc-beb494723086" providerId="ADAL" clId="{A2D8EC36-1537-4830-9C56-70659850B27D}" dt="2023-07-05T11:44:47.786" v="28722" actId="207"/>
        <pc:sldMkLst>
          <pc:docMk/>
          <pc:sldMk cId="3342949897" sldId="4907"/>
        </pc:sldMkLst>
        <pc:spChg chg="mod">
          <ac:chgData name="VAN DONGEN Lauren [Serpentine Primary School]" userId="5bc39a8c-b07f-42cc-b7cc-beb494723086" providerId="ADAL" clId="{A2D8EC36-1537-4830-9C56-70659850B27D}" dt="2023-07-05T11:43:59.648" v="28617" actId="20577"/>
          <ac:spMkLst>
            <pc:docMk/>
            <pc:sldMk cId="3342949897" sldId="4907"/>
            <ac:spMk id="5" creationId="{00000000-0000-0000-0000-000000000000}"/>
          </ac:spMkLst>
        </pc:spChg>
        <pc:spChg chg="mod">
          <ac:chgData name="VAN DONGEN Lauren [Serpentine Primary School]" userId="5bc39a8c-b07f-42cc-b7cc-beb494723086" providerId="ADAL" clId="{A2D8EC36-1537-4830-9C56-70659850B27D}" dt="2023-07-05T11:42:55.813" v="28601" actId="20577"/>
          <ac:spMkLst>
            <pc:docMk/>
            <pc:sldMk cId="3342949897" sldId="4907"/>
            <ac:spMk id="11" creationId="{9417F30F-6FC3-4E35-8E33-384B5FBF026A}"/>
          </ac:spMkLst>
        </pc:spChg>
        <pc:spChg chg="mod">
          <ac:chgData name="VAN DONGEN Lauren [Serpentine Primary School]" userId="5bc39a8c-b07f-42cc-b7cc-beb494723086" providerId="ADAL" clId="{A2D8EC36-1537-4830-9C56-70659850B27D}" dt="2023-07-05T11:44:47.786" v="28722" actId="207"/>
          <ac:spMkLst>
            <pc:docMk/>
            <pc:sldMk cId="3342949897" sldId="4907"/>
            <ac:spMk id="14" creationId="{F0134CC3-8BBC-4D3D-B93A-1185BEAA04F2}"/>
          </ac:spMkLst>
        </pc:spChg>
        <pc:spChg chg="mod">
          <ac:chgData name="VAN DONGEN Lauren [Serpentine Primary School]" userId="5bc39a8c-b07f-42cc-b7cc-beb494723086" providerId="ADAL" clId="{A2D8EC36-1537-4830-9C56-70659850B27D}" dt="2023-07-05T11:43:00.882" v="28609" actId="20577"/>
          <ac:spMkLst>
            <pc:docMk/>
            <pc:sldMk cId="3342949897" sldId="4907"/>
            <ac:spMk id="16" creationId="{4BD4C0A7-2513-49D9-B1A9-8F5E263A7EC7}"/>
          </ac:spMkLst>
        </pc:spChg>
        <pc:spChg chg="mod">
          <ac:chgData name="VAN DONGEN Lauren [Serpentine Primary School]" userId="5bc39a8c-b07f-42cc-b7cc-beb494723086" providerId="ADAL" clId="{A2D8EC36-1537-4830-9C56-70659850B27D}" dt="2023-07-05T11:43:26.732" v="28611" actId="207"/>
          <ac:spMkLst>
            <pc:docMk/>
            <pc:sldMk cId="3342949897" sldId="4907"/>
            <ac:spMk id="18" creationId="{00000000-0000-0000-0000-000000000000}"/>
          </ac:spMkLst>
        </pc:spChg>
      </pc:sldChg>
      <pc:sldChg chg="addSp delSp modSp add mod">
        <pc:chgData name="VAN DONGEN Lauren [Serpentine Primary School]" userId="5bc39a8c-b07f-42cc-b7cc-beb494723086" providerId="ADAL" clId="{A2D8EC36-1537-4830-9C56-70659850B27D}" dt="2023-07-05T11:47:18.609" v="28780" actId="14100"/>
        <pc:sldMkLst>
          <pc:docMk/>
          <pc:sldMk cId="3936274972" sldId="4908"/>
        </pc:sldMkLst>
        <pc:spChg chg="mod">
          <ac:chgData name="VAN DONGEN Lauren [Serpentine Primary School]" userId="5bc39a8c-b07f-42cc-b7cc-beb494723086" providerId="ADAL" clId="{A2D8EC36-1537-4830-9C56-70659850B27D}" dt="2023-07-05T11:45:44.797" v="28739" actId="1076"/>
          <ac:spMkLst>
            <pc:docMk/>
            <pc:sldMk cId="3936274972" sldId="4908"/>
            <ac:spMk id="3" creationId="{1DAE649E-6B62-4A67-8541-0422C13B868F}"/>
          </ac:spMkLst>
        </pc:spChg>
        <pc:spChg chg="mod">
          <ac:chgData name="VAN DONGEN Lauren [Serpentine Primary School]" userId="5bc39a8c-b07f-42cc-b7cc-beb494723086" providerId="ADAL" clId="{A2D8EC36-1537-4830-9C56-70659850B27D}" dt="2023-07-05T11:45:16.279" v="28736" actId="20577"/>
          <ac:spMkLst>
            <pc:docMk/>
            <pc:sldMk cId="3936274972" sldId="4908"/>
            <ac:spMk id="5" creationId="{CDCFB9C8-AAC8-41A5-8884-AB44D43E4018}"/>
          </ac:spMkLst>
        </pc:spChg>
        <pc:spChg chg="mod">
          <ac:chgData name="VAN DONGEN Lauren [Serpentine Primary School]" userId="5bc39a8c-b07f-42cc-b7cc-beb494723086" providerId="ADAL" clId="{A2D8EC36-1537-4830-9C56-70659850B27D}" dt="2023-07-05T11:45:49.508" v="28751" actId="20577"/>
          <ac:spMkLst>
            <pc:docMk/>
            <pc:sldMk cId="3936274972" sldId="4908"/>
            <ac:spMk id="15" creationId="{8DEEE9CF-7FA0-48BD-B2C6-86A8AFD93AEB}"/>
          </ac:spMkLst>
        </pc:spChg>
        <pc:spChg chg="mod">
          <ac:chgData name="VAN DONGEN Lauren [Serpentine Primary School]" userId="5bc39a8c-b07f-42cc-b7cc-beb494723086" providerId="ADAL" clId="{A2D8EC36-1537-4830-9C56-70659850B27D}" dt="2023-07-05T11:46:15.608" v="28769" actId="1076"/>
          <ac:spMkLst>
            <pc:docMk/>
            <pc:sldMk cId="3936274972" sldId="4908"/>
            <ac:spMk id="17" creationId="{C389C2AB-BDC2-4FC7-A62E-2E8D50C68ADA}"/>
          </ac:spMkLst>
        </pc:spChg>
        <pc:spChg chg="mod">
          <ac:chgData name="VAN DONGEN Lauren [Serpentine Primary School]" userId="5bc39a8c-b07f-42cc-b7cc-beb494723086" providerId="ADAL" clId="{A2D8EC36-1537-4830-9C56-70659850B27D}" dt="2023-07-05T11:47:18.609" v="28780" actId="14100"/>
          <ac:spMkLst>
            <pc:docMk/>
            <pc:sldMk cId="3936274972" sldId="4908"/>
            <ac:spMk id="19" creationId="{9E543EBE-8277-4ABF-8066-32517555B6C0}"/>
          </ac:spMkLst>
        </pc:spChg>
        <pc:spChg chg="mod">
          <ac:chgData name="VAN DONGEN Lauren [Serpentine Primary School]" userId="5bc39a8c-b07f-42cc-b7cc-beb494723086" providerId="ADAL" clId="{A2D8EC36-1537-4830-9C56-70659850B27D}" dt="2023-07-05T11:46:06.343" v="28768" actId="20577"/>
          <ac:spMkLst>
            <pc:docMk/>
            <pc:sldMk cId="3936274972" sldId="4908"/>
            <ac:spMk id="28" creationId="{1738AACA-14F8-4FC0-905D-D7384E2492F4}"/>
          </ac:spMkLst>
        </pc:spChg>
        <pc:grpChg chg="mod">
          <ac:chgData name="VAN DONGEN Lauren [Serpentine Primary School]" userId="5bc39a8c-b07f-42cc-b7cc-beb494723086" providerId="ADAL" clId="{A2D8EC36-1537-4830-9C56-70659850B27D}" dt="2023-07-05T11:45:59.326" v="28760" actId="1076"/>
          <ac:grpSpMkLst>
            <pc:docMk/>
            <pc:sldMk cId="3936274972" sldId="4908"/>
            <ac:grpSpMk id="27" creationId="{438D7367-DC15-4361-A2C9-74257DA95BD1}"/>
          </ac:grpSpMkLst>
        </pc:grpChg>
        <pc:picChg chg="add mod">
          <ac:chgData name="VAN DONGEN Lauren [Serpentine Primary School]" userId="5bc39a8c-b07f-42cc-b7cc-beb494723086" providerId="ADAL" clId="{A2D8EC36-1537-4830-9C56-70659850B27D}" dt="2023-07-05T11:45:12.425" v="28728" actId="1076"/>
          <ac:picMkLst>
            <pc:docMk/>
            <pc:sldMk cId="3936274972" sldId="4908"/>
            <ac:picMk id="4" creationId="{F9FB9138-A415-4FB9-8076-C38A029188C3}"/>
          </ac:picMkLst>
        </pc:picChg>
        <pc:picChg chg="del">
          <ac:chgData name="VAN DONGEN Lauren [Serpentine Primary School]" userId="5bc39a8c-b07f-42cc-b7cc-beb494723086" providerId="ADAL" clId="{A2D8EC36-1537-4830-9C56-70659850B27D}" dt="2023-07-05T11:45:04.587" v="28723" actId="478"/>
          <ac:picMkLst>
            <pc:docMk/>
            <pc:sldMk cId="3936274972" sldId="4908"/>
            <ac:picMk id="7" creationId="{183B5BA0-2A1C-4CD8-8C6B-6A61060406B3}"/>
          </ac:picMkLst>
        </pc:picChg>
      </pc:sldChg>
      <pc:sldChg chg="add del">
        <pc:chgData name="VAN DONGEN Lauren [Serpentine Primary School]" userId="5bc39a8c-b07f-42cc-b7cc-beb494723086" providerId="ADAL" clId="{A2D8EC36-1537-4830-9C56-70659850B27D}" dt="2023-07-05T06:54:06.552" v="21383" actId="47"/>
        <pc:sldMkLst>
          <pc:docMk/>
          <pc:sldMk cId="3317515895" sldId="4909"/>
        </pc:sldMkLst>
      </pc:sldChg>
      <pc:sldChg chg="modSp add mod">
        <pc:chgData name="VAN DONGEN Lauren [Serpentine Primary School]" userId="5bc39a8c-b07f-42cc-b7cc-beb494723086" providerId="ADAL" clId="{A2D8EC36-1537-4830-9C56-70659850B27D}" dt="2023-07-05T12:38:50.044" v="29798" actId="20577"/>
        <pc:sldMkLst>
          <pc:docMk/>
          <pc:sldMk cId="930330509" sldId="4910"/>
        </pc:sldMkLst>
        <pc:spChg chg="mod">
          <ac:chgData name="VAN DONGEN Lauren [Serpentine Primary School]" userId="5bc39a8c-b07f-42cc-b7cc-beb494723086" providerId="ADAL" clId="{A2D8EC36-1537-4830-9C56-70659850B27D}" dt="2023-07-05T12:38:50.044" v="29798" actId="20577"/>
          <ac:spMkLst>
            <pc:docMk/>
            <pc:sldMk cId="930330509" sldId="4910"/>
            <ac:spMk id="2" creationId="{B7A646C9-CB5C-23DA-A42D-AECD4790A895}"/>
          </ac:spMkLst>
        </pc:spChg>
        <pc:spChg chg="mod">
          <ac:chgData name="VAN DONGEN Lauren [Serpentine Primary School]" userId="5bc39a8c-b07f-42cc-b7cc-beb494723086" providerId="ADAL" clId="{A2D8EC36-1537-4830-9C56-70659850B27D}" dt="2023-07-05T12:36:45.067" v="29714" actId="20577"/>
          <ac:spMkLst>
            <pc:docMk/>
            <pc:sldMk cId="930330509" sldId="4910"/>
            <ac:spMk id="6" creationId="{40F5AE51-4B07-994D-A473-527960B29988}"/>
          </ac:spMkLst>
        </pc:spChg>
      </pc:sldChg>
      <pc:sldChg chg="addSp delSp modSp add mod">
        <pc:chgData name="VAN DONGEN Lauren [Serpentine Primary School]" userId="5bc39a8c-b07f-42cc-b7cc-beb494723086" providerId="ADAL" clId="{A2D8EC36-1537-4830-9C56-70659850B27D}" dt="2023-07-06T03:52:18.089" v="34409" actId="14100"/>
        <pc:sldMkLst>
          <pc:docMk/>
          <pc:sldMk cId="93826205" sldId="4911"/>
        </pc:sldMkLst>
        <pc:spChg chg="mod">
          <ac:chgData name="VAN DONGEN Lauren [Serpentine Primary School]" userId="5bc39a8c-b07f-42cc-b7cc-beb494723086" providerId="ADAL" clId="{A2D8EC36-1537-4830-9C56-70659850B27D}" dt="2023-07-05T12:37:16.797" v="29724" actId="20577"/>
          <ac:spMkLst>
            <pc:docMk/>
            <pc:sldMk cId="93826205" sldId="4911"/>
            <ac:spMk id="7" creationId="{00000000-0000-0000-0000-000000000000}"/>
          </ac:spMkLst>
        </pc:spChg>
        <pc:spChg chg="mod">
          <ac:chgData name="VAN DONGEN Lauren [Serpentine Primary School]" userId="5bc39a8c-b07f-42cc-b7cc-beb494723086" providerId="ADAL" clId="{A2D8EC36-1537-4830-9C56-70659850B27D}" dt="2023-07-05T12:37:34.494" v="29758" actId="20577"/>
          <ac:spMkLst>
            <pc:docMk/>
            <pc:sldMk cId="93826205" sldId="4911"/>
            <ac:spMk id="11" creationId="{9417F30F-6FC3-4E35-8E33-384B5FBF026A}"/>
          </ac:spMkLst>
        </pc:spChg>
        <pc:spChg chg="mod">
          <ac:chgData name="VAN DONGEN Lauren [Serpentine Primary School]" userId="5bc39a8c-b07f-42cc-b7cc-beb494723086" providerId="ADAL" clId="{A2D8EC36-1537-4830-9C56-70659850B27D}" dt="2023-07-05T12:37:24.726" v="29747" actId="20577"/>
          <ac:spMkLst>
            <pc:docMk/>
            <pc:sldMk cId="93826205" sldId="4911"/>
            <ac:spMk id="15" creationId="{8BF89615-3AEB-CD4C-8C3C-4BFCF1B3E514}"/>
          </ac:spMkLst>
        </pc:spChg>
        <pc:spChg chg="mod">
          <ac:chgData name="VAN DONGEN Lauren [Serpentine Primary School]" userId="5bc39a8c-b07f-42cc-b7cc-beb494723086" providerId="ADAL" clId="{A2D8EC36-1537-4830-9C56-70659850B27D}" dt="2023-07-05T12:37:40.874" v="29767" actId="20577"/>
          <ac:spMkLst>
            <pc:docMk/>
            <pc:sldMk cId="93826205" sldId="4911"/>
            <ac:spMk id="16" creationId="{4BD4C0A7-2513-49D9-B1A9-8F5E263A7EC7}"/>
          </ac:spMkLst>
        </pc:spChg>
        <pc:picChg chg="del">
          <ac:chgData name="VAN DONGEN Lauren [Serpentine Primary School]" userId="5bc39a8c-b07f-42cc-b7cc-beb494723086" providerId="ADAL" clId="{A2D8EC36-1537-4830-9C56-70659850B27D}" dt="2023-07-05T12:37:26.249" v="29748" actId="478"/>
          <ac:picMkLst>
            <pc:docMk/>
            <pc:sldMk cId="93826205" sldId="4911"/>
            <ac:picMk id="2050" creationId="{FD62FBE0-7298-4D6D-88D9-AE0290C79C1D}"/>
          </ac:picMkLst>
        </pc:picChg>
        <pc:picChg chg="del">
          <ac:chgData name="VAN DONGEN Lauren [Serpentine Primary School]" userId="5bc39a8c-b07f-42cc-b7cc-beb494723086" providerId="ADAL" clId="{A2D8EC36-1537-4830-9C56-70659850B27D}" dt="2023-07-05T12:37:26.975" v="29749" actId="478"/>
          <ac:picMkLst>
            <pc:docMk/>
            <pc:sldMk cId="93826205" sldId="4911"/>
            <ac:picMk id="2052" creationId="{1E0B2479-8A0E-4734-8941-D774108CDE80}"/>
          </ac:picMkLst>
        </pc:picChg>
        <pc:picChg chg="add mod">
          <ac:chgData name="VAN DONGEN Lauren [Serpentine Primary School]" userId="5bc39a8c-b07f-42cc-b7cc-beb494723086" providerId="ADAL" clId="{A2D8EC36-1537-4830-9C56-70659850B27D}" dt="2023-07-06T03:50:07.185" v="34405" actId="14100"/>
          <ac:picMkLst>
            <pc:docMk/>
            <pc:sldMk cId="93826205" sldId="4911"/>
            <ac:picMk id="6146" creationId="{9FBA8194-17EE-4B90-9FFA-2CFFD075DBAB}"/>
          </ac:picMkLst>
        </pc:picChg>
        <pc:picChg chg="add mod">
          <ac:chgData name="VAN DONGEN Lauren [Serpentine Primary School]" userId="5bc39a8c-b07f-42cc-b7cc-beb494723086" providerId="ADAL" clId="{A2D8EC36-1537-4830-9C56-70659850B27D}" dt="2023-07-06T03:52:18.089" v="34409" actId="14100"/>
          <ac:picMkLst>
            <pc:docMk/>
            <pc:sldMk cId="93826205" sldId="4911"/>
            <ac:picMk id="6148" creationId="{D0FD46BB-4A19-40B1-A789-39435C6A72C9}"/>
          </ac:picMkLst>
        </pc:picChg>
      </pc:sldChg>
      <pc:sldChg chg="addSp delSp modSp add mod">
        <pc:chgData name="VAN DONGEN Lauren [Serpentine Primary School]" userId="5bc39a8c-b07f-42cc-b7cc-beb494723086" providerId="ADAL" clId="{A2D8EC36-1537-4830-9C56-70659850B27D}" dt="2023-07-06T03:44:28.345" v="34383" actId="1076"/>
        <pc:sldMkLst>
          <pc:docMk/>
          <pc:sldMk cId="3701543513" sldId="4912"/>
        </pc:sldMkLst>
        <pc:spChg chg="mod">
          <ac:chgData name="VAN DONGEN Lauren [Serpentine Primary School]" userId="5bc39a8c-b07f-42cc-b7cc-beb494723086" providerId="ADAL" clId="{A2D8EC36-1537-4830-9C56-70659850B27D}" dt="2023-07-05T12:37:49.797" v="29777" actId="20577"/>
          <ac:spMkLst>
            <pc:docMk/>
            <pc:sldMk cId="3701543513" sldId="4912"/>
            <ac:spMk id="11" creationId="{9417F30F-6FC3-4E35-8E33-384B5FBF026A}"/>
          </ac:spMkLst>
        </pc:spChg>
        <pc:spChg chg="mod">
          <ac:chgData name="VAN DONGEN Lauren [Serpentine Primary School]" userId="5bc39a8c-b07f-42cc-b7cc-beb494723086" providerId="ADAL" clId="{A2D8EC36-1537-4830-9C56-70659850B27D}" dt="2023-07-05T12:37:54.518" v="29788" actId="5793"/>
          <ac:spMkLst>
            <pc:docMk/>
            <pc:sldMk cId="3701543513" sldId="4912"/>
            <ac:spMk id="16" creationId="{4BD4C0A7-2513-49D9-B1A9-8F5E263A7EC7}"/>
          </ac:spMkLst>
        </pc:spChg>
        <pc:picChg chg="del">
          <ac:chgData name="VAN DONGEN Lauren [Serpentine Primary School]" userId="5bc39a8c-b07f-42cc-b7cc-beb494723086" providerId="ADAL" clId="{A2D8EC36-1537-4830-9C56-70659850B27D}" dt="2023-07-05T12:37:44.438" v="29768" actId="478"/>
          <ac:picMkLst>
            <pc:docMk/>
            <pc:sldMk cId="3701543513" sldId="4912"/>
            <ac:picMk id="1026" creationId="{DD08BEFE-ED85-4DC6-9D1E-0EF8F884C8B7}"/>
          </ac:picMkLst>
        </pc:picChg>
        <pc:picChg chg="add mod">
          <ac:chgData name="VAN DONGEN Lauren [Serpentine Primary School]" userId="5bc39a8c-b07f-42cc-b7cc-beb494723086" providerId="ADAL" clId="{A2D8EC36-1537-4830-9C56-70659850B27D}" dt="2023-07-06T03:44:28.345" v="34383" actId="1076"/>
          <ac:picMkLst>
            <pc:docMk/>
            <pc:sldMk cId="3701543513" sldId="4912"/>
            <ac:picMk id="4098" creationId="{8218CEB9-E652-4449-B7E0-E5D9B7F4B786}"/>
          </ac:picMkLst>
        </pc:picChg>
      </pc:sldChg>
      <pc:sldChg chg="modSp add mod">
        <pc:chgData name="VAN DONGEN Lauren [Serpentine Primary School]" userId="5bc39a8c-b07f-42cc-b7cc-beb494723086" providerId="ADAL" clId="{A2D8EC36-1537-4830-9C56-70659850B27D}" dt="2023-07-05T12:40:41.763" v="29808" actId="20577"/>
        <pc:sldMkLst>
          <pc:docMk/>
          <pc:sldMk cId="3170621497" sldId="4913"/>
        </pc:sldMkLst>
        <pc:spChg chg="mod">
          <ac:chgData name="VAN DONGEN Lauren [Serpentine Primary School]" userId="5bc39a8c-b07f-42cc-b7cc-beb494723086" providerId="ADAL" clId="{A2D8EC36-1537-4830-9C56-70659850B27D}" dt="2023-07-05T12:39:29.081" v="29801" actId="207"/>
          <ac:spMkLst>
            <pc:docMk/>
            <pc:sldMk cId="3170621497" sldId="4913"/>
            <ac:spMk id="11" creationId="{8A6663D1-6B27-420F-8443-DCDFDC233D2B}"/>
          </ac:spMkLst>
        </pc:spChg>
        <pc:spChg chg="mod">
          <ac:chgData name="VAN DONGEN Lauren [Serpentine Primary School]" userId="5bc39a8c-b07f-42cc-b7cc-beb494723086" providerId="ADAL" clId="{A2D8EC36-1537-4830-9C56-70659850B27D}" dt="2023-07-05T12:40:00.587" v="29803" actId="207"/>
          <ac:spMkLst>
            <pc:docMk/>
            <pc:sldMk cId="3170621497" sldId="4913"/>
            <ac:spMk id="18" creationId="{64C11362-1D38-4E68-9708-C8227F22604E}"/>
          </ac:spMkLst>
        </pc:spChg>
        <pc:spChg chg="mod">
          <ac:chgData name="VAN DONGEN Lauren [Serpentine Primary School]" userId="5bc39a8c-b07f-42cc-b7cc-beb494723086" providerId="ADAL" clId="{A2D8EC36-1537-4830-9C56-70659850B27D}" dt="2023-07-05T12:40:41.763" v="29808" actId="20577"/>
          <ac:spMkLst>
            <pc:docMk/>
            <pc:sldMk cId="3170621497" sldId="4913"/>
            <ac:spMk id="19" creationId="{BF9AAB17-9CDD-4E40-92BF-8DE8A2ADD71F}"/>
          </ac:spMkLst>
        </pc:spChg>
      </pc:sldChg>
      <pc:sldChg chg="addSp delSp modSp add mod">
        <pc:chgData name="VAN DONGEN Lauren [Serpentine Primary School]" userId="5bc39a8c-b07f-42cc-b7cc-beb494723086" providerId="ADAL" clId="{A2D8EC36-1537-4830-9C56-70659850B27D}" dt="2023-07-06T03:54:31.578" v="34417" actId="1076"/>
        <pc:sldMkLst>
          <pc:docMk/>
          <pc:sldMk cId="1681503934" sldId="4914"/>
        </pc:sldMkLst>
        <pc:spChg chg="mod">
          <ac:chgData name="VAN DONGEN Lauren [Serpentine Primary School]" userId="5bc39a8c-b07f-42cc-b7cc-beb494723086" providerId="ADAL" clId="{A2D8EC36-1537-4830-9C56-70659850B27D}" dt="2023-07-05T12:40:52.616" v="29821" actId="20577"/>
          <ac:spMkLst>
            <pc:docMk/>
            <pc:sldMk cId="1681503934" sldId="4914"/>
            <ac:spMk id="11" creationId="{9417F30F-6FC3-4E35-8E33-384B5FBF026A}"/>
          </ac:spMkLst>
        </pc:spChg>
        <pc:spChg chg="mod">
          <ac:chgData name="VAN DONGEN Lauren [Serpentine Primary School]" userId="5bc39a8c-b07f-42cc-b7cc-beb494723086" providerId="ADAL" clId="{A2D8EC36-1537-4830-9C56-70659850B27D}" dt="2023-07-05T12:40:57.223" v="29830" actId="20577"/>
          <ac:spMkLst>
            <pc:docMk/>
            <pc:sldMk cId="1681503934" sldId="4914"/>
            <ac:spMk id="16" creationId="{4BD4C0A7-2513-49D9-B1A9-8F5E263A7EC7}"/>
          </ac:spMkLst>
        </pc:spChg>
        <pc:picChg chg="del">
          <ac:chgData name="VAN DONGEN Lauren [Serpentine Primary School]" userId="5bc39a8c-b07f-42cc-b7cc-beb494723086" providerId="ADAL" clId="{A2D8EC36-1537-4830-9C56-70659850B27D}" dt="2023-07-05T12:40:45.135" v="29809" actId="478"/>
          <ac:picMkLst>
            <pc:docMk/>
            <pc:sldMk cId="1681503934" sldId="4914"/>
            <ac:picMk id="3" creationId="{5278E8A9-6168-406D-BDEF-E36A3C6A9B4B}"/>
          </ac:picMkLst>
        </pc:picChg>
        <pc:picChg chg="del">
          <ac:chgData name="VAN DONGEN Lauren [Serpentine Primary School]" userId="5bc39a8c-b07f-42cc-b7cc-beb494723086" providerId="ADAL" clId="{A2D8EC36-1537-4830-9C56-70659850B27D}" dt="2023-07-05T12:40:46.257" v="29811" actId="478"/>
          <ac:picMkLst>
            <pc:docMk/>
            <pc:sldMk cId="1681503934" sldId="4914"/>
            <ac:picMk id="4" creationId="{85FE9C3E-FF20-47D7-8FD1-8EE6FEDE5D16}"/>
          </ac:picMkLst>
        </pc:picChg>
        <pc:picChg chg="del">
          <ac:chgData name="VAN DONGEN Lauren [Serpentine Primary School]" userId="5bc39a8c-b07f-42cc-b7cc-beb494723086" providerId="ADAL" clId="{A2D8EC36-1537-4830-9C56-70659850B27D}" dt="2023-07-05T12:40:45.637" v="29810" actId="478"/>
          <ac:picMkLst>
            <pc:docMk/>
            <pc:sldMk cId="1681503934" sldId="4914"/>
            <ac:picMk id="5" creationId="{7A77A395-D805-4B11-BC1F-70D4C2A820C1}"/>
          </ac:picMkLst>
        </pc:picChg>
        <pc:picChg chg="del">
          <ac:chgData name="VAN DONGEN Lauren [Serpentine Primary School]" userId="5bc39a8c-b07f-42cc-b7cc-beb494723086" providerId="ADAL" clId="{A2D8EC36-1537-4830-9C56-70659850B27D}" dt="2023-07-05T12:40:46.995" v="29812" actId="478"/>
          <ac:picMkLst>
            <pc:docMk/>
            <pc:sldMk cId="1681503934" sldId="4914"/>
            <ac:picMk id="3082" creationId="{597AD047-C4D2-471F-8BD9-66DDBDE8E24A}"/>
          </ac:picMkLst>
        </pc:picChg>
        <pc:picChg chg="add mod">
          <ac:chgData name="VAN DONGEN Lauren [Serpentine Primary School]" userId="5bc39a8c-b07f-42cc-b7cc-beb494723086" providerId="ADAL" clId="{A2D8EC36-1537-4830-9C56-70659850B27D}" dt="2023-07-06T03:54:24.105" v="34413" actId="1076"/>
          <ac:picMkLst>
            <pc:docMk/>
            <pc:sldMk cId="1681503934" sldId="4914"/>
            <ac:picMk id="5122" creationId="{5DCF85BF-4201-498F-B7AA-8F5AC3A6CEED}"/>
          </ac:picMkLst>
        </pc:picChg>
        <pc:picChg chg="add mod">
          <ac:chgData name="VAN DONGEN Lauren [Serpentine Primary School]" userId="5bc39a8c-b07f-42cc-b7cc-beb494723086" providerId="ADAL" clId="{A2D8EC36-1537-4830-9C56-70659850B27D}" dt="2023-07-06T03:48:14.257" v="34396" actId="1076"/>
          <ac:picMkLst>
            <pc:docMk/>
            <pc:sldMk cId="1681503934" sldId="4914"/>
            <ac:picMk id="5124" creationId="{38897524-F491-4389-A6BE-226258140B1C}"/>
          </ac:picMkLst>
        </pc:picChg>
        <pc:picChg chg="add mod">
          <ac:chgData name="VAN DONGEN Lauren [Serpentine Primary School]" userId="5bc39a8c-b07f-42cc-b7cc-beb494723086" providerId="ADAL" clId="{A2D8EC36-1537-4830-9C56-70659850B27D}" dt="2023-07-06T03:49:33.185" v="34401" actId="1076"/>
          <ac:picMkLst>
            <pc:docMk/>
            <pc:sldMk cId="1681503934" sldId="4914"/>
            <ac:picMk id="5126" creationId="{5A9092EE-849A-4131-B813-42962DFE9064}"/>
          </ac:picMkLst>
        </pc:picChg>
        <pc:picChg chg="add mod">
          <ac:chgData name="VAN DONGEN Lauren [Serpentine Primary School]" userId="5bc39a8c-b07f-42cc-b7cc-beb494723086" providerId="ADAL" clId="{A2D8EC36-1537-4830-9C56-70659850B27D}" dt="2023-07-06T03:54:31.578" v="34417" actId="1076"/>
          <ac:picMkLst>
            <pc:docMk/>
            <pc:sldMk cId="1681503934" sldId="4914"/>
            <ac:picMk id="5128" creationId="{F3F54D0D-9003-4119-8EF0-1B87D08DEE15}"/>
          </ac:picMkLst>
        </pc:picChg>
      </pc:sldChg>
      <pc:sldChg chg="modSp add mod">
        <pc:chgData name="VAN DONGEN Lauren [Serpentine Primary School]" userId="5bc39a8c-b07f-42cc-b7cc-beb494723086" providerId="ADAL" clId="{A2D8EC36-1537-4830-9C56-70659850B27D}" dt="2023-07-05T12:42:42.690" v="29966" actId="207"/>
        <pc:sldMkLst>
          <pc:docMk/>
          <pc:sldMk cId="719180971" sldId="4915"/>
        </pc:sldMkLst>
        <pc:spChg chg="mod">
          <ac:chgData name="VAN DONGEN Lauren [Serpentine Primary School]" userId="5bc39a8c-b07f-42cc-b7cc-beb494723086" providerId="ADAL" clId="{A2D8EC36-1537-4830-9C56-70659850B27D}" dt="2023-07-05T12:41:49.377" v="29851" actId="207"/>
          <ac:spMkLst>
            <pc:docMk/>
            <pc:sldMk cId="719180971" sldId="4915"/>
            <ac:spMk id="5" creationId="{00000000-0000-0000-0000-000000000000}"/>
          </ac:spMkLst>
        </pc:spChg>
        <pc:spChg chg="mod">
          <ac:chgData name="VAN DONGEN Lauren [Serpentine Primary School]" userId="5bc39a8c-b07f-42cc-b7cc-beb494723086" providerId="ADAL" clId="{A2D8EC36-1537-4830-9C56-70659850B27D}" dt="2023-07-05T12:41:14.613" v="29840" actId="313"/>
          <ac:spMkLst>
            <pc:docMk/>
            <pc:sldMk cId="719180971" sldId="4915"/>
            <ac:spMk id="11" creationId="{9417F30F-6FC3-4E35-8E33-384B5FBF026A}"/>
          </ac:spMkLst>
        </pc:spChg>
        <pc:spChg chg="mod">
          <ac:chgData name="VAN DONGEN Lauren [Serpentine Primary School]" userId="5bc39a8c-b07f-42cc-b7cc-beb494723086" providerId="ADAL" clId="{A2D8EC36-1537-4830-9C56-70659850B27D}" dt="2023-07-05T12:42:42.690" v="29966" actId="207"/>
          <ac:spMkLst>
            <pc:docMk/>
            <pc:sldMk cId="719180971" sldId="4915"/>
            <ac:spMk id="14" creationId="{F0134CC3-8BBC-4D3D-B93A-1185BEAA04F2}"/>
          </ac:spMkLst>
        </pc:spChg>
        <pc:spChg chg="mod">
          <ac:chgData name="VAN DONGEN Lauren [Serpentine Primary School]" userId="5bc39a8c-b07f-42cc-b7cc-beb494723086" providerId="ADAL" clId="{A2D8EC36-1537-4830-9C56-70659850B27D}" dt="2023-07-05T12:41:19.058" v="29849" actId="20577"/>
          <ac:spMkLst>
            <pc:docMk/>
            <pc:sldMk cId="719180971" sldId="4915"/>
            <ac:spMk id="16" creationId="{4BD4C0A7-2513-49D9-B1A9-8F5E263A7EC7}"/>
          </ac:spMkLst>
        </pc:spChg>
        <pc:spChg chg="mod">
          <ac:chgData name="VAN DONGEN Lauren [Serpentine Primary School]" userId="5bc39a8c-b07f-42cc-b7cc-beb494723086" providerId="ADAL" clId="{A2D8EC36-1537-4830-9C56-70659850B27D}" dt="2023-07-05T12:42:13.949" v="29853" actId="207"/>
          <ac:spMkLst>
            <pc:docMk/>
            <pc:sldMk cId="719180971" sldId="4915"/>
            <ac:spMk id="18" creationId="{00000000-0000-0000-0000-000000000000}"/>
          </ac:spMkLst>
        </pc:spChg>
      </pc:sldChg>
      <pc:sldChg chg="addSp delSp modSp add mod">
        <pc:chgData name="VAN DONGEN Lauren [Serpentine Primary School]" userId="5bc39a8c-b07f-42cc-b7cc-beb494723086" providerId="ADAL" clId="{A2D8EC36-1537-4830-9C56-70659850B27D}" dt="2023-07-06T03:57:21.553" v="34442" actId="1076"/>
        <pc:sldMkLst>
          <pc:docMk/>
          <pc:sldMk cId="1269661252" sldId="4916"/>
        </pc:sldMkLst>
        <pc:spChg chg="mod">
          <ac:chgData name="VAN DONGEN Lauren [Serpentine Primary School]" userId="5bc39a8c-b07f-42cc-b7cc-beb494723086" providerId="ADAL" clId="{A2D8EC36-1537-4830-9C56-70659850B27D}" dt="2023-07-05T12:44:17.743" v="30042" actId="20577"/>
          <ac:spMkLst>
            <pc:docMk/>
            <pc:sldMk cId="1269661252" sldId="4916"/>
            <ac:spMk id="3" creationId="{1DAE649E-6B62-4A67-8541-0422C13B868F}"/>
          </ac:spMkLst>
        </pc:spChg>
        <pc:spChg chg="mod">
          <ac:chgData name="VAN DONGEN Lauren [Serpentine Primary School]" userId="5bc39a8c-b07f-42cc-b7cc-beb494723086" providerId="ADAL" clId="{A2D8EC36-1537-4830-9C56-70659850B27D}" dt="2023-07-05T12:43:47.449" v="29992" actId="20577"/>
          <ac:spMkLst>
            <pc:docMk/>
            <pc:sldMk cId="1269661252" sldId="4916"/>
            <ac:spMk id="5" creationId="{CDCFB9C8-AAC8-41A5-8884-AB44D43E4018}"/>
          </ac:spMkLst>
        </pc:spChg>
        <pc:spChg chg="mod">
          <ac:chgData name="VAN DONGEN Lauren [Serpentine Primary School]" userId="5bc39a8c-b07f-42cc-b7cc-beb494723086" providerId="ADAL" clId="{A2D8EC36-1537-4830-9C56-70659850B27D}" dt="2023-07-05T12:43:20.121" v="29974" actId="14100"/>
          <ac:spMkLst>
            <pc:docMk/>
            <pc:sldMk cId="1269661252" sldId="4916"/>
            <ac:spMk id="6" creationId="{9194F434-94BD-4FF9-AD07-746B3D571384}"/>
          </ac:spMkLst>
        </pc:spChg>
        <pc:spChg chg="mod">
          <ac:chgData name="VAN DONGEN Lauren [Serpentine Primary School]" userId="5bc39a8c-b07f-42cc-b7cc-beb494723086" providerId="ADAL" clId="{A2D8EC36-1537-4830-9C56-70659850B27D}" dt="2023-07-05T12:44:53.011" v="30059" actId="20577"/>
          <ac:spMkLst>
            <pc:docMk/>
            <pc:sldMk cId="1269661252" sldId="4916"/>
            <ac:spMk id="15" creationId="{8DEEE9CF-7FA0-48BD-B2C6-86A8AFD93AEB}"/>
          </ac:spMkLst>
        </pc:spChg>
        <pc:spChg chg="mod">
          <ac:chgData name="VAN DONGEN Lauren [Serpentine Primary School]" userId="5bc39a8c-b07f-42cc-b7cc-beb494723086" providerId="ADAL" clId="{A2D8EC36-1537-4830-9C56-70659850B27D}" dt="2023-07-06T03:57:21.553" v="34442" actId="1076"/>
          <ac:spMkLst>
            <pc:docMk/>
            <pc:sldMk cId="1269661252" sldId="4916"/>
            <ac:spMk id="17" creationId="{C389C2AB-BDC2-4FC7-A62E-2E8D50C68ADA}"/>
          </ac:spMkLst>
        </pc:spChg>
        <pc:spChg chg="mod">
          <ac:chgData name="VAN DONGEN Lauren [Serpentine Primary School]" userId="5bc39a8c-b07f-42cc-b7cc-beb494723086" providerId="ADAL" clId="{A2D8EC36-1537-4830-9C56-70659850B27D}" dt="2023-07-06T03:57:12.679" v="34438" actId="313"/>
          <ac:spMkLst>
            <pc:docMk/>
            <pc:sldMk cId="1269661252" sldId="4916"/>
            <ac:spMk id="19" creationId="{9E543EBE-8277-4ABF-8066-32517555B6C0}"/>
          </ac:spMkLst>
        </pc:spChg>
        <pc:spChg chg="mod">
          <ac:chgData name="VAN DONGEN Lauren [Serpentine Primary School]" userId="5bc39a8c-b07f-42cc-b7cc-beb494723086" providerId="ADAL" clId="{A2D8EC36-1537-4830-9C56-70659850B27D}" dt="2023-07-05T12:44:04.207" v="30011" actId="20577"/>
          <ac:spMkLst>
            <pc:docMk/>
            <pc:sldMk cId="1269661252" sldId="4916"/>
            <ac:spMk id="28" creationId="{1738AACA-14F8-4FC0-905D-D7384E2492F4}"/>
          </ac:spMkLst>
        </pc:spChg>
        <pc:picChg chg="add mod">
          <ac:chgData name="VAN DONGEN Lauren [Serpentine Primary School]" userId="5bc39a8c-b07f-42cc-b7cc-beb494723086" providerId="ADAL" clId="{A2D8EC36-1537-4830-9C56-70659850B27D}" dt="2023-07-05T12:43:24.791" v="29975" actId="1076"/>
          <ac:picMkLst>
            <pc:docMk/>
            <pc:sldMk cId="1269661252" sldId="4916"/>
            <ac:picMk id="4" creationId="{B011E103-784C-4003-9B9F-EC0076552223}"/>
          </ac:picMkLst>
        </pc:picChg>
        <pc:picChg chg="del">
          <ac:chgData name="VAN DONGEN Lauren [Serpentine Primary School]" userId="5bc39a8c-b07f-42cc-b7cc-beb494723086" providerId="ADAL" clId="{A2D8EC36-1537-4830-9C56-70659850B27D}" dt="2023-07-05T12:43:01.312" v="29967" actId="478"/>
          <ac:picMkLst>
            <pc:docMk/>
            <pc:sldMk cId="1269661252" sldId="4916"/>
            <ac:picMk id="7" creationId="{183B5BA0-2A1C-4CD8-8C6B-6A61060406B3}"/>
          </ac:picMkLst>
        </pc:picChg>
      </pc:sldChg>
      <pc:sldChg chg="addSp delSp modSp add mod">
        <pc:chgData name="VAN DONGEN Lauren [Serpentine Primary School]" userId="5bc39a8c-b07f-42cc-b7cc-beb494723086" providerId="ADAL" clId="{A2D8EC36-1537-4830-9C56-70659850B27D}" dt="2023-07-05T06:58:10.540" v="21423" actId="1076"/>
        <pc:sldMkLst>
          <pc:docMk/>
          <pc:sldMk cId="871398121" sldId="4917"/>
        </pc:sldMkLst>
        <pc:spChg chg="mod">
          <ac:chgData name="VAN DONGEN Lauren [Serpentine Primary School]" userId="5bc39a8c-b07f-42cc-b7cc-beb494723086" providerId="ADAL" clId="{A2D8EC36-1537-4830-9C56-70659850B27D}" dt="2023-07-05T06:57:31.765" v="21413" actId="1076"/>
          <ac:spMkLst>
            <pc:docMk/>
            <pc:sldMk cId="871398121" sldId="4917"/>
            <ac:spMk id="2" creationId="{F8B160F8-6149-45E5-A01B-24799688456E}"/>
          </ac:spMkLst>
        </pc:spChg>
        <pc:spChg chg="del">
          <ac:chgData name="VAN DONGEN Lauren [Serpentine Primary School]" userId="5bc39a8c-b07f-42cc-b7cc-beb494723086" providerId="ADAL" clId="{A2D8EC36-1537-4830-9C56-70659850B27D}" dt="2023-07-05T06:57:34.548" v="21414" actId="478"/>
          <ac:spMkLst>
            <pc:docMk/>
            <pc:sldMk cId="871398121" sldId="4917"/>
            <ac:spMk id="8" creationId="{B98861DE-21C5-48D4-811E-738555D6F960}"/>
          </ac:spMkLst>
        </pc:spChg>
        <pc:spChg chg="mod">
          <ac:chgData name="VAN DONGEN Lauren [Serpentine Primary School]" userId="5bc39a8c-b07f-42cc-b7cc-beb494723086" providerId="ADAL" clId="{A2D8EC36-1537-4830-9C56-70659850B27D}" dt="2023-07-05T06:57:45.701" v="21417" actId="1076"/>
          <ac:spMkLst>
            <pc:docMk/>
            <pc:sldMk cId="871398121" sldId="4917"/>
            <ac:spMk id="9" creationId="{4DC845F4-0C26-4AB1-BAA7-DF94322F3E0A}"/>
          </ac:spMkLst>
        </pc:spChg>
        <pc:spChg chg="del">
          <ac:chgData name="VAN DONGEN Lauren [Serpentine Primary School]" userId="5bc39a8c-b07f-42cc-b7cc-beb494723086" providerId="ADAL" clId="{A2D8EC36-1537-4830-9C56-70659850B27D}" dt="2023-07-05T06:57:50.252" v="21418" actId="478"/>
          <ac:spMkLst>
            <pc:docMk/>
            <pc:sldMk cId="871398121" sldId="4917"/>
            <ac:spMk id="10" creationId="{DE932EBD-6C86-487E-A660-60231EFC5B40}"/>
          </ac:spMkLst>
        </pc:spChg>
        <pc:spChg chg="mod">
          <ac:chgData name="VAN DONGEN Lauren [Serpentine Primary School]" userId="5bc39a8c-b07f-42cc-b7cc-beb494723086" providerId="ADAL" clId="{A2D8EC36-1537-4830-9C56-70659850B27D}" dt="2023-07-05T06:57:58.517" v="21420" actId="1076"/>
          <ac:spMkLst>
            <pc:docMk/>
            <pc:sldMk cId="871398121" sldId="4917"/>
            <ac:spMk id="11" creationId="{8A8138AB-AE9C-47DC-BA65-5675968F797C}"/>
          </ac:spMkLst>
        </pc:spChg>
        <pc:spChg chg="add mod">
          <ac:chgData name="VAN DONGEN Lauren [Serpentine Primary School]" userId="5bc39a8c-b07f-42cc-b7cc-beb494723086" providerId="ADAL" clId="{A2D8EC36-1537-4830-9C56-70659850B27D}" dt="2023-07-05T06:57:39.702" v="21415" actId="1076"/>
          <ac:spMkLst>
            <pc:docMk/>
            <pc:sldMk cId="871398121" sldId="4917"/>
            <ac:spMk id="12" creationId="{17FBC1B3-6124-44E5-BB40-12745CD4AF06}"/>
          </ac:spMkLst>
        </pc:spChg>
        <pc:spChg chg="add mod">
          <ac:chgData name="VAN DONGEN Lauren [Serpentine Primary School]" userId="5bc39a8c-b07f-42cc-b7cc-beb494723086" providerId="ADAL" clId="{A2D8EC36-1537-4830-9C56-70659850B27D}" dt="2023-07-05T06:58:10.540" v="21423" actId="1076"/>
          <ac:spMkLst>
            <pc:docMk/>
            <pc:sldMk cId="871398121" sldId="4917"/>
            <ac:spMk id="13" creationId="{510405A7-EB48-40D3-ABCA-63B2AA660F62}"/>
          </ac:spMkLst>
        </pc:spChg>
        <pc:spChg chg="add mod">
          <ac:chgData name="VAN DONGEN Lauren [Serpentine Primary School]" userId="5bc39a8c-b07f-42cc-b7cc-beb494723086" providerId="ADAL" clId="{A2D8EC36-1537-4830-9C56-70659850B27D}" dt="2023-07-05T06:58:03.212" v="21421" actId="1076"/>
          <ac:spMkLst>
            <pc:docMk/>
            <pc:sldMk cId="871398121" sldId="4917"/>
            <ac:spMk id="14" creationId="{645DB941-2247-4461-AFBB-C7A0D3B4B7C6}"/>
          </ac:spMkLst>
        </pc:spChg>
        <pc:spChg chg="mod">
          <ac:chgData name="VAN DONGEN Lauren [Serpentine Primary School]" userId="5bc39a8c-b07f-42cc-b7cc-beb494723086" providerId="ADAL" clId="{A2D8EC36-1537-4830-9C56-70659850B27D}" dt="2023-07-05T06:57:43.565" v="21416" actId="1076"/>
          <ac:spMkLst>
            <pc:docMk/>
            <pc:sldMk cId="871398121" sldId="4917"/>
            <ac:spMk id="18" creationId="{2666BDA7-230C-4325-A586-C3A4D4341A4F}"/>
          </ac:spMkLst>
        </pc:spChg>
      </pc:sldChg>
      <pc:sldChg chg="modSp add mod">
        <pc:chgData name="VAN DONGEN Lauren [Serpentine Primary School]" userId="5bc39a8c-b07f-42cc-b7cc-beb494723086" providerId="ADAL" clId="{A2D8EC36-1537-4830-9C56-70659850B27D}" dt="2023-07-05T12:46:18.847" v="30099" actId="20577"/>
        <pc:sldMkLst>
          <pc:docMk/>
          <pc:sldMk cId="3931483820" sldId="4918"/>
        </pc:sldMkLst>
        <pc:spChg chg="mod">
          <ac:chgData name="VAN DONGEN Lauren [Serpentine Primary School]" userId="5bc39a8c-b07f-42cc-b7cc-beb494723086" providerId="ADAL" clId="{A2D8EC36-1537-4830-9C56-70659850B27D}" dt="2023-07-05T12:46:18.847" v="30099" actId="20577"/>
          <ac:spMkLst>
            <pc:docMk/>
            <pc:sldMk cId="3931483820" sldId="4918"/>
            <ac:spMk id="2" creationId="{B7A646C9-CB5C-23DA-A42D-AECD4790A895}"/>
          </ac:spMkLst>
        </pc:spChg>
        <pc:spChg chg="mod">
          <ac:chgData name="VAN DONGEN Lauren [Serpentine Primary School]" userId="5bc39a8c-b07f-42cc-b7cc-beb494723086" providerId="ADAL" clId="{A2D8EC36-1537-4830-9C56-70659850B27D}" dt="2023-07-05T12:46:11.254" v="30070" actId="20577"/>
          <ac:spMkLst>
            <pc:docMk/>
            <pc:sldMk cId="3931483820" sldId="4918"/>
            <ac:spMk id="6" creationId="{40F5AE51-4B07-994D-A473-527960B29988}"/>
          </ac:spMkLst>
        </pc:spChg>
      </pc:sldChg>
      <pc:sldChg chg="addSp delSp modSp add mod">
        <pc:chgData name="VAN DONGEN Lauren [Serpentine Primary School]" userId="5bc39a8c-b07f-42cc-b7cc-beb494723086" providerId="ADAL" clId="{A2D8EC36-1537-4830-9C56-70659850B27D}" dt="2023-07-06T04:05:59.065" v="34511" actId="1076"/>
        <pc:sldMkLst>
          <pc:docMk/>
          <pc:sldMk cId="2476618450" sldId="4919"/>
        </pc:sldMkLst>
        <pc:spChg chg="mod">
          <ac:chgData name="VAN DONGEN Lauren [Serpentine Primary School]" userId="5bc39a8c-b07f-42cc-b7cc-beb494723086" providerId="ADAL" clId="{A2D8EC36-1537-4830-9C56-70659850B27D}" dt="2023-07-05T12:46:35.930" v="30109" actId="20577"/>
          <ac:spMkLst>
            <pc:docMk/>
            <pc:sldMk cId="2476618450" sldId="4919"/>
            <ac:spMk id="7" creationId="{00000000-0000-0000-0000-000000000000}"/>
          </ac:spMkLst>
        </pc:spChg>
        <pc:spChg chg="mod">
          <ac:chgData name="VAN DONGEN Lauren [Serpentine Primary School]" userId="5bc39a8c-b07f-42cc-b7cc-beb494723086" providerId="ADAL" clId="{A2D8EC36-1537-4830-9C56-70659850B27D}" dt="2023-07-05T12:46:47.665" v="30123" actId="20577"/>
          <ac:spMkLst>
            <pc:docMk/>
            <pc:sldMk cId="2476618450" sldId="4919"/>
            <ac:spMk id="11" creationId="{9417F30F-6FC3-4E35-8E33-384B5FBF026A}"/>
          </ac:spMkLst>
        </pc:spChg>
        <pc:spChg chg="mod">
          <ac:chgData name="VAN DONGEN Lauren [Serpentine Primary School]" userId="5bc39a8c-b07f-42cc-b7cc-beb494723086" providerId="ADAL" clId="{A2D8EC36-1537-4830-9C56-70659850B27D}" dt="2023-07-05T12:46:41.200" v="30116" actId="20577"/>
          <ac:spMkLst>
            <pc:docMk/>
            <pc:sldMk cId="2476618450" sldId="4919"/>
            <ac:spMk id="15" creationId="{8BF89615-3AEB-CD4C-8C3C-4BFCF1B3E514}"/>
          </ac:spMkLst>
        </pc:spChg>
        <pc:spChg chg="mod">
          <ac:chgData name="VAN DONGEN Lauren [Serpentine Primary School]" userId="5bc39a8c-b07f-42cc-b7cc-beb494723086" providerId="ADAL" clId="{A2D8EC36-1537-4830-9C56-70659850B27D}" dt="2023-07-05T12:46:54.694" v="30132" actId="20577"/>
          <ac:spMkLst>
            <pc:docMk/>
            <pc:sldMk cId="2476618450" sldId="4919"/>
            <ac:spMk id="16" creationId="{4BD4C0A7-2513-49D9-B1A9-8F5E263A7EC7}"/>
          </ac:spMkLst>
        </pc:spChg>
        <pc:picChg chg="del">
          <ac:chgData name="VAN DONGEN Lauren [Serpentine Primary School]" userId="5bc39a8c-b07f-42cc-b7cc-beb494723086" providerId="ADAL" clId="{A2D8EC36-1537-4830-9C56-70659850B27D}" dt="2023-07-05T12:46:29.602" v="30100" actId="478"/>
          <ac:picMkLst>
            <pc:docMk/>
            <pc:sldMk cId="2476618450" sldId="4919"/>
            <ac:picMk id="2050" creationId="{FD62FBE0-7298-4D6D-88D9-AE0290C79C1D}"/>
          </ac:picMkLst>
        </pc:picChg>
        <pc:picChg chg="del">
          <ac:chgData name="VAN DONGEN Lauren [Serpentine Primary School]" userId="5bc39a8c-b07f-42cc-b7cc-beb494723086" providerId="ADAL" clId="{A2D8EC36-1537-4830-9C56-70659850B27D}" dt="2023-07-05T12:46:57.869" v="30133" actId="478"/>
          <ac:picMkLst>
            <pc:docMk/>
            <pc:sldMk cId="2476618450" sldId="4919"/>
            <ac:picMk id="2052" creationId="{1E0B2479-8A0E-4734-8941-D774108CDE80}"/>
          </ac:picMkLst>
        </pc:picChg>
        <pc:picChg chg="add mod">
          <ac:chgData name="VAN DONGEN Lauren [Serpentine Primary School]" userId="5bc39a8c-b07f-42cc-b7cc-beb494723086" providerId="ADAL" clId="{A2D8EC36-1537-4830-9C56-70659850B27D}" dt="2023-07-06T04:05:39.539" v="34508" actId="1076"/>
          <ac:picMkLst>
            <pc:docMk/>
            <pc:sldMk cId="2476618450" sldId="4919"/>
            <ac:picMk id="9218" creationId="{893206F7-EF78-436B-9F53-CC1F520E5FB3}"/>
          </ac:picMkLst>
        </pc:picChg>
        <pc:picChg chg="add mod">
          <ac:chgData name="VAN DONGEN Lauren [Serpentine Primary School]" userId="5bc39a8c-b07f-42cc-b7cc-beb494723086" providerId="ADAL" clId="{A2D8EC36-1537-4830-9C56-70659850B27D}" dt="2023-07-06T04:05:59.065" v="34511" actId="1076"/>
          <ac:picMkLst>
            <pc:docMk/>
            <pc:sldMk cId="2476618450" sldId="4919"/>
            <ac:picMk id="9220" creationId="{2A3E33B5-CFE9-4C3E-A793-7E2F31448C08}"/>
          </ac:picMkLst>
        </pc:picChg>
      </pc:sldChg>
      <pc:sldChg chg="addSp delSp modSp add mod">
        <pc:chgData name="VAN DONGEN Lauren [Serpentine Primary School]" userId="5bc39a8c-b07f-42cc-b7cc-beb494723086" providerId="ADAL" clId="{A2D8EC36-1537-4830-9C56-70659850B27D}" dt="2023-07-06T04:03:59.672" v="34502" actId="1076"/>
        <pc:sldMkLst>
          <pc:docMk/>
          <pc:sldMk cId="1815047967" sldId="4920"/>
        </pc:sldMkLst>
        <pc:spChg chg="mod">
          <ac:chgData name="VAN DONGEN Lauren [Serpentine Primary School]" userId="5bc39a8c-b07f-42cc-b7cc-beb494723086" providerId="ADAL" clId="{A2D8EC36-1537-4830-9C56-70659850B27D}" dt="2023-07-05T12:47:10.872" v="30148" actId="20577"/>
          <ac:spMkLst>
            <pc:docMk/>
            <pc:sldMk cId="1815047967" sldId="4920"/>
            <ac:spMk id="11" creationId="{9417F30F-6FC3-4E35-8E33-384B5FBF026A}"/>
          </ac:spMkLst>
        </pc:spChg>
        <pc:spChg chg="mod">
          <ac:chgData name="VAN DONGEN Lauren [Serpentine Primary School]" userId="5bc39a8c-b07f-42cc-b7cc-beb494723086" providerId="ADAL" clId="{A2D8EC36-1537-4830-9C56-70659850B27D}" dt="2023-07-05T12:47:05.776" v="30141" actId="20577"/>
          <ac:spMkLst>
            <pc:docMk/>
            <pc:sldMk cId="1815047967" sldId="4920"/>
            <ac:spMk id="16" creationId="{4BD4C0A7-2513-49D9-B1A9-8F5E263A7EC7}"/>
          </ac:spMkLst>
        </pc:spChg>
        <pc:picChg chg="del">
          <ac:chgData name="VAN DONGEN Lauren [Serpentine Primary School]" userId="5bc39a8c-b07f-42cc-b7cc-beb494723086" providerId="ADAL" clId="{A2D8EC36-1537-4830-9C56-70659850B27D}" dt="2023-07-05T12:47:00.200" v="30134" actId="478"/>
          <ac:picMkLst>
            <pc:docMk/>
            <pc:sldMk cId="1815047967" sldId="4920"/>
            <ac:picMk id="1026" creationId="{DD08BEFE-ED85-4DC6-9D1E-0EF8F884C8B7}"/>
          </ac:picMkLst>
        </pc:picChg>
        <pc:picChg chg="add mod">
          <ac:chgData name="VAN DONGEN Lauren [Serpentine Primary School]" userId="5bc39a8c-b07f-42cc-b7cc-beb494723086" providerId="ADAL" clId="{A2D8EC36-1537-4830-9C56-70659850B27D}" dt="2023-07-06T04:03:59.672" v="34502" actId="1076"/>
          <ac:picMkLst>
            <pc:docMk/>
            <pc:sldMk cId="1815047967" sldId="4920"/>
            <ac:picMk id="8194" creationId="{581CEBD3-4422-4F1A-9921-2128666F3B34}"/>
          </ac:picMkLst>
        </pc:picChg>
      </pc:sldChg>
      <pc:sldChg chg="modSp add mod">
        <pc:chgData name="VAN DONGEN Lauren [Serpentine Primary School]" userId="5bc39a8c-b07f-42cc-b7cc-beb494723086" providerId="ADAL" clId="{A2D8EC36-1537-4830-9C56-70659850B27D}" dt="2023-07-05T12:50:08.891" v="30199" actId="207"/>
        <pc:sldMkLst>
          <pc:docMk/>
          <pc:sldMk cId="1074175433" sldId="4921"/>
        </pc:sldMkLst>
        <pc:spChg chg="mod">
          <ac:chgData name="VAN DONGEN Lauren [Serpentine Primary School]" userId="5bc39a8c-b07f-42cc-b7cc-beb494723086" providerId="ADAL" clId="{A2D8EC36-1537-4830-9C56-70659850B27D}" dt="2023-07-05T12:49:09.470" v="30193" actId="20577"/>
          <ac:spMkLst>
            <pc:docMk/>
            <pc:sldMk cId="1074175433" sldId="4921"/>
            <ac:spMk id="11" creationId="{8A6663D1-6B27-420F-8443-DCDFDC233D2B}"/>
          </ac:spMkLst>
        </pc:spChg>
        <pc:spChg chg="mod">
          <ac:chgData name="VAN DONGEN Lauren [Serpentine Primary School]" userId="5bc39a8c-b07f-42cc-b7cc-beb494723086" providerId="ADAL" clId="{A2D8EC36-1537-4830-9C56-70659850B27D}" dt="2023-07-05T12:49:28.042" v="30195" actId="207"/>
          <ac:spMkLst>
            <pc:docMk/>
            <pc:sldMk cId="1074175433" sldId="4921"/>
            <ac:spMk id="18" creationId="{64C11362-1D38-4E68-9708-C8227F22604E}"/>
          </ac:spMkLst>
        </pc:spChg>
        <pc:spChg chg="mod">
          <ac:chgData name="VAN DONGEN Lauren [Serpentine Primary School]" userId="5bc39a8c-b07f-42cc-b7cc-beb494723086" providerId="ADAL" clId="{A2D8EC36-1537-4830-9C56-70659850B27D}" dt="2023-07-05T12:50:08.891" v="30199" actId="207"/>
          <ac:spMkLst>
            <pc:docMk/>
            <pc:sldMk cId="1074175433" sldId="4921"/>
            <ac:spMk id="19" creationId="{BF9AAB17-9CDD-4E40-92BF-8DE8A2ADD71F}"/>
          </ac:spMkLst>
        </pc:spChg>
      </pc:sldChg>
      <pc:sldChg chg="addSp delSp modSp add mod">
        <pc:chgData name="VAN DONGEN Lauren [Serpentine Primary School]" userId="5bc39a8c-b07f-42cc-b7cc-beb494723086" providerId="ADAL" clId="{A2D8EC36-1537-4830-9C56-70659850B27D}" dt="2023-07-06T04:09:34.553" v="34535" actId="1076"/>
        <pc:sldMkLst>
          <pc:docMk/>
          <pc:sldMk cId="1704862554" sldId="4922"/>
        </pc:sldMkLst>
        <pc:spChg chg="mod">
          <ac:chgData name="VAN DONGEN Lauren [Serpentine Primary School]" userId="5bc39a8c-b07f-42cc-b7cc-beb494723086" providerId="ADAL" clId="{A2D8EC36-1537-4830-9C56-70659850B27D}" dt="2023-07-05T12:48:00.676" v="30159" actId="20577"/>
          <ac:spMkLst>
            <pc:docMk/>
            <pc:sldMk cId="1704862554" sldId="4922"/>
            <ac:spMk id="11" creationId="{9417F30F-6FC3-4E35-8E33-384B5FBF026A}"/>
          </ac:spMkLst>
        </pc:spChg>
        <pc:spChg chg="mod">
          <ac:chgData name="VAN DONGEN Lauren [Serpentine Primary School]" userId="5bc39a8c-b07f-42cc-b7cc-beb494723086" providerId="ADAL" clId="{A2D8EC36-1537-4830-9C56-70659850B27D}" dt="2023-07-05T12:48:05.823" v="30166" actId="20577"/>
          <ac:spMkLst>
            <pc:docMk/>
            <pc:sldMk cId="1704862554" sldId="4922"/>
            <ac:spMk id="16" creationId="{4BD4C0A7-2513-49D9-B1A9-8F5E263A7EC7}"/>
          </ac:spMkLst>
        </pc:spChg>
        <pc:picChg chg="del">
          <ac:chgData name="VAN DONGEN Lauren [Serpentine Primary School]" userId="5bc39a8c-b07f-42cc-b7cc-beb494723086" providerId="ADAL" clId="{A2D8EC36-1537-4830-9C56-70659850B27D}" dt="2023-07-05T12:47:53.425" v="30149" actId="478"/>
          <ac:picMkLst>
            <pc:docMk/>
            <pc:sldMk cId="1704862554" sldId="4922"/>
            <ac:picMk id="3" creationId="{5278E8A9-6168-406D-BDEF-E36A3C6A9B4B}"/>
          </ac:picMkLst>
        </pc:picChg>
        <pc:picChg chg="del">
          <ac:chgData name="VAN DONGEN Lauren [Serpentine Primary School]" userId="5bc39a8c-b07f-42cc-b7cc-beb494723086" providerId="ADAL" clId="{A2D8EC36-1537-4830-9C56-70659850B27D}" dt="2023-07-05T12:47:54.373" v="30151" actId="478"/>
          <ac:picMkLst>
            <pc:docMk/>
            <pc:sldMk cId="1704862554" sldId="4922"/>
            <ac:picMk id="4" creationId="{85FE9C3E-FF20-47D7-8FD1-8EE6FEDE5D16}"/>
          </ac:picMkLst>
        </pc:picChg>
        <pc:picChg chg="del">
          <ac:chgData name="VAN DONGEN Lauren [Serpentine Primary School]" userId="5bc39a8c-b07f-42cc-b7cc-beb494723086" providerId="ADAL" clId="{A2D8EC36-1537-4830-9C56-70659850B27D}" dt="2023-07-05T12:47:53.827" v="30150" actId="478"/>
          <ac:picMkLst>
            <pc:docMk/>
            <pc:sldMk cId="1704862554" sldId="4922"/>
            <ac:picMk id="5" creationId="{7A77A395-D805-4B11-BC1F-70D4C2A820C1}"/>
          </ac:picMkLst>
        </pc:picChg>
        <pc:picChg chg="del">
          <ac:chgData name="VAN DONGEN Lauren [Serpentine Primary School]" userId="5bc39a8c-b07f-42cc-b7cc-beb494723086" providerId="ADAL" clId="{A2D8EC36-1537-4830-9C56-70659850B27D}" dt="2023-07-05T12:47:54.907" v="30152" actId="478"/>
          <ac:picMkLst>
            <pc:docMk/>
            <pc:sldMk cId="1704862554" sldId="4922"/>
            <ac:picMk id="3082" creationId="{597AD047-C4D2-471F-8BD9-66DDBDE8E24A}"/>
          </ac:picMkLst>
        </pc:picChg>
        <pc:picChg chg="add del mod">
          <ac:chgData name="VAN DONGEN Lauren [Serpentine Primary School]" userId="5bc39a8c-b07f-42cc-b7cc-beb494723086" providerId="ADAL" clId="{A2D8EC36-1537-4830-9C56-70659850B27D}" dt="2023-07-06T04:07:14.867" v="34520" actId="478"/>
          <ac:picMkLst>
            <pc:docMk/>
            <pc:sldMk cId="1704862554" sldId="4922"/>
            <ac:picMk id="7170" creationId="{7290C17C-A379-4E7F-9144-CF11C49E40D2}"/>
          </ac:picMkLst>
        </pc:picChg>
        <pc:picChg chg="add mod">
          <ac:chgData name="VAN DONGEN Lauren [Serpentine Primary School]" userId="5bc39a8c-b07f-42cc-b7cc-beb494723086" providerId="ADAL" clId="{A2D8EC36-1537-4830-9C56-70659850B27D}" dt="2023-07-06T04:07:13.396" v="34518" actId="1076"/>
          <ac:picMkLst>
            <pc:docMk/>
            <pc:sldMk cId="1704862554" sldId="4922"/>
            <ac:picMk id="7172" creationId="{C3CC6C05-18E1-469C-A40D-AC7DEE5FD139}"/>
          </ac:picMkLst>
        </pc:picChg>
        <pc:picChg chg="add mod">
          <ac:chgData name="VAN DONGEN Lauren [Serpentine Primary School]" userId="5bc39a8c-b07f-42cc-b7cc-beb494723086" providerId="ADAL" clId="{A2D8EC36-1537-4830-9C56-70659850B27D}" dt="2023-07-06T04:07:55.961" v="34523" actId="1076"/>
          <ac:picMkLst>
            <pc:docMk/>
            <pc:sldMk cId="1704862554" sldId="4922"/>
            <ac:picMk id="7174" creationId="{BD11FFC0-9013-4498-89B2-AF977DB55C65}"/>
          </ac:picMkLst>
        </pc:picChg>
        <pc:picChg chg="add mod">
          <ac:chgData name="VAN DONGEN Lauren [Serpentine Primary School]" userId="5bc39a8c-b07f-42cc-b7cc-beb494723086" providerId="ADAL" clId="{A2D8EC36-1537-4830-9C56-70659850B27D}" dt="2023-07-06T04:09:03.824" v="34528" actId="1076"/>
          <ac:picMkLst>
            <pc:docMk/>
            <pc:sldMk cId="1704862554" sldId="4922"/>
            <ac:picMk id="7176" creationId="{46B9281E-AFD1-4F0E-9312-E0F545F2293F}"/>
          </ac:picMkLst>
        </pc:picChg>
        <pc:picChg chg="add mod">
          <ac:chgData name="VAN DONGEN Lauren [Serpentine Primary School]" userId="5bc39a8c-b07f-42cc-b7cc-beb494723086" providerId="ADAL" clId="{A2D8EC36-1537-4830-9C56-70659850B27D}" dt="2023-07-06T04:09:34.553" v="34535" actId="1076"/>
          <ac:picMkLst>
            <pc:docMk/>
            <pc:sldMk cId="1704862554" sldId="4922"/>
            <ac:picMk id="7178" creationId="{73D6600B-9B0C-4378-90A6-9B69709DD84F}"/>
          </ac:picMkLst>
        </pc:picChg>
      </pc:sldChg>
      <pc:sldChg chg="modSp add mod">
        <pc:chgData name="VAN DONGEN Lauren [Serpentine Primary School]" userId="5bc39a8c-b07f-42cc-b7cc-beb494723086" providerId="ADAL" clId="{A2D8EC36-1537-4830-9C56-70659850B27D}" dt="2023-07-05T12:51:48.730" v="30311" actId="207"/>
        <pc:sldMkLst>
          <pc:docMk/>
          <pc:sldMk cId="1163448464" sldId="4923"/>
        </pc:sldMkLst>
        <pc:spChg chg="mod">
          <ac:chgData name="VAN DONGEN Lauren [Serpentine Primary School]" userId="5bc39a8c-b07f-42cc-b7cc-beb494723086" providerId="ADAL" clId="{A2D8EC36-1537-4830-9C56-70659850B27D}" dt="2023-07-05T12:51:48.730" v="30311" actId="207"/>
          <ac:spMkLst>
            <pc:docMk/>
            <pc:sldMk cId="1163448464" sldId="4923"/>
            <ac:spMk id="5" creationId="{00000000-0000-0000-0000-000000000000}"/>
          </ac:spMkLst>
        </pc:spChg>
        <pc:spChg chg="mod">
          <ac:chgData name="VAN DONGEN Lauren [Serpentine Primary School]" userId="5bc39a8c-b07f-42cc-b7cc-beb494723086" providerId="ADAL" clId="{A2D8EC36-1537-4830-9C56-70659850B27D}" dt="2023-07-05T12:48:27.992" v="30173" actId="20577"/>
          <ac:spMkLst>
            <pc:docMk/>
            <pc:sldMk cId="1163448464" sldId="4923"/>
            <ac:spMk id="11" creationId="{9417F30F-6FC3-4E35-8E33-384B5FBF026A}"/>
          </ac:spMkLst>
        </pc:spChg>
        <pc:spChg chg="mod">
          <ac:chgData name="VAN DONGEN Lauren [Serpentine Primary School]" userId="5bc39a8c-b07f-42cc-b7cc-beb494723086" providerId="ADAL" clId="{A2D8EC36-1537-4830-9C56-70659850B27D}" dt="2023-07-05T12:51:00.033" v="30205" actId="207"/>
          <ac:spMkLst>
            <pc:docMk/>
            <pc:sldMk cId="1163448464" sldId="4923"/>
            <ac:spMk id="14" creationId="{F0134CC3-8BBC-4D3D-B93A-1185BEAA04F2}"/>
          </ac:spMkLst>
        </pc:spChg>
        <pc:spChg chg="mod">
          <ac:chgData name="VAN DONGEN Lauren [Serpentine Primary School]" userId="5bc39a8c-b07f-42cc-b7cc-beb494723086" providerId="ADAL" clId="{A2D8EC36-1537-4830-9C56-70659850B27D}" dt="2023-07-05T12:48:33.534" v="30181" actId="20577"/>
          <ac:spMkLst>
            <pc:docMk/>
            <pc:sldMk cId="1163448464" sldId="4923"/>
            <ac:spMk id="16" creationId="{4BD4C0A7-2513-49D9-B1A9-8F5E263A7EC7}"/>
          </ac:spMkLst>
        </pc:spChg>
        <pc:spChg chg="mod">
          <ac:chgData name="VAN DONGEN Lauren [Serpentine Primary School]" userId="5bc39a8c-b07f-42cc-b7cc-beb494723086" providerId="ADAL" clId="{A2D8EC36-1537-4830-9C56-70659850B27D}" dt="2023-07-05T12:50:36.128" v="30202" actId="1076"/>
          <ac:spMkLst>
            <pc:docMk/>
            <pc:sldMk cId="1163448464" sldId="4923"/>
            <ac:spMk id="18" creationId="{00000000-0000-0000-0000-000000000000}"/>
          </ac:spMkLst>
        </pc:spChg>
      </pc:sldChg>
      <pc:sldChg chg="addSp delSp modSp add mod">
        <pc:chgData name="VAN DONGEN Lauren [Serpentine Primary School]" userId="5bc39a8c-b07f-42cc-b7cc-beb494723086" providerId="ADAL" clId="{A2D8EC36-1537-4830-9C56-70659850B27D}" dt="2023-07-06T04:01:12.258" v="34495" actId="13926"/>
        <pc:sldMkLst>
          <pc:docMk/>
          <pc:sldMk cId="414265922" sldId="4924"/>
        </pc:sldMkLst>
        <pc:spChg chg="mod">
          <ac:chgData name="VAN DONGEN Lauren [Serpentine Primary School]" userId="5bc39a8c-b07f-42cc-b7cc-beb494723086" providerId="ADAL" clId="{A2D8EC36-1537-4830-9C56-70659850B27D}" dt="2023-07-05T12:52:42.615" v="30354" actId="20577"/>
          <ac:spMkLst>
            <pc:docMk/>
            <pc:sldMk cId="414265922" sldId="4924"/>
            <ac:spMk id="3" creationId="{1DAE649E-6B62-4A67-8541-0422C13B868F}"/>
          </ac:spMkLst>
        </pc:spChg>
        <pc:spChg chg="mod">
          <ac:chgData name="VAN DONGEN Lauren [Serpentine Primary School]" userId="5bc39a8c-b07f-42cc-b7cc-beb494723086" providerId="ADAL" clId="{A2D8EC36-1537-4830-9C56-70659850B27D}" dt="2023-07-05T12:52:28.077" v="30325" actId="20577"/>
          <ac:spMkLst>
            <pc:docMk/>
            <pc:sldMk cId="414265922" sldId="4924"/>
            <ac:spMk id="5" creationId="{CDCFB9C8-AAC8-41A5-8884-AB44D43E4018}"/>
          </ac:spMkLst>
        </pc:spChg>
        <pc:spChg chg="mod">
          <ac:chgData name="VAN DONGEN Lauren [Serpentine Primary School]" userId="5bc39a8c-b07f-42cc-b7cc-beb494723086" providerId="ADAL" clId="{A2D8EC36-1537-4830-9C56-70659850B27D}" dt="2023-07-05T12:53:08.762" v="30384" actId="20577"/>
          <ac:spMkLst>
            <pc:docMk/>
            <pc:sldMk cId="414265922" sldId="4924"/>
            <ac:spMk id="15" creationId="{8DEEE9CF-7FA0-48BD-B2C6-86A8AFD93AEB}"/>
          </ac:spMkLst>
        </pc:spChg>
        <pc:spChg chg="mod">
          <ac:chgData name="VAN DONGEN Lauren [Serpentine Primary School]" userId="5bc39a8c-b07f-42cc-b7cc-beb494723086" providerId="ADAL" clId="{A2D8EC36-1537-4830-9C56-70659850B27D}" dt="2023-07-06T04:01:12.258" v="34495" actId="13926"/>
          <ac:spMkLst>
            <pc:docMk/>
            <pc:sldMk cId="414265922" sldId="4924"/>
            <ac:spMk id="17" creationId="{C389C2AB-BDC2-4FC7-A62E-2E8D50C68ADA}"/>
          </ac:spMkLst>
        </pc:spChg>
        <pc:spChg chg="add mod">
          <ac:chgData name="VAN DONGEN Lauren [Serpentine Primary School]" userId="5bc39a8c-b07f-42cc-b7cc-beb494723086" providerId="ADAL" clId="{A2D8EC36-1537-4830-9C56-70659850B27D}" dt="2023-07-06T04:00:55.033" v="34490" actId="1076"/>
          <ac:spMkLst>
            <pc:docMk/>
            <pc:sldMk cId="414265922" sldId="4924"/>
            <ac:spMk id="18" creationId="{6DB9E090-5F62-4F5C-B1BC-562DE6E6B269}"/>
          </ac:spMkLst>
        </pc:spChg>
        <pc:spChg chg="mod">
          <ac:chgData name="VAN DONGEN Lauren [Serpentine Primary School]" userId="5bc39a8c-b07f-42cc-b7cc-beb494723086" providerId="ADAL" clId="{A2D8EC36-1537-4830-9C56-70659850B27D}" dt="2023-07-06T04:00:52.345" v="34489" actId="1076"/>
          <ac:spMkLst>
            <pc:docMk/>
            <pc:sldMk cId="414265922" sldId="4924"/>
            <ac:spMk id="19" creationId="{9E543EBE-8277-4ABF-8066-32517555B6C0}"/>
          </ac:spMkLst>
        </pc:spChg>
        <pc:spChg chg="add mod">
          <ac:chgData name="VAN DONGEN Lauren [Serpentine Primary School]" userId="5bc39a8c-b07f-42cc-b7cc-beb494723086" providerId="ADAL" clId="{A2D8EC36-1537-4830-9C56-70659850B27D}" dt="2023-07-06T04:00:46.704" v="34488" actId="1076"/>
          <ac:spMkLst>
            <pc:docMk/>
            <pc:sldMk cId="414265922" sldId="4924"/>
            <ac:spMk id="20" creationId="{63C4A752-87D5-4414-B841-2F46EEBE5249}"/>
          </ac:spMkLst>
        </pc:spChg>
        <pc:spChg chg="mod">
          <ac:chgData name="VAN DONGEN Lauren [Serpentine Primary School]" userId="5bc39a8c-b07f-42cc-b7cc-beb494723086" providerId="ADAL" clId="{A2D8EC36-1537-4830-9C56-70659850B27D}" dt="2023-07-06T04:01:07.568" v="34494" actId="1076"/>
          <ac:spMkLst>
            <pc:docMk/>
            <pc:sldMk cId="414265922" sldId="4924"/>
            <ac:spMk id="21" creationId="{F39D9390-E0F0-4952-BAD5-29F5DBD5EE91}"/>
          </ac:spMkLst>
        </pc:spChg>
        <pc:spChg chg="mod">
          <ac:chgData name="VAN DONGEN Lauren [Serpentine Primary School]" userId="5bc39a8c-b07f-42cc-b7cc-beb494723086" providerId="ADAL" clId="{A2D8EC36-1537-4830-9C56-70659850B27D}" dt="2023-07-05T12:53:17.385" v="30393" actId="20577"/>
          <ac:spMkLst>
            <pc:docMk/>
            <pc:sldMk cId="414265922" sldId="4924"/>
            <ac:spMk id="28" creationId="{1738AACA-14F8-4FC0-905D-D7384E2492F4}"/>
          </ac:spMkLst>
        </pc:spChg>
        <pc:picChg chg="add mod">
          <ac:chgData name="VAN DONGEN Lauren [Serpentine Primary School]" userId="5bc39a8c-b07f-42cc-b7cc-beb494723086" providerId="ADAL" clId="{A2D8EC36-1537-4830-9C56-70659850B27D}" dt="2023-07-05T12:52:19.128" v="30317" actId="1076"/>
          <ac:picMkLst>
            <pc:docMk/>
            <pc:sldMk cId="414265922" sldId="4924"/>
            <ac:picMk id="4" creationId="{CFC9A7E8-0AC5-4520-AF44-AE39E272EBCA}"/>
          </ac:picMkLst>
        </pc:picChg>
        <pc:picChg chg="del">
          <ac:chgData name="VAN DONGEN Lauren [Serpentine Primary School]" userId="5bc39a8c-b07f-42cc-b7cc-beb494723086" providerId="ADAL" clId="{A2D8EC36-1537-4830-9C56-70659850B27D}" dt="2023-07-05T12:52:09.190" v="30312" actId="478"/>
          <ac:picMkLst>
            <pc:docMk/>
            <pc:sldMk cId="414265922" sldId="4924"/>
            <ac:picMk id="7" creationId="{183B5BA0-2A1C-4CD8-8C6B-6A61060406B3}"/>
          </ac:picMkLst>
        </pc:picChg>
      </pc:sldChg>
      <pc:sldChg chg="delSp modSp mod delAnim">
        <pc:chgData name="VAN DONGEN Lauren [Serpentine Primary School]" userId="5bc39a8c-b07f-42cc-b7cc-beb494723086" providerId="ADAL" clId="{A2D8EC36-1537-4830-9C56-70659850B27D}" dt="2023-07-05T07:56:14.444" v="23467" actId="478"/>
        <pc:sldMkLst>
          <pc:docMk/>
          <pc:sldMk cId="0" sldId="4925"/>
        </pc:sldMkLst>
        <pc:spChg chg="del">
          <ac:chgData name="VAN DONGEN Lauren [Serpentine Primary School]" userId="5bc39a8c-b07f-42cc-b7cc-beb494723086" providerId="ADAL" clId="{A2D8EC36-1537-4830-9C56-70659850B27D}" dt="2023-07-05T07:55:05.612" v="23446" actId="478"/>
          <ac:spMkLst>
            <pc:docMk/>
            <pc:sldMk cId="0" sldId="4925"/>
            <ac:spMk id="9" creationId="{09A73266-2834-400F-AD7D-F2211D71B91D}"/>
          </ac:spMkLst>
        </pc:spChg>
        <pc:spChg chg="del mod">
          <ac:chgData name="VAN DONGEN Lauren [Serpentine Primary School]" userId="5bc39a8c-b07f-42cc-b7cc-beb494723086" providerId="ADAL" clId="{A2D8EC36-1537-4830-9C56-70659850B27D}" dt="2023-07-05T07:56:14.444" v="23467" actId="478"/>
          <ac:spMkLst>
            <pc:docMk/>
            <pc:sldMk cId="0" sldId="4925"/>
            <ac:spMk id="10" creationId="{F1C34C17-34F0-49C3-BACF-B09DF773087B}"/>
          </ac:spMkLst>
        </pc:spChg>
        <pc:spChg chg="mod">
          <ac:chgData name="VAN DONGEN Lauren [Serpentine Primary School]" userId="5bc39a8c-b07f-42cc-b7cc-beb494723086" providerId="ADAL" clId="{A2D8EC36-1537-4830-9C56-70659850B27D}" dt="2023-07-05T07:55:38.883" v="23465" actId="20577"/>
          <ac:spMkLst>
            <pc:docMk/>
            <pc:sldMk cId="0" sldId="4925"/>
            <ac:spMk id="400" creationId="{00000000-0000-0000-0000-000000000000}"/>
          </ac:spMkLst>
        </pc:spChg>
        <pc:spChg chg="mod">
          <ac:chgData name="VAN DONGEN Lauren [Serpentine Primary School]" userId="5bc39a8c-b07f-42cc-b7cc-beb494723086" providerId="ADAL" clId="{A2D8EC36-1537-4830-9C56-70659850B27D}" dt="2023-07-05T07:55:40.506" v="23466" actId="20577"/>
          <ac:spMkLst>
            <pc:docMk/>
            <pc:sldMk cId="0" sldId="4925"/>
            <ac:spMk id="401" creationId="{00000000-0000-0000-0000-000000000000}"/>
          </ac:spMkLst>
        </pc:spChg>
        <pc:spChg chg="mod">
          <ac:chgData name="VAN DONGEN Lauren [Serpentine Primary School]" userId="5bc39a8c-b07f-42cc-b7cc-beb494723086" providerId="ADAL" clId="{A2D8EC36-1537-4830-9C56-70659850B27D}" dt="2023-07-05T07:14:50.933" v="21480" actId="14100"/>
          <ac:spMkLst>
            <pc:docMk/>
            <pc:sldMk cId="0" sldId="4925"/>
            <ac:spMk id="402" creationId="{00000000-0000-0000-0000-000000000000}"/>
          </ac:spMkLst>
        </pc:spChg>
        <pc:spChg chg="mod">
          <ac:chgData name="VAN DONGEN Lauren [Serpentine Primary School]" userId="5bc39a8c-b07f-42cc-b7cc-beb494723086" providerId="ADAL" clId="{A2D8EC36-1537-4830-9C56-70659850B27D}" dt="2023-07-05T07:55:37.613" v="23464" actId="20577"/>
          <ac:spMkLst>
            <pc:docMk/>
            <pc:sldMk cId="0" sldId="4925"/>
            <ac:spMk id="405" creationId="{00000000-0000-0000-0000-000000000000}"/>
          </ac:spMkLst>
        </pc:spChg>
        <pc:spChg chg="mod">
          <ac:chgData name="VAN DONGEN Lauren [Serpentine Primary School]" userId="5bc39a8c-b07f-42cc-b7cc-beb494723086" providerId="ADAL" clId="{A2D8EC36-1537-4830-9C56-70659850B27D}" dt="2023-07-05T07:55:18.671" v="23458" actId="313"/>
          <ac:spMkLst>
            <pc:docMk/>
            <pc:sldMk cId="0" sldId="4925"/>
            <ac:spMk id="406" creationId="{00000000-0000-0000-0000-000000000000}"/>
          </ac:spMkLst>
        </pc:spChg>
      </pc:sldChg>
      <pc:sldChg chg="addSp delSp modSp mod ord">
        <pc:chgData name="VAN DONGEN Lauren [Serpentine Primary School]" userId="5bc39a8c-b07f-42cc-b7cc-beb494723086" providerId="ADAL" clId="{A2D8EC36-1537-4830-9C56-70659850B27D}" dt="2023-07-05T07:44:25.130" v="22874" actId="20577"/>
        <pc:sldMkLst>
          <pc:docMk/>
          <pc:sldMk cId="2385045869" sldId="2142533794"/>
        </pc:sldMkLst>
        <pc:spChg chg="mod">
          <ac:chgData name="VAN DONGEN Lauren [Serpentine Primary School]" userId="5bc39a8c-b07f-42cc-b7cc-beb494723086" providerId="ADAL" clId="{A2D8EC36-1537-4830-9C56-70659850B27D}" dt="2023-07-05T07:41:31.068" v="22745" actId="1076"/>
          <ac:spMkLst>
            <pc:docMk/>
            <pc:sldMk cId="2385045869" sldId="2142533794"/>
            <ac:spMk id="10" creationId="{CE16CD46-5E91-4BBA-BC09-D50A375E6343}"/>
          </ac:spMkLst>
        </pc:spChg>
        <pc:spChg chg="mod">
          <ac:chgData name="VAN DONGEN Lauren [Serpentine Primary School]" userId="5bc39a8c-b07f-42cc-b7cc-beb494723086" providerId="ADAL" clId="{A2D8EC36-1537-4830-9C56-70659850B27D}" dt="2023-07-05T07:41:42.843" v="22748" actId="1076"/>
          <ac:spMkLst>
            <pc:docMk/>
            <pc:sldMk cId="2385045869" sldId="2142533794"/>
            <ac:spMk id="14" creationId="{20379562-987F-40D3-9DDA-37A73073F6F7}"/>
          </ac:spMkLst>
        </pc:spChg>
        <pc:spChg chg="mod">
          <ac:chgData name="VAN DONGEN Lauren [Serpentine Primary School]" userId="5bc39a8c-b07f-42cc-b7cc-beb494723086" providerId="ADAL" clId="{A2D8EC36-1537-4830-9C56-70659850B27D}" dt="2023-07-05T07:41:33.747" v="22746" actId="1076"/>
          <ac:spMkLst>
            <pc:docMk/>
            <pc:sldMk cId="2385045869" sldId="2142533794"/>
            <ac:spMk id="15" creationId="{864EA5A0-6136-457F-8CB7-2BCE7FEF0C20}"/>
          </ac:spMkLst>
        </pc:spChg>
        <pc:spChg chg="mod">
          <ac:chgData name="VAN DONGEN Lauren [Serpentine Primary School]" userId="5bc39a8c-b07f-42cc-b7cc-beb494723086" providerId="ADAL" clId="{A2D8EC36-1537-4830-9C56-70659850B27D}" dt="2023-07-05T07:43:21.564" v="22865" actId="1076"/>
          <ac:spMkLst>
            <pc:docMk/>
            <pc:sldMk cId="2385045869" sldId="2142533794"/>
            <ac:spMk id="16" creationId="{33C855BA-83B2-4523-A27C-F66468B03CEA}"/>
          </ac:spMkLst>
        </pc:spChg>
        <pc:spChg chg="mod">
          <ac:chgData name="VAN DONGEN Lauren [Serpentine Primary School]" userId="5bc39a8c-b07f-42cc-b7cc-beb494723086" providerId="ADAL" clId="{A2D8EC36-1537-4830-9C56-70659850B27D}" dt="2023-07-05T07:43:16.154" v="22864" actId="20577"/>
          <ac:spMkLst>
            <pc:docMk/>
            <pc:sldMk cId="2385045869" sldId="2142533794"/>
            <ac:spMk id="309" creationId="{00000000-0000-0000-0000-000000000000}"/>
          </ac:spMkLst>
        </pc:spChg>
        <pc:spChg chg="mod">
          <ac:chgData name="VAN DONGEN Lauren [Serpentine Primary School]" userId="5bc39a8c-b07f-42cc-b7cc-beb494723086" providerId="ADAL" clId="{A2D8EC36-1537-4830-9C56-70659850B27D}" dt="2023-07-05T07:41:28.100" v="22744" actId="1076"/>
          <ac:spMkLst>
            <pc:docMk/>
            <pc:sldMk cId="2385045869" sldId="2142533794"/>
            <ac:spMk id="310" creationId="{00000000-0000-0000-0000-000000000000}"/>
          </ac:spMkLst>
        </pc:spChg>
        <pc:spChg chg="mod">
          <ac:chgData name="VAN DONGEN Lauren [Serpentine Primary School]" userId="5bc39a8c-b07f-42cc-b7cc-beb494723086" providerId="ADAL" clId="{A2D8EC36-1537-4830-9C56-70659850B27D}" dt="2023-07-05T07:12:09.143" v="21443" actId="20577"/>
          <ac:spMkLst>
            <pc:docMk/>
            <pc:sldMk cId="2385045869" sldId="2142533794"/>
            <ac:spMk id="311" creationId="{00000000-0000-0000-0000-000000000000}"/>
          </ac:spMkLst>
        </pc:spChg>
        <pc:spChg chg="mod">
          <ac:chgData name="VAN DONGEN Lauren [Serpentine Primary School]" userId="5bc39a8c-b07f-42cc-b7cc-beb494723086" providerId="ADAL" clId="{A2D8EC36-1537-4830-9C56-70659850B27D}" dt="2023-07-05T07:43:13.734" v="22863" actId="20577"/>
          <ac:spMkLst>
            <pc:docMk/>
            <pc:sldMk cId="2385045869" sldId="2142533794"/>
            <ac:spMk id="314" creationId="{00000000-0000-0000-0000-000000000000}"/>
          </ac:spMkLst>
        </pc:spChg>
        <pc:spChg chg="mod">
          <ac:chgData name="VAN DONGEN Lauren [Serpentine Primary School]" userId="5bc39a8c-b07f-42cc-b7cc-beb494723086" providerId="ADAL" clId="{A2D8EC36-1537-4830-9C56-70659850B27D}" dt="2023-07-05T07:44:25.130" v="22874" actId="20577"/>
          <ac:spMkLst>
            <pc:docMk/>
            <pc:sldMk cId="2385045869" sldId="2142533794"/>
            <ac:spMk id="315" creationId="{00000000-0000-0000-0000-000000000000}"/>
          </ac:spMkLst>
        </pc:spChg>
        <pc:graphicFrameChg chg="mod">
          <ac:chgData name="VAN DONGEN Lauren [Serpentine Primary School]" userId="5bc39a8c-b07f-42cc-b7cc-beb494723086" providerId="ADAL" clId="{A2D8EC36-1537-4830-9C56-70659850B27D}" dt="2023-07-05T07:41:21.900" v="22742" actId="1076"/>
          <ac:graphicFrameMkLst>
            <pc:docMk/>
            <pc:sldMk cId="2385045869" sldId="2142533794"/>
            <ac:graphicFrameMk id="9" creationId="{38CCA79D-0031-49E2-932C-3F999C72F7A1}"/>
          </ac:graphicFrameMkLst>
        </pc:graphicFrameChg>
        <pc:picChg chg="add mod">
          <ac:chgData name="VAN DONGEN Lauren [Serpentine Primary School]" userId="5bc39a8c-b07f-42cc-b7cc-beb494723086" providerId="ADAL" clId="{A2D8EC36-1537-4830-9C56-70659850B27D}" dt="2023-07-05T07:21:21.850" v="21880"/>
          <ac:picMkLst>
            <pc:docMk/>
            <pc:sldMk cId="2385045869" sldId="2142533794"/>
            <ac:picMk id="17" creationId="{99C6D8E2-20C0-43CF-A319-8D021BE59906}"/>
          </ac:picMkLst>
        </pc:picChg>
        <pc:picChg chg="add mod">
          <ac:chgData name="VAN DONGEN Lauren [Serpentine Primary School]" userId="5bc39a8c-b07f-42cc-b7cc-beb494723086" providerId="ADAL" clId="{A2D8EC36-1537-4830-9C56-70659850B27D}" dt="2023-07-05T07:21:33.930" v="21881"/>
          <ac:picMkLst>
            <pc:docMk/>
            <pc:sldMk cId="2385045869" sldId="2142533794"/>
            <ac:picMk id="18" creationId="{20A72032-367C-4252-89E7-3F04BD0FA670}"/>
          </ac:picMkLst>
        </pc:picChg>
        <pc:picChg chg="del">
          <ac:chgData name="VAN DONGEN Lauren [Serpentine Primary School]" userId="5bc39a8c-b07f-42cc-b7cc-beb494723086" providerId="ADAL" clId="{A2D8EC36-1537-4830-9C56-70659850B27D}" dt="2023-07-05T07:21:20.634" v="21879" actId="478"/>
          <ac:picMkLst>
            <pc:docMk/>
            <pc:sldMk cId="2385045869" sldId="2142533794"/>
            <ac:picMk id="313" creationId="{00000000-0000-0000-0000-000000000000}"/>
          </ac:picMkLst>
        </pc:picChg>
      </pc:sldChg>
      <pc:sldChg chg="modSp mod">
        <pc:chgData name="VAN DONGEN Lauren [Serpentine Primary School]" userId="5bc39a8c-b07f-42cc-b7cc-beb494723086" providerId="ADAL" clId="{A2D8EC36-1537-4830-9C56-70659850B27D}" dt="2023-07-05T07:49:58.557" v="23256" actId="20577"/>
        <pc:sldMkLst>
          <pc:docMk/>
          <pc:sldMk cId="1998902220" sldId="2142533799"/>
        </pc:sldMkLst>
        <pc:spChg chg="mod">
          <ac:chgData name="VAN DONGEN Lauren [Serpentine Primary School]" userId="5bc39a8c-b07f-42cc-b7cc-beb494723086" providerId="ADAL" clId="{A2D8EC36-1537-4830-9C56-70659850B27D}" dt="2023-07-05T07:14:35.619" v="21459" actId="20577"/>
          <ac:spMkLst>
            <pc:docMk/>
            <pc:sldMk cId="1998902220" sldId="2142533799"/>
            <ac:spMk id="9" creationId="{00000000-0000-0000-0000-000000000000}"/>
          </ac:spMkLst>
        </pc:spChg>
        <pc:spChg chg="mod">
          <ac:chgData name="VAN DONGEN Lauren [Serpentine Primary School]" userId="5bc39a8c-b07f-42cc-b7cc-beb494723086" providerId="ADAL" clId="{A2D8EC36-1537-4830-9C56-70659850B27D}" dt="2023-07-05T07:47:04.078" v="23052" actId="113"/>
          <ac:spMkLst>
            <pc:docMk/>
            <pc:sldMk cId="1998902220" sldId="2142533799"/>
            <ac:spMk id="13" creationId="{9542BC23-1801-4084-8A73-3650F624B2E0}"/>
          </ac:spMkLst>
        </pc:spChg>
        <pc:spChg chg="mod">
          <ac:chgData name="VAN DONGEN Lauren [Serpentine Primary School]" userId="5bc39a8c-b07f-42cc-b7cc-beb494723086" providerId="ADAL" clId="{A2D8EC36-1537-4830-9C56-70659850B27D}" dt="2023-07-05T07:33:47.910" v="22676" actId="20577"/>
          <ac:spMkLst>
            <pc:docMk/>
            <pc:sldMk cId="1998902220" sldId="2142533799"/>
            <ac:spMk id="14" creationId="{A296CA51-F117-44BC-9907-B08CBE61905E}"/>
          </ac:spMkLst>
        </pc:spChg>
        <pc:spChg chg="mod">
          <ac:chgData name="VAN DONGEN Lauren [Serpentine Primary School]" userId="5bc39a8c-b07f-42cc-b7cc-beb494723086" providerId="ADAL" clId="{A2D8EC36-1537-4830-9C56-70659850B27D}" dt="2023-07-05T07:34:26.417" v="22741" actId="6549"/>
          <ac:spMkLst>
            <pc:docMk/>
            <pc:sldMk cId="1998902220" sldId="2142533799"/>
            <ac:spMk id="15" creationId="{70E41970-7D2C-4457-8AB3-6DE1AA3E3BDE}"/>
          </ac:spMkLst>
        </pc:spChg>
        <pc:spChg chg="mod">
          <ac:chgData name="VAN DONGEN Lauren [Serpentine Primary School]" userId="5bc39a8c-b07f-42cc-b7cc-beb494723086" providerId="ADAL" clId="{A2D8EC36-1537-4830-9C56-70659850B27D}" dt="2023-07-05T07:46:47.262" v="23031" actId="20577"/>
          <ac:spMkLst>
            <pc:docMk/>
            <pc:sldMk cId="1998902220" sldId="2142533799"/>
            <ac:spMk id="16" creationId="{D30C5DC7-B2A5-4F23-8E3C-6FD2DCC6A060}"/>
          </ac:spMkLst>
        </pc:spChg>
        <pc:spChg chg="mod">
          <ac:chgData name="VAN DONGEN Lauren [Serpentine Primary School]" userId="5bc39a8c-b07f-42cc-b7cc-beb494723086" providerId="ADAL" clId="{A2D8EC36-1537-4830-9C56-70659850B27D}" dt="2023-07-05T07:47:06.453" v="23053" actId="113"/>
          <ac:spMkLst>
            <pc:docMk/>
            <pc:sldMk cId="1998902220" sldId="2142533799"/>
            <ac:spMk id="19" creationId="{2F7075D5-26FD-45FD-A9A8-892A92192DAF}"/>
          </ac:spMkLst>
        </pc:spChg>
        <pc:spChg chg="mod">
          <ac:chgData name="VAN DONGEN Lauren [Serpentine Primary School]" userId="5bc39a8c-b07f-42cc-b7cc-beb494723086" providerId="ADAL" clId="{A2D8EC36-1537-4830-9C56-70659850B27D}" dt="2023-07-05T07:46:54.400" v="23051" actId="20577"/>
          <ac:spMkLst>
            <pc:docMk/>
            <pc:sldMk cId="1998902220" sldId="2142533799"/>
            <ac:spMk id="20" creationId="{EB4A6E90-EC1F-4319-93DD-03360A44BDA5}"/>
          </ac:spMkLst>
        </pc:spChg>
        <pc:spChg chg="mod">
          <ac:chgData name="VAN DONGEN Lauren [Serpentine Primary School]" userId="5bc39a8c-b07f-42cc-b7cc-beb494723086" providerId="ADAL" clId="{A2D8EC36-1537-4830-9C56-70659850B27D}" dt="2023-07-05T07:46:41.796" v="23029" actId="20577"/>
          <ac:spMkLst>
            <pc:docMk/>
            <pc:sldMk cId="1998902220" sldId="2142533799"/>
            <ac:spMk id="21" creationId="{A850004A-7EF8-458C-8216-93A956EFEF91}"/>
          </ac:spMkLst>
        </pc:spChg>
        <pc:spChg chg="mod">
          <ac:chgData name="VAN DONGEN Lauren [Serpentine Primary School]" userId="5bc39a8c-b07f-42cc-b7cc-beb494723086" providerId="ADAL" clId="{A2D8EC36-1537-4830-9C56-70659850B27D}" dt="2023-07-05T07:46:32.045" v="22991" actId="20577"/>
          <ac:spMkLst>
            <pc:docMk/>
            <pc:sldMk cId="1998902220" sldId="2142533799"/>
            <ac:spMk id="22" creationId="{E1C1805B-7771-4FE3-9E3E-F20125FD068C}"/>
          </ac:spMkLst>
        </pc:spChg>
        <pc:spChg chg="mod">
          <ac:chgData name="VAN DONGEN Lauren [Serpentine Primary School]" userId="5bc39a8c-b07f-42cc-b7cc-beb494723086" providerId="ADAL" clId="{A2D8EC36-1537-4830-9C56-70659850B27D}" dt="2023-07-05T07:49:44.397" v="23215" actId="113"/>
          <ac:spMkLst>
            <pc:docMk/>
            <pc:sldMk cId="1998902220" sldId="2142533799"/>
            <ac:spMk id="23" creationId="{4C84C21D-5A38-4E09-A8F3-CFB4456B6788}"/>
          </ac:spMkLst>
        </pc:spChg>
        <pc:spChg chg="mod">
          <ac:chgData name="VAN DONGEN Lauren [Serpentine Primary School]" userId="5bc39a8c-b07f-42cc-b7cc-beb494723086" providerId="ADAL" clId="{A2D8EC36-1537-4830-9C56-70659850B27D}" dt="2023-07-05T07:49:58.557" v="23256" actId="20577"/>
          <ac:spMkLst>
            <pc:docMk/>
            <pc:sldMk cId="1998902220" sldId="2142533799"/>
            <ac:spMk id="24" creationId="{3933D512-9F90-41FD-B9B4-D99D09500E11}"/>
          </ac:spMkLst>
        </pc:spChg>
        <pc:spChg chg="mod">
          <ac:chgData name="VAN DONGEN Lauren [Serpentine Primary School]" userId="5bc39a8c-b07f-42cc-b7cc-beb494723086" providerId="ADAL" clId="{A2D8EC36-1537-4830-9C56-70659850B27D}" dt="2023-07-05T07:49:31.996" v="23209" actId="20577"/>
          <ac:spMkLst>
            <pc:docMk/>
            <pc:sldMk cId="1998902220" sldId="2142533799"/>
            <ac:spMk id="25" creationId="{33C76D31-00E0-42F8-A79D-289146D68929}"/>
          </ac:spMkLst>
        </pc:spChg>
        <pc:spChg chg="mod">
          <ac:chgData name="VAN DONGEN Lauren [Serpentine Primary School]" userId="5bc39a8c-b07f-42cc-b7cc-beb494723086" providerId="ADAL" clId="{A2D8EC36-1537-4830-9C56-70659850B27D}" dt="2023-07-05T07:49:23.528" v="23192" actId="20577"/>
          <ac:spMkLst>
            <pc:docMk/>
            <pc:sldMk cId="1998902220" sldId="2142533799"/>
            <ac:spMk id="26" creationId="{0B5CF79B-4A10-4E41-9D27-61F65A32CE29}"/>
          </ac:spMkLst>
        </pc:spChg>
      </pc:sldChg>
      <pc:sldChg chg="modSp add mod">
        <pc:chgData name="VAN DONGEN Lauren [Serpentine Primary School]" userId="5bc39a8c-b07f-42cc-b7cc-beb494723086" providerId="ADAL" clId="{A2D8EC36-1537-4830-9C56-70659850B27D}" dt="2023-07-06T02:06:32.169" v="31708" actId="20577"/>
        <pc:sldMkLst>
          <pc:docMk/>
          <pc:sldMk cId="2573018368" sldId="2142533800"/>
        </pc:sldMkLst>
        <pc:spChg chg="mod">
          <ac:chgData name="VAN DONGEN Lauren [Serpentine Primary School]" userId="5bc39a8c-b07f-42cc-b7cc-beb494723086" providerId="ADAL" clId="{A2D8EC36-1537-4830-9C56-70659850B27D}" dt="2023-07-06T02:06:32.169" v="31708" actId="20577"/>
          <ac:spMkLst>
            <pc:docMk/>
            <pc:sldMk cId="2573018368" sldId="2142533800"/>
            <ac:spMk id="8" creationId="{63F0BA73-A501-4C28-AB9D-115F7C944B9C}"/>
          </ac:spMkLst>
        </pc:spChg>
        <pc:spChg chg="mod">
          <ac:chgData name="VAN DONGEN Lauren [Serpentine Primary School]" userId="5bc39a8c-b07f-42cc-b7cc-beb494723086" providerId="ADAL" clId="{A2D8EC36-1537-4830-9C56-70659850B27D}" dt="2023-07-06T02:06:03.132" v="31702"/>
          <ac:spMkLst>
            <pc:docMk/>
            <pc:sldMk cId="2573018368" sldId="2142533800"/>
            <ac:spMk id="11" creationId="{3198CD33-F1D2-4F62-B7B0-BD9D0337B298}"/>
          </ac:spMkLst>
        </pc:spChg>
      </pc:sldChg>
      <pc:sldChg chg="modSp add mod">
        <pc:chgData name="VAN DONGEN Lauren [Serpentine Primary School]" userId="5bc39a8c-b07f-42cc-b7cc-beb494723086" providerId="ADAL" clId="{A2D8EC36-1537-4830-9C56-70659850B27D}" dt="2023-07-06T02:10:44.974" v="32052" actId="20577"/>
        <pc:sldMkLst>
          <pc:docMk/>
          <pc:sldMk cId="2871577477" sldId="2142533801"/>
        </pc:sldMkLst>
        <pc:spChg chg="mod">
          <ac:chgData name="VAN DONGEN Lauren [Serpentine Primary School]" userId="5bc39a8c-b07f-42cc-b7cc-beb494723086" providerId="ADAL" clId="{A2D8EC36-1537-4830-9C56-70659850B27D}" dt="2023-07-06T02:06:55.738" v="31711" actId="1076"/>
          <ac:spMkLst>
            <pc:docMk/>
            <pc:sldMk cId="2871577477" sldId="2142533801"/>
            <ac:spMk id="5" creationId="{CF4968B6-246A-4E08-8508-A259D04FE912}"/>
          </ac:spMkLst>
        </pc:spChg>
        <pc:spChg chg="mod">
          <ac:chgData name="VAN DONGEN Lauren [Serpentine Primary School]" userId="5bc39a8c-b07f-42cc-b7cc-beb494723086" providerId="ADAL" clId="{A2D8EC36-1537-4830-9C56-70659850B27D}" dt="2023-07-06T02:09:40.416" v="31949" actId="20577"/>
          <ac:spMkLst>
            <pc:docMk/>
            <pc:sldMk cId="2871577477" sldId="2142533801"/>
            <ac:spMk id="6" creationId="{271A966F-7D0A-4046-9A45-F5C1521DE911}"/>
          </ac:spMkLst>
        </pc:spChg>
        <pc:spChg chg="mod">
          <ac:chgData name="VAN DONGEN Lauren [Serpentine Primary School]" userId="5bc39a8c-b07f-42cc-b7cc-beb494723086" providerId="ADAL" clId="{A2D8EC36-1537-4830-9C56-70659850B27D}" dt="2023-07-06T02:06:47.813" v="31710" actId="14100"/>
          <ac:spMkLst>
            <pc:docMk/>
            <pc:sldMk cId="2871577477" sldId="2142533801"/>
            <ac:spMk id="11" creationId="{3198CD33-F1D2-4F62-B7B0-BD9D0337B298}"/>
          </ac:spMkLst>
        </pc:spChg>
        <pc:spChg chg="mod">
          <ac:chgData name="VAN DONGEN Lauren [Serpentine Primary School]" userId="5bc39a8c-b07f-42cc-b7cc-beb494723086" providerId="ADAL" clId="{A2D8EC36-1537-4830-9C56-70659850B27D}" dt="2023-07-06T02:09:58.980" v="31952"/>
          <ac:spMkLst>
            <pc:docMk/>
            <pc:sldMk cId="2871577477" sldId="2142533801"/>
            <ac:spMk id="12" creationId="{19999815-5FB4-43AB-8869-22FA3388DE22}"/>
          </ac:spMkLst>
        </pc:spChg>
        <pc:spChg chg="mod">
          <ac:chgData name="VAN DONGEN Lauren [Serpentine Primary School]" userId="5bc39a8c-b07f-42cc-b7cc-beb494723086" providerId="ADAL" clId="{A2D8EC36-1537-4830-9C56-70659850B27D}" dt="2023-07-06T02:10:13.541" v="31994" actId="20577"/>
          <ac:spMkLst>
            <pc:docMk/>
            <pc:sldMk cId="2871577477" sldId="2142533801"/>
            <ac:spMk id="19" creationId="{A04B831D-3237-4386-95FC-0A01061A8517}"/>
          </ac:spMkLst>
        </pc:spChg>
        <pc:spChg chg="mod">
          <ac:chgData name="VAN DONGEN Lauren [Serpentine Primary School]" userId="5bc39a8c-b07f-42cc-b7cc-beb494723086" providerId="ADAL" clId="{A2D8EC36-1537-4830-9C56-70659850B27D}" dt="2023-07-06T02:08:59.150" v="31876" actId="6549"/>
          <ac:spMkLst>
            <pc:docMk/>
            <pc:sldMk cId="2871577477" sldId="2142533801"/>
            <ac:spMk id="22" creationId="{16062751-9981-4934-BD68-04AFD47128DA}"/>
          </ac:spMkLst>
        </pc:spChg>
        <pc:spChg chg="mod">
          <ac:chgData name="VAN DONGEN Lauren [Serpentine Primary School]" userId="5bc39a8c-b07f-42cc-b7cc-beb494723086" providerId="ADAL" clId="{A2D8EC36-1537-4830-9C56-70659850B27D}" dt="2023-07-06T02:10:44.974" v="32052" actId="20577"/>
          <ac:spMkLst>
            <pc:docMk/>
            <pc:sldMk cId="2871577477" sldId="2142533801"/>
            <ac:spMk id="23" creationId="{B9FB8791-E557-4738-843B-AFDF8D46E4C2}"/>
          </ac:spMkLst>
        </pc:spChg>
        <pc:cxnChg chg="mod">
          <ac:chgData name="VAN DONGEN Lauren [Serpentine Primary School]" userId="5bc39a8c-b07f-42cc-b7cc-beb494723086" providerId="ADAL" clId="{A2D8EC36-1537-4830-9C56-70659850B27D}" dt="2023-07-06T02:09:49.585" v="31951" actId="14100"/>
          <ac:cxnSpMkLst>
            <pc:docMk/>
            <pc:sldMk cId="2871577477" sldId="2142533801"/>
            <ac:cxnSpMk id="20" creationId="{861D66BE-545A-4EC2-ABD2-735AF8FF32F1}"/>
          </ac:cxnSpMkLst>
        </pc:cxnChg>
      </pc:sldChg>
      <pc:sldChg chg="modSp add mod">
        <pc:chgData name="VAN DONGEN Lauren [Serpentine Primary School]" userId="5bc39a8c-b07f-42cc-b7cc-beb494723086" providerId="ADAL" clId="{A2D8EC36-1537-4830-9C56-70659850B27D}" dt="2023-07-06T02:26:18.012" v="32890" actId="5793"/>
        <pc:sldMkLst>
          <pc:docMk/>
          <pc:sldMk cId="456984767" sldId="2142533802"/>
        </pc:sldMkLst>
        <pc:spChg chg="mod">
          <ac:chgData name="VAN DONGEN Lauren [Serpentine Primary School]" userId="5bc39a8c-b07f-42cc-b7cc-beb494723086" providerId="ADAL" clId="{A2D8EC36-1537-4830-9C56-70659850B27D}" dt="2023-07-06T02:11:22.971" v="32058" actId="1076"/>
          <ac:spMkLst>
            <pc:docMk/>
            <pc:sldMk cId="456984767" sldId="2142533802"/>
            <ac:spMk id="11" creationId="{3198CD33-F1D2-4F62-B7B0-BD9D0337B298}"/>
          </ac:spMkLst>
        </pc:spChg>
        <pc:spChg chg="mod">
          <ac:chgData name="VAN DONGEN Lauren [Serpentine Primary School]" userId="5bc39a8c-b07f-42cc-b7cc-beb494723086" providerId="ADAL" clId="{A2D8EC36-1537-4830-9C56-70659850B27D}" dt="2023-07-06T02:10:56.632" v="32053"/>
          <ac:spMkLst>
            <pc:docMk/>
            <pc:sldMk cId="456984767" sldId="2142533802"/>
            <ac:spMk id="12" creationId="{19999815-5FB4-43AB-8869-22FA3388DE22}"/>
          </ac:spMkLst>
        </pc:spChg>
        <pc:spChg chg="mod">
          <ac:chgData name="VAN DONGEN Lauren [Serpentine Primary School]" userId="5bc39a8c-b07f-42cc-b7cc-beb494723086" providerId="ADAL" clId="{A2D8EC36-1537-4830-9C56-70659850B27D}" dt="2023-07-06T02:12:43.878" v="32094" actId="20577"/>
          <ac:spMkLst>
            <pc:docMk/>
            <pc:sldMk cId="456984767" sldId="2142533802"/>
            <ac:spMk id="15" creationId="{8468BFD8-7767-4EFE-A4B0-8FBD006C2CF1}"/>
          </ac:spMkLst>
        </pc:spChg>
        <pc:spChg chg="mod">
          <ac:chgData name="VAN DONGEN Lauren [Serpentine Primary School]" userId="5bc39a8c-b07f-42cc-b7cc-beb494723086" providerId="ADAL" clId="{A2D8EC36-1537-4830-9C56-70659850B27D}" dt="2023-07-06T02:23:38.513" v="32727" actId="20577"/>
          <ac:spMkLst>
            <pc:docMk/>
            <pc:sldMk cId="456984767" sldId="2142533802"/>
            <ac:spMk id="16" creationId="{4444504A-D220-4CD2-AE9B-6CF16FA19A7F}"/>
          </ac:spMkLst>
        </pc:spChg>
        <pc:spChg chg="mod">
          <ac:chgData name="VAN DONGEN Lauren [Serpentine Primary School]" userId="5bc39a8c-b07f-42cc-b7cc-beb494723086" providerId="ADAL" clId="{A2D8EC36-1537-4830-9C56-70659850B27D}" dt="2023-07-06T02:20:12.143" v="32546" actId="20577"/>
          <ac:spMkLst>
            <pc:docMk/>
            <pc:sldMk cId="456984767" sldId="2142533802"/>
            <ac:spMk id="17" creationId="{72B1880C-561D-4559-8F19-FB94BAC72D66}"/>
          </ac:spMkLst>
        </pc:spChg>
        <pc:spChg chg="mod">
          <ac:chgData name="VAN DONGEN Lauren [Serpentine Primary School]" userId="5bc39a8c-b07f-42cc-b7cc-beb494723086" providerId="ADAL" clId="{A2D8EC36-1537-4830-9C56-70659850B27D}" dt="2023-07-06T02:23:04.427" v="32691" actId="20577"/>
          <ac:spMkLst>
            <pc:docMk/>
            <pc:sldMk cId="456984767" sldId="2142533802"/>
            <ac:spMk id="18" creationId="{9390AB77-B9D2-443D-8250-2BBA13D974C8}"/>
          </ac:spMkLst>
        </pc:spChg>
        <pc:spChg chg="mod">
          <ac:chgData name="VAN DONGEN Lauren [Serpentine Primary School]" userId="5bc39a8c-b07f-42cc-b7cc-beb494723086" providerId="ADAL" clId="{A2D8EC36-1537-4830-9C56-70659850B27D}" dt="2023-07-06T02:26:18.012" v="32890" actId="5793"/>
          <ac:spMkLst>
            <pc:docMk/>
            <pc:sldMk cId="456984767" sldId="2142533802"/>
            <ac:spMk id="22" creationId="{98FF5E6C-250E-4D89-AAC6-77875532A2CC}"/>
          </ac:spMkLst>
        </pc:spChg>
        <pc:spChg chg="mod">
          <ac:chgData name="VAN DONGEN Lauren [Serpentine Primary School]" userId="5bc39a8c-b07f-42cc-b7cc-beb494723086" providerId="ADAL" clId="{A2D8EC36-1537-4830-9C56-70659850B27D}" dt="2023-07-06T02:22:15.330" v="32618"/>
          <ac:spMkLst>
            <pc:docMk/>
            <pc:sldMk cId="456984767" sldId="2142533802"/>
            <ac:spMk id="23" creationId="{F9CBE878-4F23-43BE-8CCC-CF17F46C8887}"/>
          </ac:spMkLst>
        </pc:spChg>
        <pc:spChg chg="mod">
          <ac:chgData name="VAN DONGEN Lauren [Serpentine Primary School]" userId="5bc39a8c-b07f-42cc-b7cc-beb494723086" providerId="ADAL" clId="{A2D8EC36-1537-4830-9C56-70659850B27D}" dt="2023-07-06T02:22:37.027" v="32657" actId="20577"/>
          <ac:spMkLst>
            <pc:docMk/>
            <pc:sldMk cId="456984767" sldId="2142533802"/>
            <ac:spMk id="25" creationId="{21DADE67-5DD0-40BD-8322-CEE62AABBF5E}"/>
          </ac:spMkLst>
        </pc:spChg>
        <pc:spChg chg="mod">
          <ac:chgData name="VAN DONGEN Lauren [Serpentine Primary School]" userId="5bc39a8c-b07f-42cc-b7cc-beb494723086" providerId="ADAL" clId="{A2D8EC36-1537-4830-9C56-70659850B27D}" dt="2023-07-06T02:24:03.822" v="32766" actId="20577"/>
          <ac:spMkLst>
            <pc:docMk/>
            <pc:sldMk cId="456984767" sldId="2142533802"/>
            <ac:spMk id="26" creationId="{86F25541-869B-4763-AA1F-6B6CF0FC9120}"/>
          </ac:spMkLst>
        </pc:spChg>
        <pc:spChg chg="mod">
          <ac:chgData name="VAN DONGEN Lauren [Serpentine Primary School]" userId="5bc39a8c-b07f-42cc-b7cc-beb494723086" providerId="ADAL" clId="{A2D8EC36-1537-4830-9C56-70659850B27D}" dt="2023-07-06T02:22:03.214" v="32617" actId="20577"/>
          <ac:spMkLst>
            <pc:docMk/>
            <pc:sldMk cId="456984767" sldId="2142533802"/>
            <ac:spMk id="27" creationId="{639FC409-C94A-4B39-B5DB-CFD072593D8F}"/>
          </ac:spMkLst>
        </pc:spChg>
        <pc:spChg chg="mod">
          <ac:chgData name="VAN DONGEN Lauren [Serpentine Primary School]" userId="5bc39a8c-b07f-42cc-b7cc-beb494723086" providerId="ADAL" clId="{A2D8EC36-1537-4830-9C56-70659850B27D}" dt="2023-07-06T02:22:45.531" v="32658"/>
          <ac:spMkLst>
            <pc:docMk/>
            <pc:sldMk cId="456984767" sldId="2142533802"/>
            <ac:spMk id="31" creationId="{3A83FF63-8166-4ADD-BD38-E49A1C3280DD}"/>
          </ac:spMkLst>
        </pc:spChg>
        <pc:spChg chg="mod">
          <ac:chgData name="VAN DONGEN Lauren [Serpentine Primary School]" userId="5bc39a8c-b07f-42cc-b7cc-beb494723086" providerId="ADAL" clId="{A2D8EC36-1537-4830-9C56-70659850B27D}" dt="2023-07-06T02:19:21.013" v="32468" actId="20577"/>
          <ac:spMkLst>
            <pc:docMk/>
            <pc:sldMk cId="456984767" sldId="2142533802"/>
            <ac:spMk id="32" creationId="{EBB56F59-082C-439B-9B64-259CBEFA33A7}"/>
          </ac:spMkLst>
        </pc:spChg>
      </pc:sldChg>
      <pc:sldChg chg="delSp modSp add del mod delAnim">
        <pc:chgData name="VAN DONGEN Lauren [Serpentine Primary School]" userId="5bc39a8c-b07f-42cc-b7cc-beb494723086" providerId="ADAL" clId="{A2D8EC36-1537-4830-9C56-70659850B27D}" dt="2023-07-06T02:25:51.665" v="32880" actId="47"/>
        <pc:sldMkLst>
          <pc:docMk/>
          <pc:sldMk cId="2150682986" sldId="2142533803"/>
        </pc:sldMkLst>
        <pc:spChg chg="del mod">
          <ac:chgData name="VAN DONGEN Lauren [Serpentine Primary School]" userId="5bc39a8c-b07f-42cc-b7cc-beb494723086" providerId="ADAL" clId="{A2D8EC36-1537-4830-9C56-70659850B27D}" dt="2023-07-06T02:24:17.533" v="32769" actId="21"/>
          <ac:spMkLst>
            <pc:docMk/>
            <pc:sldMk cId="2150682986" sldId="2142533803"/>
            <ac:spMk id="34" creationId="{6BDF4FEA-0BB8-446D-BB47-E39C93453D5D}"/>
          </ac:spMkLst>
        </pc:spChg>
        <pc:spChg chg="del">
          <ac:chgData name="VAN DONGEN Lauren [Serpentine Primary School]" userId="5bc39a8c-b07f-42cc-b7cc-beb494723086" providerId="ADAL" clId="{A2D8EC36-1537-4830-9C56-70659850B27D}" dt="2023-07-06T02:24:44.558" v="32783" actId="21"/>
          <ac:spMkLst>
            <pc:docMk/>
            <pc:sldMk cId="2150682986" sldId="2142533803"/>
            <ac:spMk id="35" creationId="{AAB5C8FC-A78E-492F-B5F6-0EC37A243D56}"/>
          </ac:spMkLst>
        </pc:spChg>
        <pc:spChg chg="del">
          <ac:chgData name="VAN DONGEN Lauren [Serpentine Primary School]" userId="5bc39a8c-b07f-42cc-b7cc-beb494723086" providerId="ADAL" clId="{A2D8EC36-1537-4830-9C56-70659850B27D}" dt="2023-07-06T02:24:51.631" v="32785" actId="21"/>
          <ac:spMkLst>
            <pc:docMk/>
            <pc:sldMk cId="2150682986" sldId="2142533803"/>
            <ac:spMk id="36" creationId="{FAAAA8D3-FA16-452A-B6AC-73A977EAC89C}"/>
          </ac:spMkLst>
        </pc:spChg>
        <pc:spChg chg="del">
          <ac:chgData name="VAN DONGEN Lauren [Serpentine Primary School]" userId="5bc39a8c-b07f-42cc-b7cc-beb494723086" providerId="ADAL" clId="{A2D8EC36-1537-4830-9C56-70659850B27D}" dt="2023-07-06T02:25:25.887" v="32875" actId="21"/>
          <ac:spMkLst>
            <pc:docMk/>
            <pc:sldMk cId="2150682986" sldId="2142533803"/>
            <ac:spMk id="38" creationId="{9D6DA0D3-8C24-492E-AEA9-AC66698CE93A}"/>
          </ac:spMkLst>
        </pc:spChg>
        <pc:picChg chg="del">
          <ac:chgData name="VAN DONGEN Lauren [Serpentine Primary School]" userId="5bc39a8c-b07f-42cc-b7cc-beb494723086" providerId="ADAL" clId="{A2D8EC36-1537-4830-9C56-70659850B27D}" dt="2023-07-06T02:24:25.703" v="32772" actId="21"/>
          <ac:picMkLst>
            <pc:docMk/>
            <pc:sldMk cId="2150682986" sldId="2142533803"/>
            <ac:picMk id="33" creationId="{365BCFDF-DC2B-4E7F-B789-0F4DF87937CF}"/>
          </ac:picMkLst>
        </pc:picChg>
      </pc:sldChg>
      <pc:sldChg chg="add del">
        <pc:chgData name="VAN DONGEN Lauren [Serpentine Primary School]" userId="5bc39a8c-b07f-42cc-b7cc-beb494723086" providerId="ADAL" clId="{A2D8EC36-1537-4830-9C56-70659850B27D}" dt="2023-07-06T02:25:54.479" v="32881" actId="47"/>
        <pc:sldMkLst>
          <pc:docMk/>
          <pc:sldMk cId="114279934" sldId="2142533804"/>
        </pc:sldMkLst>
      </pc:sldChg>
      <pc:sldChg chg="addSp delSp modSp add mod">
        <pc:chgData name="VAN DONGEN Lauren [Serpentine Primary School]" userId="5bc39a8c-b07f-42cc-b7cc-beb494723086" providerId="ADAL" clId="{A2D8EC36-1537-4830-9C56-70659850B27D}" dt="2023-07-06T02:26:38.050" v="32893" actId="1076"/>
        <pc:sldMkLst>
          <pc:docMk/>
          <pc:sldMk cId="407289548" sldId="2142533805"/>
        </pc:sldMkLst>
        <pc:picChg chg="add mod">
          <ac:chgData name="VAN DONGEN Lauren [Serpentine Primary School]" userId="5bc39a8c-b07f-42cc-b7cc-beb494723086" providerId="ADAL" clId="{A2D8EC36-1537-4830-9C56-70659850B27D}" dt="2023-07-06T02:26:38.050" v="32893" actId="1076"/>
          <ac:picMkLst>
            <pc:docMk/>
            <pc:sldMk cId="407289548" sldId="2142533805"/>
            <ac:picMk id="3" creationId="{05A2FB5E-4044-4374-9D1C-EE894E7E80CF}"/>
          </ac:picMkLst>
        </pc:picChg>
        <pc:picChg chg="del">
          <ac:chgData name="VAN DONGEN Lauren [Serpentine Primary School]" userId="5bc39a8c-b07f-42cc-b7cc-beb494723086" providerId="ADAL" clId="{A2D8EC36-1537-4830-9C56-70659850B27D}" dt="2023-07-06T02:26:32.032" v="32891" actId="478"/>
          <ac:picMkLst>
            <pc:docMk/>
            <pc:sldMk cId="407289548" sldId="2142533805"/>
            <ac:picMk id="4" creationId="{32095E88-A215-4452-995F-8DD7EABB74A7}"/>
          </ac:picMkLst>
        </pc:picChg>
      </pc:sldChg>
      <pc:sldChg chg="addSp delSp modSp add mod delAnim modAnim">
        <pc:chgData name="VAN DONGEN Lauren [Serpentine Primary School]" userId="5bc39a8c-b07f-42cc-b7cc-beb494723086" providerId="ADAL" clId="{A2D8EC36-1537-4830-9C56-70659850B27D}" dt="2023-07-06T02:26:10.860" v="32886" actId="5793"/>
        <pc:sldMkLst>
          <pc:docMk/>
          <pc:sldMk cId="1708223382" sldId="2142533806"/>
        </pc:sldMkLst>
        <pc:spChg chg="del">
          <ac:chgData name="VAN DONGEN Lauren [Serpentine Primary School]" userId="5bc39a8c-b07f-42cc-b7cc-beb494723086" providerId="ADAL" clId="{A2D8EC36-1537-4830-9C56-70659850B27D}" dt="2023-07-06T02:24:19.874" v="32770" actId="478"/>
          <ac:spMkLst>
            <pc:docMk/>
            <pc:sldMk cId="1708223382" sldId="2142533806"/>
            <ac:spMk id="5" creationId="{CF4968B6-246A-4E08-8508-A259D04FE912}"/>
          </ac:spMkLst>
        </pc:spChg>
        <pc:spChg chg="del mod">
          <ac:chgData name="VAN DONGEN Lauren [Serpentine Primary School]" userId="5bc39a8c-b07f-42cc-b7cc-beb494723086" providerId="ADAL" clId="{A2D8EC36-1537-4830-9C56-70659850B27D}" dt="2023-07-06T02:24:32.517" v="32777" actId="478"/>
          <ac:spMkLst>
            <pc:docMk/>
            <pc:sldMk cId="1708223382" sldId="2142533806"/>
            <ac:spMk id="15" creationId="{8468BFD8-7767-4EFE-A4B0-8FBD006C2CF1}"/>
          </ac:spMkLst>
        </pc:spChg>
        <pc:spChg chg="del">
          <ac:chgData name="VAN DONGEN Lauren [Serpentine Primary School]" userId="5bc39a8c-b07f-42cc-b7cc-beb494723086" providerId="ADAL" clId="{A2D8EC36-1537-4830-9C56-70659850B27D}" dt="2023-07-06T02:24:35.100" v="32778" actId="478"/>
          <ac:spMkLst>
            <pc:docMk/>
            <pc:sldMk cId="1708223382" sldId="2142533806"/>
            <ac:spMk id="16" creationId="{4444504A-D220-4CD2-AE9B-6CF16FA19A7F}"/>
          </ac:spMkLst>
        </pc:spChg>
        <pc:spChg chg="del">
          <ac:chgData name="VAN DONGEN Lauren [Serpentine Primary School]" userId="5bc39a8c-b07f-42cc-b7cc-beb494723086" providerId="ADAL" clId="{A2D8EC36-1537-4830-9C56-70659850B27D}" dt="2023-07-06T02:24:35.100" v="32778" actId="478"/>
          <ac:spMkLst>
            <pc:docMk/>
            <pc:sldMk cId="1708223382" sldId="2142533806"/>
            <ac:spMk id="17" creationId="{72B1880C-561D-4559-8F19-FB94BAC72D66}"/>
          </ac:spMkLst>
        </pc:spChg>
        <pc:spChg chg="del">
          <ac:chgData name="VAN DONGEN Lauren [Serpentine Primary School]" userId="5bc39a8c-b07f-42cc-b7cc-beb494723086" providerId="ADAL" clId="{A2D8EC36-1537-4830-9C56-70659850B27D}" dt="2023-07-06T02:24:30.688" v="32775" actId="478"/>
          <ac:spMkLst>
            <pc:docMk/>
            <pc:sldMk cId="1708223382" sldId="2142533806"/>
            <ac:spMk id="18" creationId="{9390AB77-B9D2-443D-8250-2BBA13D974C8}"/>
          </ac:spMkLst>
        </pc:spChg>
        <pc:spChg chg="del">
          <ac:chgData name="VAN DONGEN Lauren [Serpentine Primary School]" userId="5bc39a8c-b07f-42cc-b7cc-beb494723086" providerId="ADAL" clId="{A2D8EC36-1537-4830-9C56-70659850B27D}" dt="2023-07-06T02:24:35.100" v="32778" actId="478"/>
          <ac:spMkLst>
            <pc:docMk/>
            <pc:sldMk cId="1708223382" sldId="2142533806"/>
            <ac:spMk id="21" creationId="{C4111E31-A868-4AB8-AA24-1B15DEC91A61}"/>
          </ac:spMkLst>
        </pc:spChg>
        <pc:spChg chg="mod">
          <ac:chgData name="VAN DONGEN Lauren [Serpentine Primary School]" userId="5bc39a8c-b07f-42cc-b7cc-beb494723086" providerId="ADAL" clId="{A2D8EC36-1537-4830-9C56-70659850B27D}" dt="2023-07-06T02:26:10.860" v="32886" actId="5793"/>
          <ac:spMkLst>
            <pc:docMk/>
            <pc:sldMk cId="1708223382" sldId="2142533806"/>
            <ac:spMk id="22" creationId="{98FF5E6C-250E-4D89-AAC6-77875532A2CC}"/>
          </ac:spMkLst>
        </pc:spChg>
        <pc:spChg chg="del">
          <ac:chgData name="VAN DONGEN Lauren [Serpentine Primary School]" userId="5bc39a8c-b07f-42cc-b7cc-beb494723086" providerId="ADAL" clId="{A2D8EC36-1537-4830-9C56-70659850B27D}" dt="2023-07-06T02:24:35.100" v="32778" actId="478"/>
          <ac:spMkLst>
            <pc:docMk/>
            <pc:sldMk cId="1708223382" sldId="2142533806"/>
            <ac:spMk id="25" creationId="{21DADE67-5DD0-40BD-8322-CEE62AABBF5E}"/>
          </ac:spMkLst>
        </pc:spChg>
        <pc:spChg chg="del">
          <ac:chgData name="VAN DONGEN Lauren [Serpentine Primary School]" userId="5bc39a8c-b07f-42cc-b7cc-beb494723086" providerId="ADAL" clId="{A2D8EC36-1537-4830-9C56-70659850B27D}" dt="2023-07-06T02:24:36.292" v="32779" actId="478"/>
          <ac:spMkLst>
            <pc:docMk/>
            <pc:sldMk cId="1708223382" sldId="2142533806"/>
            <ac:spMk id="26" creationId="{86F25541-869B-4763-AA1F-6B6CF0FC9120}"/>
          </ac:spMkLst>
        </pc:spChg>
        <pc:spChg chg="del">
          <ac:chgData name="VAN DONGEN Lauren [Serpentine Primary School]" userId="5bc39a8c-b07f-42cc-b7cc-beb494723086" providerId="ADAL" clId="{A2D8EC36-1537-4830-9C56-70659850B27D}" dt="2023-07-06T02:24:35.100" v="32778" actId="478"/>
          <ac:spMkLst>
            <pc:docMk/>
            <pc:sldMk cId="1708223382" sldId="2142533806"/>
            <ac:spMk id="27" creationId="{639FC409-C94A-4B39-B5DB-CFD072593D8F}"/>
          </ac:spMkLst>
        </pc:spChg>
        <pc:spChg chg="add mod">
          <ac:chgData name="VAN DONGEN Lauren [Serpentine Primary School]" userId="5bc39a8c-b07f-42cc-b7cc-beb494723086" providerId="ADAL" clId="{A2D8EC36-1537-4830-9C56-70659850B27D}" dt="2023-07-06T02:24:21.565" v="32771"/>
          <ac:spMkLst>
            <pc:docMk/>
            <pc:sldMk cId="1708223382" sldId="2142533806"/>
            <ac:spMk id="33" creationId="{B93A62C8-B741-470F-AE09-F0A14D1FC451}"/>
          </ac:spMkLst>
        </pc:spChg>
        <pc:spChg chg="add mod">
          <ac:chgData name="VAN DONGEN Lauren [Serpentine Primary School]" userId="5bc39a8c-b07f-42cc-b7cc-beb494723086" providerId="ADAL" clId="{A2D8EC36-1537-4830-9C56-70659850B27D}" dt="2023-07-06T02:24:46.661" v="32784"/>
          <ac:spMkLst>
            <pc:docMk/>
            <pc:sldMk cId="1708223382" sldId="2142533806"/>
            <ac:spMk id="35" creationId="{6C085715-290A-4232-A67A-0EFC1CA4ACDF}"/>
          </ac:spMkLst>
        </pc:spChg>
        <pc:spChg chg="add mod">
          <ac:chgData name="VAN DONGEN Lauren [Serpentine Primary School]" userId="5bc39a8c-b07f-42cc-b7cc-beb494723086" providerId="ADAL" clId="{A2D8EC36-1537-4830-9C56-70659850B27D}" dt="2023-07-06T02:25:19.808" v="32874" actId="20577"/>
          <ac:spMkLst>
            <pc:docMk/>
            <pc:sldMk cId="1708223382" sldId="2142533806"/>
            <ac:spMk id="36" creationId="{FDF86F94-814E-4FC2-BC4B-8908C3522440}"/>
          </ac:spMkLst>
        </pc:spChg>
        <pc:spChg chg="add mod">
          <ac:chgData name="VAN DONGEN Lauren [Serpentine Primary School]" userId="5bc39a8c-b07f-42cc-b7cc-beb494723086" providerId="ADAL" clId="{A2D8EC36-1537-4830-9C56-70659850B27D}" dt="2023-07-06T02:25:40.220" v="32877"/>
          <ac:spMkLst>
            <pc:docMk/>
            <pc:sldMk cId="1708223382" sldId="2142533806"/>
            <ac:spMk id="37" creationId="{3F7748B8-559E-46C5-BA0D-00D97C8BB469}"/>
          </ac:spMkLst>
        </pc:spChg>
        <pc:picChg chg="del">
          <ac:chgData name="VAN DONGEN Lauren [Serpentine Primary School]" userId="5bc39a8c-b07f-42cc-b7cc-beb494723086" providerId="ADAL" clId="{A2D8EC36-1537-4830-9C56-70659850B27D}" dt="2023-07-06T02:24:27.452" v="32773" actId="478"/>
          <ac:picMkLst>
            <pc:docMk/>
            <pc:sldMk cId="1708223382" sldId="2142533806"/>
            <ac:picMk id="24" creationId="{0279567B-52EC-4A5F-B30F-34B11557BA8C}"/>
          </ac:picMkLst>
        </pc:picChg>
        <pc:picChg chg="add mod">
          <ac:chgData name="VAN DONGEN Lauren [Serpentine Primary School]" userId="5bc39a8c-b07f-42cc-b7cc-beb494723086" providerId="ADAL" clId="{A2D8EC36-1537-4830-9C56-70659850B27D}" dt="2023-07-06T02:24:28.883" v="32774"/>
          <ac:picMkLst>
            <pc:docMk/>
            <pc:sldMk cId="1708223382" sldId="2142533806"/>
            <ac:picMk id="34" creationId="{5E91ABF5-A54B-413F-A7F6-23C05925F401}"/>
          </ac:picMkLst>
        </pc:picChg>
        <pc:cxnChg chg="del">
          <ac:chgData name="VAN DONGEN Lauren [Serpentine Primary School]" userId="5bc39a8c-b07f-42cc-b7cc-beb494723086" providerId="ADAL" clId="{A2D8EC36-1537-4830-9C56-70659850B27D}" dt="2023-07-06T02:24:38.877" v="32780" actId="478"/>
          <ac:cxnSpMkLst>
            <pc:docMk/>
            <pc:sldMk cId="1708223382" sldId="2142533806"/>
            <ac:cxnSpMk id="20" creationId="{861D66BE-545A-4EC2-ABD2-735AF8FF32F1}"/>
          </ac:cxnSpMkLst>
        </pc:cxnChg>
        <pc:cxnChg chg="del">
          <ac:chgData name="VAN DONGEN Lauren [Serpentine Primary School]" userId="5bc39a8c-b07f-42cc-b7cc-beb494723086" providerId="ADAL" clId="{A2D8EC36-1537-4830-9C56-70659850B27D}" dt="2023-07-06T02:24:39.856" v="32781" actId="478"/>
          <ac:cxnSpMkLst>
            <pc:docMk/>
            <pc:sldMk cId="1708223382" sldId="2142533806"/>
            <ac:cxnSpMk id="28" creationId="{1EAE73D3-FC4F-4658-965F-F6559D3BC84B}"/>
          </ac:cxnSpMkLst>
        </pc:cxnChg>
        <pc:cxnChg chg="del">
          <ac:chgData name="VAN DONGEN Lauren [Serpentine Primary School]" userId="5bc39a8c-b07f-42cc-b7cc-beb494723086" providerId="ADAL" clId="{A2D8EC36-1537-4830-9C56-70659850B27D}" dt="2023-07-06T02:24:41.033" v="32782" actId="478"/>
          <ac:cxnSpMkLst>
            <pc:docMk/>
            <pc:sldMk cId="1708223382" sldId="2142533806"/>
            <ac:cxnSpMk id="29" creationId="{B46F6148-3ECB-4D9A-A8EA-01A0B7F84BA8}"/>
          </ac:cxnSpMkLst>
        </pc:cxnChg>
        <pc:cxnChg chg="mod">
          <ac:chgData name="VAN DONGEN Lauren [Serpentine Primary School]" userId="5bc39a8c-b07f-42cc-b7cc-beb494723086" providerId="ADAL" clId="{A2D8EC36-1537-4830-9C56-70659850B27D}" dt="2023-07-06T02:26:01.386" v="32882" actId="1076"/>
          <ac:cxnSpMkLst>
            <pc:docMk/>
            <pc:sldMk cId="1708223382" sldId="2142533806"/>
            <ac:cxnSpMk id="30" creationId="{005C8938-2C57-4178-82C4-A085F88732BA}"/>
          </ac:cxnSpMkLst>
        </pc:cxnChg>
      </pc:sldChg>
      <pc:sldChg chg="addSp modSp add mod">
        <pc:chgData name="VAN DONGEN Lauren [Serpentine Primary School]" userId="5bc39a8c-b07f-42cc-b7cc-beb494723086" providerId="ADAL" clId="{A2D8EC36-1537-4830-9C56-70659850B27D}" dt="2023-07-06T02:57:11.593" v="33312" actId="1076"/>
        <pc:sldMkLst>
          <pc:docMk/>
          <pc:sldMk cId="980933114" sldId="2142533807"/>
        </pc:sldMkLst>
        <pc:spChg chg="mod">
          <ac:chgData name="VAN DONGEN Lauren [Serpentine Primary School]" userId="5bc39a8c-b07f-42cc-b7cc-beb494723086" providerId="ADAL" clId="{A2D8EC36-1537-4830-9C56-70659850B27D}" dt="2023-07-06T02:57:11.593" v="33312" actId="1076"/>
          <ac:spMkLst>
            <pc:docMk/>
            <pc:sldMk cId="980933114" sldId="2142533807"/>
            <ac:spMk id="2" creationId="{976E1084-9CFD-47F3-9C8B-FEE84AAE1D53}"/>
          </ac:spMkLst>
        </pc:spChg>
        <pc:spChg chg="mod">
          <ac:chgData name="VAN DONGEN Lauren [Serpentine Primary School]" userId="5bc39a8c-b07f-42cc-b7cc-beb494723086" providerId="ADAL" clId="{A2D8EC36-1537-4830-9C56-70659850B27D}" dt="2023-07-06T02:57:08.194" v="33311" actId="1076"/>
          <ac:spMkLst>
            <pc:docMk/>
            <pc:sldMk cId="980933114" sldId="2142533807"/>
            <ac:spMk id="13" creationId="{409A19CB-19BA-76FE-F17A-7AE6444BB397}"/>
          </ac:spMkLst>
        </pc:spChg>
        <pc:picChg chg="add mod">
          <ac:chgData name="VAN DONGEN Lauren [Serpentine Primary School]" userId="5bc39a8c-b07f-42cc-b7cc-beb494723086" providerId="ADAL" clId="{A2D8EC36-1537-4830-9C56-70659850B27D}" dt="2023-07-06T02:54:21.513" v="33031" actId="1076"/>
          <ac:picMkLst>
            <pc:docMk/>
            <pc:sldMk cId="980933114" sldId="2142533807"/>
            <ac:picMk id="4" creationId="{A25BE8FA-7FFE-48E3-902E-05366B29AA74}"/>
          </ac:picMkLst>
        </pc:picChg>
        <pc:picChg chg="ord">
          <ac:chgData name="VAN DONGEN Lauren [Serpentine Primary School]" userId="5bc39a8c-b07f-42cc-b7cc-beb494723086" providerId="ADAL" clId="{A2D8EC36-1537-4830-9C56-70659850B27D}" dt="2023-07-06T02:57:02.774" v="33310" actId="166"/>
          <ac:picMkLst>
            <pc:docMk/>
            <pc:sldMk cId="980933114" sldId="2142533807"/>
            <ac:picMk id="11" creationId="{D5147164-B4D5-1244-8AA9-BF9DF77F2743}"/>
          </ac:picMkLst>
        </pc:picChg>
      </pc:sldChg>
      <pc:sldChg chg="add del">
        <pc:chgData name="VAN DONGEN Lauren [Serpentine Primary School]" userId="5bc39a8c-b07f-42cc-b7cc-beb494723086" providerId="ADAL" clId="{A2D8EC36-1537-4830-9C56-70659850B27D}" dt="2023-07-06T03:03:16.164" v="33471" actId="47"/>
        <pc:sldMkLst>
          <pc:docMk/>
          <pc:sldMk cId="3860820757" sldId="2142533808"/>
        </pc:sldMkLst>
      </pc:sldChg>
      <pc:sldChg chg="add del">
        <pc:chgData name="VAN DONGEN Lauren [Serpentine Primary School]" userId="5bc39a8c-b07f-42cc-b7cc-beb494723086" providerId="ADAL" clId="{A2D8EC36-1537-4830-9C56-70659850B27D}" dt="2023-07-06T03:03:16.497" v="33472" actId="47"/>
        <pc:sldMkLst>
          <pc:docMk/>
          <pc:sldMk cId="3075772570" sldId="2142533809"/>
        </pc:sldMkLst>
      </pc:sldChg>
      <pc:sldChg chg="add del">
        <pc:chgData name="VAN DONGEN Lauren [Serpentine Primary School]" userId="5bc39a8c-b07f-42cc-b7cc-beb494723086" providerId="ADAL" clId="{A2D8EC36-1537-4830-9C56-70659850B27D}" dt="2023-07-06T03:03:16.898" v="33473" actId="47"/>
        <pc:sldMkLst>
          <pc:docMk/>
          <pc:sldMk cId="3928431760" sldId="2142533810"/>
        </pc:sldMkLst>
      </pc:sldChg>
      <pc:sldChg chg="addSp delSp modSp add mod ord modAnim">
        <pc:chgData name="VAN DONGEN Lauren [Serpentine Primary School]" userId="5bc39a8c-b07f-42cc-b7cc-beb494723086" providerId="ADAL" clId="{A2D8EC36-1537-4830-9C56-70659850B27D}" dt="2023-07-06T03:11:14.824" v="33791" actId="20577"/>
        <pc:sldMkLst>
          <pc:docMk/>
          <pc:sldMk cId="1005989556" sldId="2142533811"/>
        </pc:sldMkLst>
        <pc:spChg chg="add mod">
          <ac:chgData name="VAN DONGEN Lauren [Serpentine Primary School]" userId="5bc39a8c-b07f-42cc-b7cc-beb494723086" providerId="ADAL" clId="{A2D8EC36-1537-4830-9C56-70659850B27D}" dt="2023-07-06T03:11:14.824" v="33791" actId="20577"/>
          <ac:spMkLst>
            <pc:docMk/>
            <pc:sldMk cId="1005989556" sldId="2142533811"/>
            <ac:spMk id="13" creationId="{3919F567-FD65-4D34-854C-C62B3884E07F}"/>
          </ac:spMkLst>
        </pc:spChg>
        <pc:spChg chg="add mod">
          <ac:chgData name="VAN DONGEN Lauren [Serpentine Primary School]" userId="5bc39a8c-b07f-42cc-b7cc-beb494723086" providerId="ADAL" clId="{A2D8EC36-1537-4830-9C56-70659850B27D}" dt="2023-07-06T03:09:25.252" v="33677" actId="20577"/>
          <ac:spMkLst>
            <pc:docMk/>
            <pc:sldMk cId="1005989556" sldId="2142533811"/>
            <ac:spMk id="14" creationId="{3D0122E8-4F2C-4FA1-934A-E7A730FB1648}"/>
          </ac:spMkLst>
        </pc:spChg>
        <pc:spChg chg="add mod">
          <ac:chgData name="VAN DONGEN Lauren [Serpentine Primary School]" userId="5bc39a8c-b07f-42cc-b7cc-beb494723086" providerId="ADAL" clId="{A2D8EC36-1537-4830-9C56-70659850B27D}" dt="2023-07-06T03:08:19.738" v="33606" actId="20577"/>
          <ac:spMkLst>
            <pc:docMk/>
            <pc:sldMk cId="1005989556" sldId="2142533811"/>
            <ac:spMk id="15" creationId="{0A83B8D3-F28F-461E-A67B-951BA31A3BD5}"/>
          </ac:spMkLst>
        </pc:spChg>
        <pc:spChg chg="add mod">
          <ac:chgData name="VAN DONGEN Lauren [Serpentine Primary School]" userId="5bc39a8c-b07f-42cc-b7cc-beb494723086" providerId="ADAL" clId="{A2D8EC36-1537-4830-9C56-70659850B27D}" dt="2023-07-06T03:00:53.396" v="33411" actId="114"/>
          <ac:spMkLst>
            <pc:docMk/>
            <pc:sldMk cId="1005989556" sldId="2142533811"/>
            <ac:spMk id="16" creationId="{19F8E92F-0C37-45ED-AFBB-C7DEF53D046D}"/>
          </ac:spMkLst>
        </pc:spChg>
        <pc:spChg chg="add mod">
          <ac:chgData name="VAN DONGEN Lauren [Serpentine Primary School]" userId="5bc39a8c-b07f-42cc-b7cc-beb494723086" providerId="ADAL" clId="{A2D8EC36-1537-4830-9C56-70659850B27D}" dt="2023-07-06T03:06:53.282" v="33578" actId="20577"/>
          <ac:spMkLst>
            <pc:docMk/>
            <pc:sldMk cId="1005989556" sldId="2142533811"/>
            <ac:spMk id="17" creationId="{E7E3CCF1-460A-406F-8066-171FFD79CFAC}"/>
          </ac:spMkLst>
        </pc:spChg>
        <pc:spChg chg="add mod">
          <ac:chgData name="VAN DONGEN Lauren [Serpentine Primary School]" userId="5bc39a8c-b07f-42cc-b7cc-beb494723086" providerId="ADAL" clId="{A2D8EC36-1537-4830-9C56-70659850B27D}" dt="2023-07-06T03:10:51.038" v="33788" actId="20577"/>
          <ac:spMkLst>
            <pc:docMk/>
            <pc:sldMk cId="1005989556" sldId="2142533811"/>
            <ac:spMk id="18" creationId="{24F15DF0-FDF9-4F32-BECE-8152FFF89BE2}"/>
          </ac:spMkLst>
        </pc:spChg>
        <pc:spChg chg="add mod">
          <ac:chgData name="VAN DONGEN Lauren [Serpentine Primary School]" userId="5bc39a8c-b07f-42cc-b7cc-beb494723086" providerId="ADAL" clId="{A2D8EC36-1537-4830-9C56-70659850B27D}" dt="2023-07-06T03:10:21.785" v="33774" actId="14100"/>
          <ac:spMkLst>
            <pc:docMk/>
            <pc:sldMk cId="1005989556" sldId="2142533811"/>
            <ac:spMk id="19" creationId="{774363BD-1303-447E-B88E-37B68161DA3C}"/>
          </ac:spMkLst>
        </pc:spChg>
        <pc:picChg chg="del">
          <ac:chgData name="VAN DONGEN Lauren [Serpentine Primary School]" userId="5bc39a8c-b07f-42cc-b7cc-beb494723086" providerId="ADAL" clId="{A2D8EC36-1537-4830-9C56-70659850B27D}" dt="2023-07-06T02:58:37.312" v="33314" actId="478"/>
          <ac:picMkLst>
            <pc:docMk/>
            <pc:sldMk cId="1005989556" sldId="2142533811"/>
            <ac:picMk id="3" creationId="{7D5CA8EE-C4B2-8F25-7574-821CAAD11457}"/>
          </ac:picMkLst>
        </pc:picChg>
        <pc:picChg chg="add mod">
          <ac:chgData name="VAN DONGEN Lauren [Serpentine Primary School]" userId="5bc39a8c-b07f-42cc-b7cc-beb494723086" providerId="ADAL" clId="{A2D8EC36-1537-4830-9C56-70659850B27D}" dt="2023-07-06T03:09:57.436" v="33762" actId="1076"/>
          <ac:picMkLst>
            <pc:docMk/>
            <pc:sldMk cId="1005989556" sldId="2142533811"/>
            <ac:picMk id="5" creationId="{13DF9D9B-6C62-49ED-A293-A1136347552A}"/>
          </ac:picMkLst>
        </pc:picChg>
      </pc:sldChg>
      <pc:sldChg chg="delSp modSp add mod delAnim">
        <pc:chgData name="VAN DONGEN Lauren [Serpentine Primary School]" userId="5bc39a8c-b07f-42cc-b7cc-beb494723086" providerId="ADAL" clId="{A2D8EC36-1537-4830-9C56-70659850B27D}" dt="2023-07-06T03:11:38.526" v="33830" actId="20577"/>
        <pc:sldMkLst>
          <pc:docMk/>
          <pc:sldMk cId="454271456" sldId="2142533812"/>
        </pc:sldMkLst>
        <pc:spChg chg="mod">
          <ac:chgData name="VAN DONGEN Lauren [Serpentine Primary School]" userId="5bc39a8c-b07f-42cc-b7cc-beb494723086" providerId="ADAL" clId="{A2D8EC36-1537-4830-9C56-70659850B27D}" dt="2023-07-06T03:11:18.849" v="33794" actId="20577"/>
          <ac:spMkLst>
            <pc:docMk/>
            <pc:sldMk cId="454271456" sldId="2142533812"/>
            <ac:spMk id="13" creationId="{3919F567-FD65-4D34-854C-C62B3884E07F}"/>
          </ac:spMkLst>
        </pc:spChg>
        <pc:spChg chg="mod">
          <ac:chgData name="VAN DONGEN Lauren [Serpentine Primary School]" userId="5bc39a8c-b07f-42cc-b7cc-beb494723086" providerId="ADAL" clId="{A2D8EC36-1537-4830-9C56-70659850B27D}" dt="2023-07-06T03:11:38.526" v="33830" actId="20577"/>
          <ac:spMkLst>
            <pc:docMk/>
            <pc:sldMk cId="454271456" sldId="2142533812"/>
            <ac:spMk id="14" creationId="{3D0122E8-4F2C-4FA1-934A-E7A730FB1648}"/>
          </ac:spMkLst>
        </pc:spChg>
        <pc:spChg chg="del">
          <ac:chgData name="VAN DONGEN Lauren [Serpentine Primary School]" userId="5bc39a8c-b07f-42cc-b7cc-beb494723086" providerId="ADAL" clId="{A2D8EC36-1537-4830-9C56-70659850B27D}" dt="2023-07-06T03:01:32.065" v="33422" actId="478"/>
          <ac:spMkLst>
            <pc:docMk/>
            <pc:sldMk cId="454271456" sldId="2142533812"/>
            <ac:spMk id="15" creationId="{0A83B8D3-F28F-461E-A67B-951BA31A3BD5}"/>
          </ac:spMkLst>
        </pc:spChg>
        <pc:spChg chg="mod">
          <ac:chgData name="VAN DONGEN Lauren [Serpentine Primary School]" userId="5bc39a8c-b07f-42cc-b7cc-beb494723086" providerId="ADAL" clId="{A2D8EC36-1537-4830-9C56-70659850B27D}" dt="2023-07-06T03:01:25.951" v="33421" actId="20577"/>
          <ac:spMkLst>
            <pc:docMk/>
            <pc:sldMk cId="454271456" sldId="2142533812"/>
            <ac:spMk id="16" creationId="{19F8E92F-0C37-45ED-AFBB-C7DEF53D046D}"/>
          </ac:spMkLst>
        </pc:spChg>
        <pc:spChg chg="del">
          <ac:chgData name="VAN DONGEN Lauren [Serpentine Primary School]" userId="5bc39a8c-b07f-42cc-b7cc-beb494723086" providerId="ADAL" clId="{A2D8EC36-1537-4830-9C56-70659850B27D}" dt="2023-07-06T03:01:33.695" v="33423" actId="478"/>
          <ac:spMkLst>
            <pc:docMk/>
            <pc:sldMk cId="454271456" sldId="2142533812"/>
            <ac:spMk id="17" creationId="{E7E3CCF1-460A-406F-8066-171FFD79CFAC}"/>
          </ac:spMkLst>
        </pc:spChg>
        <pc:spChg chg="del">
          <ac:chgData name="VAN DONGEN Lauren [Serpentine Primary School]" userId="5bc39a8c-b07f-42cc-b7cc-beb494723086" providerId="ADAL" clId="{A2D8EC36-1537-4830-9C56-70659850B27D}" dt="2023-07-06T03:01:35.403" v="33424" actId="478"/>
          <ac:spMkLst>
            <pc:docMk/>
            <pc:sldMk cId="454271456" sldId="2142533812"/>
            <ac:spMk id="18" creationId="{24F15DF0-FDF9-4F32-BECE-8152FFF89BE2}"/>
          </ac:spMkLst>
        </pc:spChg>
        <pc:spChg chg="del">
          <ac:chgData name="VAN DONGEN Lauren [Serpentine Primary School]" userId="5bc39a8c-b07f-42cc-b7cc-beb494723086" providerId="ADAL" clId="{A2D8EC36-1537-4830-9C56-70659850B27D}" dt="2023-07-06T03:01:36.959" v="33425" actId="478"/>
          <ac:spMkLst>
            <pc:docMk/>
            <pc:sldMk cId="454271456" sldId="2142533812"/>
            <ac:spMk id="19" creationId="{774363BD-1303-447E-B88E-37B68161DA3C}"/>
          </ac:spMkLst>
        </pc:spChg>
      </pc:sldChg>
      <pc:sldChg chg="modSp add mod ord">
        <pc:chgData name="VAN DONGEN Lauren [Serpentine Primary School]" userId="5bc39a8c-b07f-42cc-b7cc-beb494723086" providerId="ADAL" clId="{A2D8EC36-1537-4830-9C56-70659850B27D}" dt="2023-07-06T03:13:54.012" v="33987" actId="20577"/>
        <pc:sldMkLst>
          <pc:docMk/>
          <pc:sldMk cId="1125490709" sldId="2142533813"/>
        </pc:sldMkLst>
        <pc:spChg chg="mod">
          <ac:chgData name="VAN DONGEN Lauren [Serpentine Primary School]" userId="5bc39a8c-b07f-42cc-b7cc-beb494723086" providerId="ADAL" clId="{A2D8EC36-1537-4830-9C56-70659850B27D}" dt="2023-07-06T03:11:53.541" v="33849" actId="20577"/>
          <ac:spMkLst>
            <pc:docMk/>
            <pc:sldMk cId="1125490709" sldId="2142533813"/>
            <ac:spMk id="13" creationId="{3919F567-FD65-4D34-854C-C62B3884E07F}"/>
          </ac:spMkLst>
        </pc:spChg>
        <pc:spChg chg="mod">
          <ac:chgData name="VAN DONGEN Lauren [Serpentine Primary School]" userId="5bc39a8c-b07f-42cc-b7cc-beb494723086" providerId="ADAL" clId="{A2D8EC36-1537-4830-9C56-70659850B27D}" dt="2023-07-06T03:12:25.304" v="33884" actId="20577"/>
          <ac:spMkLst>
            <pc:docMk/>
            <pc:sldMk cId="1125490709" sldId="2142533813"/>
            <ac:spMk id="14" creationId="{3D0122E8-4F2C-4FA1-934A-E7A730FB1648}"/>
          </ac:spMkLst>
        </pc:spChg>
        <pc:spChg chg="mod">
          <ac:chgData name="VAN DONGEN Lauren [Serpentine Primary School]" userId="5bc39a8c-b07f-42cc-b7cc-beb494723086" providerId="ADAL" clId="{A2D8EC36-1537-4830-9C56-70659850B27D}" dt="2023-07-06T03:12:33.360" v="33907" actId="20577"/>
          <ac:spMkLst>
            <pc:docMk/>
            <pc:sldMk cId="1125490709" sldId="2142533813"/>
            <ac:spMk id="15" creationId="{0A83B8D3-F28F-461E-A67B-951BA31A3BD5}"/>
          </ac:spMkLst>
        </pc:spChg>
        <pc:spChg chg="mod">
          <ac:chgData name="VAN DONGEN Lauren [Serpentine Primary School]" userId="5bc39a8c-b07f-42cc-b7cc-beb494723086" providerId="ADAL" clId="{A2D8EC36-1537-4830-9C56-70659850B27D}" dt="2023-07-06T03:02:08.135" v="33433" actId="20577"/>
          <ac:spMkLst>
            <pc:docMk/>
            <pc:sldMk cId="1125490709" sldId="2142533813"/>
            <ac:spMk id="16" creationId="{19F8E92F-0C37-45ED-AFBB-C7DEF53D046D}"/>
          </ac:spMkLst>
        </pc:spChg>
        <pc:spChg chg="mod">
          <ac:chgData name="VAN DONGEN Lauren [Serpentine Primary School]" userId="5bc39a8c-b07f-42cc-b7cc-beb494723086" providerId="ADAL" clId="{A2D8EC36-1537-4830-9C56-70659850B27D}" dt="2023-07-06T03:12:49.097" v="33920" actId="20577"/>
          <ac:spMkLst>
            <pc:docMk/>
            <pc:sldMk cId="1125490709" sldId="2142533813"/>
            <ac:spMk id="17" creationId="{E7E3CCF1-460A-406F-8066-171FFD79CFAC}"/>
          </ac:spMkLst>
        </pc:spChg>
        <pc:spChg chg="mod">
          <ac:chgData name="VAN DONGEN Lauren [Serpentine Primary School]" userId="5bc39a8c-b07f-42cc-b7cc-beb494723086" providerId="ADAL" clId="{A2D8EC36-1537-4830-9C56-70659850B27D}" dt="2023-07-06T03:13:54.012" v="33987" actId="20577"/>
          <ac:spMkLst>
            <pc:docMk/>
            <pc:sldMk cId="1125490709" sldId="2142533813"/>
            <ac:spMk id="18" creationId="{24F15DF0-FDF9-4F32-BECE-8152FFF89BE2}"/>
          </ac:spMkLst>
        </pc:spChg>
        <pc:spChg chg="mod">
          <ac:chgData name="VAN DONGEN Lauren [Serpentine Primary School]" userId="5bc39a8c-b07f-42cc-b7cc-beb494723086" providerId="ADAL" clId="{A2D8EC36-1537-4830-9C56-70659850B27D}" dt="2023-07-06T03:13:43.747" v="33966" actId="20577"/>
          <ac:spMkLst>
            <pc:docMk/>
            <pc:sldMk cId="1125490709" sldId="2142533813"/>
            <ac:spMk id="19" creationId="{774363BD-1303-447E-B88E-37B68161DA3C}"/>
          </ac:spMkLst>
        </pc:spChg>
      </pc:sldChg>
      <pc:sldChg chg="delSp modSp add mod delAnim">
        <pc:chgData name="VAN DONGEN Lauren [Serpentine Primary School]" userId="5bc39a8c-b07f-42cc-b7cc-beb494723086" providerId="ADAL" clId="{A2D8EC36-1537-4830-9C56-70659850B27D}" dt="2023-07-06T03:14:24.644" v="34056" actId="20577"/>
        <pc:sldMkLst>
          <pc:docMk/>
          <pc:sldMk cId="604764333" sldId="2142533814"/>
        </pc:sldMkLst>
        <pc:spChg chg="mod">
          <ac:chgData name="VAN DONGEN Lauren [Serpentine Primary School]" userId="5bc39a8c-b07f-42cc-b7cc-beb494723086" providerId="ADAL" clId="{A2D8EC36-1537-4830-9C56-70659850B27D}" dt="2023-07-06T03:14:13.585" v="34021" actId="313"/>
          <ac:spMkLst>
            <pc:docMk/>
            <pc:sldMk cId="604764333" sldId="2142533814"/>
            <ac:spMk id="13" creationId="{3919F567-FD65-4D34-854C-C62B3884E07F}"/>
          </ac:spMkLst>
        </pc:spChg>
        <pc:spChg chg="mod">
          <ac:chgData name="VAN DONGEN Lauren [Serpentine Primary School]" userId="5bc39a8c-b07f-42cc-b7cc-beb494723086" providerId="ADAL" clId="{A2D8EC36-1537-4830-9C56-70659850B27D}" dt="2023-07-06T03:14:24.644" v="34056" actId="20577"/>
          <ac:spMkLst>
            <pc:docMk/>
            <pc:sldMk cId="604764333" sldId="2142533814"/>
            <ac:spMk id="14" creationId="{3D0122E8-4F2C-4FA1-934A-E7A730FB1648}"/>
          </ac:spMkLst>
        </pc:spChg>
        <pc:spChg chg="del">
          <ac:chgData name="VAN DONGEN Lauren [Serpentine Primary School]" userId="5bc39a8c-b07f-42cc-b7cc-beb494723086" providerId="ADAL" clId="{A2D8EC36-1537-4830-9C56-70659850B27D}" dt="2023-07-06T03:02:22.313" v="33437" actId="478"/>
          <ac:spMkLst>
            <pc:docMk/>
            <pc:sldMk cId="604764333" sldId="2142533814"/>
            <ac:spMk id="15" creationId="{0A83B8D3-F28F-461E-A67B-951BA31A3BD5}"/>
          </ac:spMkLst>
        </pc:spChg>
        <pc:spChg chg="mod">
          <ac:chgData name="VAN DONGEN Lauren [Serpentine Primary School]" userId="5bc39a8c-b07f-42cc-b7cc-beb494723086" providerId="ADAL" clId="{A2D8EC36-1537-4830-9C56-70659850B27D}" dt="2023-07-06T03:02:32.802" v="33441" actId="20577"/>
          <ac:spMkLst>
            <pc:docMk/>
            <pc:sldMk cId="604764333" sldId="2142533814"/>
            <ac:spMk id="16" creationId="{19F8E92F-0C37-45ED-AFBB-C7DEF53D046D}"/>
          </ac:spMkLst>
        </pc:spChg>
        <pc:spChg chg="del">
          <ac:chgData name="VAN DONGEN Lauren [Serpentine Primary School]" userId="5bc39a8c-b07f-42cc-b7cc-beb494723086" providerId="ADAL" clId="{A2D8EC36-1537-4830-9C56-70659850B27D}" dt="2023-07-06T03:02:23.746" v="33438" actId="478"/>
          <ac:spMkLst>
            <pc:docMk/>
            <pc:sldMk cId="604764333" sldId="2142533814"/>
            <ac:spMk id="17" creationId="{E7E3CCF1-460A-406F-8066-171FFD79CFAC}"/>
          </ac:spMkLst>
        </pc:spChg>
        <pc:spChg chg="del">
          <ac:chgData name="VAN DONGEN Lauren [Serpentine Primary School]" userId="5bc39a8c-b07f-42cc-b7cc-beb494723086" providerId="ADAL" clId="{A2D8EC36-1537-4830-9C56-70659850B27D}" dt="2023-07-06T03:02:25.213" v="33439" actId="478"/>
          <ac:spMkLst>
            <pc:docMk/>
            <pc:sldMk cId="604764333" sldId="2142533814"/>
            <ac:spMk id="18" creationId="{24F15DF0-FDF9-4F32-BECE-8152FFF89BE2}"/>
          </ac:spMkLst>
        </pc:spChg>
        <pc:spChg chg="del">
          <ac:chgData name="VAN DONGEN Lauren [Serpentine Primary School]" userId="5bc39a8c-b07f-42cc-b7cc-beb494723086" providerId="ADAL" clId="{A2D8EC36-1537-4830-9C56-70659850B27D}" dt="2023-07-06T03:02:26.487" v="33440" actId="478"/>
          <ac:spMkLst>
            <pc:docMk/>
            <pc:sldMk cId="604764333" sldId="2142533814"/>
            <ac:spMk id="19" creationId="{774363BD-1303-447E-B88E-37B68161DA3C}"/>
          </ac:spMkLst>
        </pc:spChg>
      </pc:sldChg>
      <pc:sldChg chg="modSp add mod ord">
        <pc:chgData name="VAN DONGEN Lauren [Serpentine Primary School]" userId="5bc39a8c-b07f-42cc-b7cc-beb494723086" providerId="ADAL" clId="{A2D8EC36-1537-4830-9C56-70659850B27D}" dt="2023-07-06T03:21:15.604" v="34242" actId="20577"/>
        <pc:sldMkLst>
          <pc:docMk/>
          <pc:sldMk cId="2078129734" sldId="2142533815"/>
        </pc:sldMkLst>
        <pc:spChg chg="mod">
          <ac:chgData name="VAN DONGEN Lauren [Serpentine Primary School]" userId="5bc39a8c-b07f-42cc-b7cc-beb494723086" providerId="ADAL" clId="{A2D8EC36-1537-4830-9C56-70659850B27D}" dt="2023-07-06T03:18:46.542" v="34091" actId="20577"/>
          <ac:spMkLst>
            <pc:docMk/>
            <pc:sldMk cId="2078129734" sldId="2142533815"/>
            <ac:spMk id="13" creationId="{3919F567-FD65-4D34-854C-C62B3884E07F}"/>
          </ac:spMkLst>
        </pc:spChg>
        <pc:spChg chg="mod">
          <ac:chgData name="VAN DONGEN Lauren [Serpentine Primary School]" userId="5bc39a8c-b07f-42cc-b7cc-beb494723086" providerId="ADAL" clId="{A2D8EC36-1537-4830-9C56-70659850B27D}" dt="2023-07-06T03:18:54.333" v="34113" actId="20577"/>
          <ac:spMkLst>
            <pc:docMk/>
            <pc:sldMk cId="2078129734" sldId="2142533815"/>
            <ac:spMk id="14" creationId="{3D0122E8-4F2C-4FA1-934A-E7A730FB1648}"/>
          </ac:spMkLst>
        </pc:spChg>
        <pc:spChg chg="mod">
          <ac:chgData name="VAN DONGEN Lauren [Serpentine Primary School]" userId="5bc39a8c-b07f-42cc-b7cc-beb494723086" providerId="ADAL" clId="{A2D8EC36-1537-4830-9C56-70659850B27D}" dt="2023-07-06T03:19:30.431" v="34134" actId="20577"/>
          <ac:spMkLst>
            <pc:docMk/>
            <pc:sldMk cId="2078129734" sldId="2142533815"/>
            <ac:spMk id="15" creationId="{0A83B8D3-F28F-461E-A67B-951BA31A3BD5}"/>
          </ac:spMkLst>
        </pc:spChg>
        <pc:spChg chg="mod">
          <ac:chgData name="VAN DONGEN Lauren [Serpentine Primary School]" userId="5bc39a8c-b07f-42cc-b7cc-beb494723086" providerId="ADAL" clId="{A2D8EC36-1537-4830-9C56-70659850B27D}" dt="2023-07-06T03:02:49.637" v="33457" actId="20577"/>
          <ac:spMkLst>
            <pc:docMk/>
            <pc:sldMk cId="2078129734" sldId="2142533815"/>
            <ac:spMk id="16" creationId="{19F8E92F-0C37-45ED-AFBB-C7DEF53D046D}"/>
          </ac:spMkLst>
        </pc:spChg>
        <pc:spChg chg="mod">
          <ac:chgData name="VAN DONGEN Lauren [Serpentine Primary School]" userId="5bc39a8c-b07f-42cc-b7cc-beb494723086" providerId="ADAL" clId="{A2D8EC36-1537-4830-9C56-70659850B27D}" dt="2023-07-06T03:19:50.533" v="34145" actId="313"/>
          <ac:spMkLst>
            <pc:docMk/>
            <pc:sldMk cId="2078129734" sldId="2142533815"/>
            <ac:spMk id="17" creationId="{E7E3CCF1-460A-406F-8066-171FFD79CFAC}"/>
          </ac:spMkLst>
        </pc:spChg>
        <pc:spChg chg="mod">
          <ac:chgData name="VAN DONGEN Lauren [Serpentine Primary School]" userId="5bc39a8c-b07f-42cc-b7cc-beb494723086" providerId="ADAL" clId="{A2D8EC36-1537-4830-9C56-70659850B27D}" dt="2023-07-06T03:20:43.018" v="34231" actId="14100"/>
          <ac:spMkLst>
            <pc:docMk/>
            <pc:sldMk cId="2078129734" sldId="2142533815"/>
            <ac:spMk id="18" creationId="{24F15DF0-FDF9-4F32-BECE-8152FFF89BE2}"/>
          </ac:spMkLst>
        </pc:spChg>
        <pc:spChg chg="mod">
          <ac:chgData name="VAN DONGEN Lauren [Serpentine Primary School]" userId="5bc39a8c-b07f-42cc-b7cc-beb494723086" providerId="ADAL" clId="{A2D8EC36-1537-4830-9C56-70659850B27D}" dt="2023-07-06T03:21:15.604" v="34242" actId="20577"/>
          <ac:spMkLst>
            <pc:docMk/>
            <pc:sldMk cId="2078129734" sldId="2142533815"/>
            <ac:spMk id="19" creationId="{774363BD-1303-447E-B88E-37B68161DA3C}"/>
          </ac:spMkLst>
        </pc:spChg>
      </pc:sldChg>
      <pc:sldChg chg="delSp modSp add mod delAnim">
        <pc:chgData name="VAN DONGEN Lauren [Serpentine Primary School]" userId="5bc39a8c-b07f-42cc-b7cc-beb494723086" providerId="ADAL" clId="{A2D8EC36-1537-4830-9C56-70659850B27D}" dt="2023-07-06T03:21:32.254" v="34283" actId="20577"/>
        <pc:sldMkLst>
          <pc:docMk/>
          <pc:sldMk cId="3886810064" sldId="2142533816"/>
        </pc:sldMkLst>
        <pc:spChg chg="mod">
          <ac:chgData name="VAN DONGEN Lauren [Serpentine Primary School]" userId="5bc39a8c-b07f-42cc-b7cc-beb494723086" providerId="ADAL" clId="{A2D8EC36-1537-4830-9C56-70659850B27D}" dt="2023-07-06T03:21:25.985" v="34257" actId="20577"/>
          <ac:spMkLst>
            <pc:docMk/>
            <pc:sldMk cId="3886810064" sldId="2142533816"/>
            <ac:spMk id="13" creationId="{3919F567-FD65-4D34-854C-C62B3884E07F}"/>
          </ac:spMkLst>
        </pc:spChg>
        <pc:spChg chg="mod">
          <ac:chgData name="VAN DONGEN Lauren [Serpentine Primary School]" userId="5bc39a8c-b07f-42cc-b7cc-beb494723086" providerId="ADAL" clId="{A2D8EC36-1537-4830-9C56-70659850B27D}" dt="2023-07-06T03:21:32.254" v="34283" actId="20577"/>
          <ac:spMkLst>
            <pc:docMk/>
            <pc:sldMk cId="3886810064" sldId="2142533816"/>
            <ac:spMk id="14" creationId="{3D0122E8-4F2C-4FA1-934A-E7A730FB1648}"/>
          </ac:spMkLst>
        </pc:spChg>
        <pc:spChg chg="del">
          <ac:chgData name="VAN DONGEN Lauren [Serpentine Primary School]" userId="5bc39a8c-b07f-42cc-b7cc-beb494723086" providerId="ADAL" clId="{A2D8EC36-1537-4830-9C56-70659850B27D}" dt="2023-07-06T03:03:05.178" v="33464" actId="478"/>
          <ac:spMkLst>
            <pc:docMk/>
            <pc:sldMk cId="3886810064" sldId="2142533816"/>
            <ac:spMk id="15" creationId="{0A83B8D3-F28F-461E-A67B-951BA31A3BD5}"/>
          </ac:spMkLst>
        </pc:spChg>
        <pc:spChg chg="mod">
          <ac:chgData name="VAN DONGEN Lauren [Serpentine Primary School]" userId="5bc39a8c-b07f-42cc-b7cc-beb494723086" providerId="ADAL" clId="{A2D8EC36-1537-4830-9C56-70659850B27D}" dt="2023-07-06T03:03:02.492" v="33463" actId="20577"/>
          <ac:spMkLst>
            <pc:docMk/>
            <pc:sldMk cId="3886810064" sldId="2142533816"/>
            <ac:spMk id="16" creationId="{19F8E92F-0C37-45ED-AFBB-C7DEF53D046D}"/>
          </ac:spMkLst>
        </pc:spChg>
        <pc:spChg chg="del mod">
          <ac:chgData name="VAN DONGEN Lauren [Serpentine Primary School]" userId="5bc39a8c-b07f-42cc-b7cc-beb494723086" providerId="ADAL" clId="{A2D8EC36-1537-4830-9C56-70659850B27D}" dt="2023-07-06T03:03:08.212" v="33466" actId="478"/>
          <ac:spMkLst>
            <pc:docMk/>
            <pc:sldMk cId="3886810064" sldId="2142533816"/>
            <ac:spMk id="17" creationId="{E7E3CCF1-460A-406F-8066-171FFD79CFAC}"/>
          </ac:spMkLst>
        </pc:spChg>
        <pc:spChg chg="del">
          <ac:chgData name="VAN DONGEN Lauren [Serpentine Primary School]" userId="5bc39a8c-b07f-42cc-b7cc-beb494723086" providerId="ADAL" clId="{A2D8EC36-1537-4830-9C56-70659850B27D}" dt="2023-07-06T03:03:10.066" v="33467" actId="478"/>
          <ac:spMkLst>
            <pc:docMk/>
            <pc:sldMk cId="3886810064" sldId="2142533816"/>
            <ac:spMk id="18" creationId="{24F15DF0-FDF9-4F32-BECE-8152FFF89BE2}"/>
          </ac:spMkLst>
        </pc:spChg>
        <pc:spChg chg="del">
          <ac:chgData name="VAN DONGEN Lauren [Serpentine Primary School]" userId="5bc39a8c-b07f-42cc-b7cc-beb494723086" providerId="ADAL" clId="{A2D8EC36-1537-4830-9C56-70659850B27D}" dt="2023-07-06T03:03:11.386" v="33468" actId="478"/>
          <ac:spMkLst>
            <pc:docMk/>
            <pc:sldMk cId="3886810064" sldId="2142533816"/>
            <ac:spMk id="19" creationId="{774363BD-1303-447E-B88E-37B68161DA3C}"/>
          </ac:spMkLst>
        </pc:spChg>
      </pc:sldChg>
      <pc:sldChg chg="addSp modSp new mod modAnim">
        <pc:chgData name="VAN DONGEN Lauren [Serpentine Primary School]" userId="5bc39a8c-b07f-42cc-b7cc-beb494723086" providerId="ADAL" clId="{A2D8EC36-1537-4830-9C56-70659850B27D}" dt="2023-07-06T04:55:10.690" v="35882" actId="113"/>
        <pc:sldMkLst>
          <pc:docMk/>
          <pc:sldMk cId="2342872540" sldId="2142533817"/>
        </pc:sldMkLst>
        <pc:spChg chg="add mod">
          <ac:chgData name="VAN DONGEN Lauren [Serpentine Primary School]" userId="5bc39a8c-b07f-42cc-b7cc-beb494723086" providerId="ADAL" clId="{A2D8EC36-1537-4830-9C56-70659850B27D}" dt="2023-07-06T04:54:29.334" v="35839" actId="20577"/>
          <ac:spMkLst>
            <pc:docMk/>
            <pc:sldMk cId="2342872540" sldId="2142533817"/>
            <ac:spMk id="4" creationId="{430DDFA6-95FB-4CCD-BD9E-2A0773DB32ED}"/>
          </ac:spMkLst>
        </pc:spChg>
        <pc:spChg chg="add mod">
          <ac:chgData name="VAN DONGEN Lauren [Serpentine Primary School]" userId="5bc39a8c-b07f-42cc-b7cc-beb494723086" providerId="ADAL" clId="{A2D8EC36-1537-4830-9C56-70659850B27D}" dt="2023-07-06T04:54:15.806" v="35834"/>
          <ac:spMkLst>
            <pc:docMk/>
            <pc:sldMk cId="2342872540" sldId="2142533817"/>
            <ac:spMk id="5" creationId="{4239463F-2976-4A7A-A17D-C6C056EA386E}"/>
          </ac:spMkLst>
        </pc:spChg>
        <pc:spChg chg="add mod">
          <ac:chgData name="VAN DONGEN Lauren [Serpentine Primary School]" userId="5bc39a8c-b07f-42cc-b7cc-beb494723086" providerId="ADAL" clId="{A2D8EC36-1537-4830-9C56-70659850B27D}" dt="2023-07-06T04:55:10.690" v="35882" actId="113"/>
          <ac:spMkLst>
            <pc:docMk/>
            <pc:sldMk cId="2342872540" sldId="2142533817"/>
            <ac:spMk id="6" creationId="{E8D908F7-42C8-43EE-B983-1D37BCF94F53}"/>
          </ac:spMkLst>
        </pc:spChg>
        <pc:picChg chg="add mod">
          <ac:chgData name="VAN DONGEN Lauren [Serpentine Primary School]" userId="5bc39a8c-b07f-42cc-b7cc-beb494723086" providerId="ADAL" clId="{A2D8EC36-1537-4830-9C56-70659850B27D}" dt="2023-07-06T04:54:59.825" v="35879" actId="1076"/>
          <ac:picMkLst>
            <pc:docMk/>
            <pc:sldMk cId="2342872540" sldId="2142533817"/>
            <ac:picMk id="2" creationId="{3327AA03-1463-4EE2-B605-48479F323F3C}"/>
          </ac:picMkLst>
        </pc:picChg>
      </pc:sldChg>
      <pc:sldChg chg="modSp add mod">
        <pc:chgData name="VAN DONGEN Lauren [Serpentine Primary School]" userId="5bc39a8c-b07f-42cc-b7cc-beb494723086" providerId="ADAL" clId="{A2D8EC36-1537-4830-9C56-70659850B27D}" dt="2023-07-06T05:22:58.640" v="37534" actId="1076"/>
        <pc:sldMkLst>
          <pc:docMk/>
          <pc:sldMk cId="3870121566" sldId="2142533818"/>
        </pc:sldMkLst>
        <pc:spChg chg="mod">
          <ac:chgData name="VAN DONGEN Lauren [Serpentine Primary School]" userId="5bc39a8c-b07f-42cc-b7cc-beb494723086" providerId="ADAL" clId="{A2D8EC36-1537-4830-9C56-70659850B27D}" dt="2023-07-06T05:22:36.600" v="37533" actId="14100"/>
          <ac:spMkLst>
            <pc:docMk/>
            <pc:sldMk cId="3870121566" sldId="2142533818"/>
            <ac:spMk id="2" creationId="{E68229D8-8972-482B-84FF-507B91589A27}"/>
          </ac:spMkLst>
        </pc:spChg>
        <pc:spChg chg="mod">
          <ac:chgData name="VAN DONGEN Lauren [Serpentine Primary School]" userId="5bc39a8c-b07f-42cc-b7cc-beb494723086" providerId="ADAL" clId="{A2D8EC36-1537-4830-9C56-70659850B27D}" dt="2023-07-06T05:22:26.689" v="37531" actId="14100"/>
          <ac:spMkLst>
            <pc:docMk/>
            <pc:sldMk cId="3870121566" sldId="2142533818"/>
            <ac:spMk id="4" creationId="{3A3B6BC5-BDD7-4CF2-A216-D2B32D82327D}"/>
          </ac:spMkLst>
        </pc:spChg>
        <pc:spChg chg="mod">
          <ac:chgData name="VAN DONGEN Lauren [Serpentine Primary School]" userId="5bc39a8c-b07f-42cc-b7cc-beb494723086" providerId="ADAL" clId="{A2D8EC36-1537-4830-9C56-70659850B27D}" dt="2023-07-06T05:22:58.640" v="37534" actId="1076"/>
          <ac:spMkLst>
            <pc:docMk/>
            <pc:sldMk cId="3870121566" sldId="2142533818"/>
            <ac:spMk id="5" creationId="{56019B98-FBE8-4F0A-ADC0-3E9A4A5A60EE}"/>
          </ac:spMkLst>
        </pc:spChg>
        <pc:picChg chg="mod">
          <ac:chgData name="VAN DONGEN Lauren [Serpentine Primary School]" userId="5bc39a8c-b07f-42cc-b7cc-beb494723086" providerId="ADAL" clId="{A2D8EC36-1537-4830-9C56-70659850B27D}" dt="2023-07-06T05:22:01.864" v="37525" actId="1076"/>
          <ac:picMkLst>
            <pc:docMk/>
            <pc:sldMk cId="3870121566" sldId="2142533818"/>
            <ac:picMk id="8" creationId="{369C1E90-F851-42BF-8A2F-6E6844C32AA4}"/>
          </ac:picMkLst>
        </pc:picChg>
      </pc:sldChg>
      <pc:sldChg chg="addSp modSp add mod modAnim">
        <pc:chgData name="VAN DONGEN Lauren [Serpentine Primary School]" userId="5bc39a8c-b07f-42cc-b7cc-beb494723086" providerId="ADAL" clId="{A2D8EC36-1537-4830-9C56-70659850B27D}" dt="2023-07-06T05:44:19.570" v="38097" actId="6549"/>
        <pc:sldMkLst>
          <pc:docMk/>
          <pc:sldMk cId="1368903487" sldId="2142533819"/>
        </pc:sldMkLst>
        <pc:spChg chg="mod">
          <ac:chgData name="VAN DONGEN Lauren [Serpentine Primary School]" userId="5bc39a8c-b07f-42cc-b7cc-beb494723086" providerId="ADAL" clId="{A2D8EC36-1537-4830-9C56-70659850B27D}" dt="2023-07-06T05:39:27.816" v="37645" actId="14100"/>
          <ac:spMkLst>
            <pc:docMk/>
            <pc:sldMk cId="1368903487" sldId="2142533819"/>
            <ac:spMk id="13" creationId="{9542BC23-1801-4084-8A73-3650F624B2E0}"/>
          </ac:spMkLst>
        </pc:spChg>
        <pc:spChg chg="mod">
          <ac:chgData name="VAN DONGEN Lauren [Serpentine Primary School]" userId="5bc39a8c-b07f-42cc-b7cc-beb494723086" providerId="ADAL" clId="{A2D8EC36-1537-4830-9C56-70659850B27D}" dt="2023-07-06T05:39:49.044" v="37686" actId="20577"/>
          <ac:spMkLst>
            <pc:docMk/>
            <pc:sldMk cId="1368903487" sldId="2142533819"/>
            <ac:spMk id="14" creationId="{A296CA51-F117-44BC-9907-B08CBE61905E}"/>
          </ac:spMkLst>
        </pc:spChg>
        <pc:spChg chg="add mod">
          <ac:chgData name="VAN DONGEN Lauren [Serpentine Primary School]" userId="5bc39a8c-b07f-42cc-b7cc-beb494723086" providerId="ADAL" clId="{A2D8EC36-1537-4830-9C56-70659850B27D}" dt="2023-07-06T05:44:19.570" v="38097" actId="6549"/>
          <ac:spMkLst>
            <pc:docMk/>
            <pc:sldMk cId="1368903487" sldId="2142533819"/>
            <ac:spMk id="15" creationId="{6E3A52AE-A05A-4B33-88B2-6957EC017320}"/>
          </ac:spMkLst>
        </pc:spChg>
        <pc:spChg chg="mod">
          <ac:chgData name="VAN DONGEN Lauren [Serpentine Primary School]" userId="5bc39a8c-b07f-42cc-b7cc-beb494723086" providerId="ADAL" clId="{A2D8EC36-1537-4830-9C56-70659850B27D}" dt="2023-07-06T05:39:57.858" v="37707" actId="6549"/>
          <ac:spMkLst>
            <pc:docMk/>
            <pc:sldMk cId="1368903487" sldId="2142533819"/>
            <ac:spMk id="16" creationId="{D30C5DC7-B2A5-4F23-8E3C-6FD2DCC6A060}"/>
          </ac:spMkLst>
        </pc:spChg>
        <pc:spChg chg="mod">
          <ac:chgData name="VAN DONGEN Lauren [Serpentine Primary School]" userId="5bc39a8c-b07f-42cc-b7cc-beb494723086" providerId="ADAL" clId="{A2D8EC36-1537-4830-9C56-70659850B27D}" dt="2023-07-06T05:41:07.052" v="37763" actId="20577"/>
          <ac:spMkLst>
            <pc:docMk/>
            <pc:sldMk cId="1368903487" sldId="2142533819"/>
            <ac:spMk id="19" creationId="{2F7075D5-26FD-45FD-A9A8-892A92192DAF}"/>
          </ac:spMkLst>
        </pc:spChg>
        <pc:spChg chg="mod">
          <ac:chgData name="VAN DONGEN Lauren [Serpentine Primary School]" userId="5bc39a8c-b07f-42cc-b7cc-beb494723086" providerId="ADAL" clId="{A2D8EC36-1537-4830-9C56-70659850B27D}" dt="2023-07-06T05:41:52.333" v="37850" actId="20577"/>
          <ac:spMkLst>
            <pc:docMk/>
            <pc:sldMk cId="1368903487" sldId="2142533819"/>
            <ac:spMk id="20" creationId="{EB4A6E90-EC1F-4319-93DD-03360A44BDA5}"/>
          </ac:spMkLst>
        </pc:spChg>
        <pc:spChg chg="mod">
          <ac:chgData name="VAN DONGEN Lauren [Serpentine Primary School]" userId="5bc39a8c-b07f-42cc-b7cc-beb494723086" providerId="ADAL" clId="{A2D8EC36-1537-4830-9C56-70659850B27D}" dt="2023-07-06T05:41:20.661" v="37799" actId="20577"/>
          <ac:spMkLst>
            <pc:docMk/>
            <pc:sldMk cId="1368903487" sldId="2142533819"/>
            <ac:spMk id="21" creationId="{A850004A-7EF8-458C-8216-93A956EFEF91}"/>
          </ac:spMkLst>
        </pc:spChg>
        <pc:spChg chg="mod">
          <ac:chgData name="VAN DONGEN Lauren [Serpentine Primary School]" userId="5bc39a8c-b07f-42cc-b7cc-beb494723086" providerId="ADAL" clId="{A2D8EC36-1537-4830-9C56-70659850B27D}" dt="2023-07-06T05:42:06.876" v="37897" actId="20577"/>
          <ac:spMkLst>
            <pc:docMk/>
            <pc:sldMk cId="1368903487" sldId="2142533819"/>
            <ac:spMk id="22" creationId="{E1C1805B-7771-4FE3-9E3E-F20125FD068C}"/>
          </ac:spMkLst>
        </pc:spChg>
        <pc:spChg chg="mod">
          <ac:chgData name="VAN DONGEN Lauren [Serpentine Primary School]" userId="5bc39a8c-b07f-42cc-b7cc-beb494723086" providerId="ADAL" clId="{A2D8EC36-1537-4830-9C56-70659850B27D}" dt="2023-07-06T05:42:57.055" v="37958" actId="1076"/>
          <ac:spMkLst>
            <pc:docMk/>
            <pc:sldMk cId="1368903487" sldId="2142533819"/>
            <ac:spMk id="23" creationId="{4C84C21D-5A38-4E09-A8F3-CFB4456B6788}"/>
          </ac:spMkLst>
        </pc:spChg>
        <pc:spChg chg="mod">
          <ac:chgData name="VAN DONGEN Lauren [Serpentine Primary School]" userId="5bc39a8c-b07f-42cc-b7cc-beb494723086" providerId="ADAL" clId="{A2D8EC36-1537-4830-9C56-70659850B27D}" dt="2023-07-06T05:43:33.645" v="38036" actId="20577"/>
          <ac:spMkLst>
            <pc:docMk/>
            <pc:sldMk cId="1368903487" sldId="2142533819"/>
            <ac:spMk id="24" creationId="{3933D512-9F90-41FD-B9B4-D99D09500E11}"/>
          </ac:spMkLst>
        </pc:spChg>
        <pc:spChg chg="mod">
          <ac:chgData name="VAN DONGEN Lauren [Serpentine Primary School]" userId="5bc39a8c-b07f-42cc-b7cc-beb494723086" providerId="ADAL" clId="{A2D8EC36-1537-4830-9C56-70659850B27D}" dt="2023-07-06T05:43:50.457" v="38058" actId="20577"/>
          <ac:spMkLst>
            <pc:docMk/>
            <pc:sldMk cId="1368903487" sldId="2142533819"/>
            <ac:spMk id="26" creationId="{0B5CF79B-4A10-4E41-9D27-61F65A32CE29}"/>
          </ac:spMkLst>
        </pc:spChg>
      </pc:sldChg>
      <pc:sldChg chg="modSp add del mod">
        <pc:chgData name="VAN DONGEN Lauren [Serpentine Primary School]" userId="5bc39a8c-b07f-42cc-b7cc-beb494723086" providerId="ADAL" clId="{A2D8EC36-1537-4830-9C56-70659850B27D}" dt="2023-07-06T05:50:05.483" v="38366" actId="20577"/>
        <pc:sldMkLst>
          <pc:docMk/>
          <pc:sldMk cId="2018895899" sldId="2142533820"/>
        </pc:sldMkLst>
        <pc:spChg chg="mod">
          <ac:chgData name="VAN DONGEN Lauren [Serpentine Primary School]" userId="5bc39a8c-b07f-42cc-b7cc-beb494723086" providerId="ADAL" clId="{A2D8EC36-1537-4830-9C56-70659850B27D}" dt="2023-07-06T05:45:38.639" v="38164" actId="20577"/>
          <ac:spMkLst>
            <pc:docMk/>
            <pc:sldMk cId="2018895899" sldId="2142533820"/>
            <ac:spMk id="5" creationId="{00000000-0000-0000-0000-000000000000}"/>
          </ac:spMkLst>
        </pc:spChg>
        <pc:spChg chg="mod">
          <ac:chgData name="VAN DONGEN Lauren [Serpentine Primary School]" userId="5bc39a8c-b07f-42cc-b7cc-beb494723086" providerId="ADAL" clId="{A2D8EC36-1537-4830-9C56-70659850B27D}" dt="2023-07-06T05:50:02.821" v="38365" actId="20577"/>
          <ac:spMkLst>
            <pc:docMk/>
            <pc:sldMk cId="2018895899" sldId="2142533820"/>
            <ac:spMk id="6" creationId="{00000000-0000-0000-0000-000000000000}"/>
          </ac:spMkLst>
        </pc:spChg>
        <pc:spChg chg="mod">
          <ac:chgData name="VAN DONGEN Lauren [Serpentine Primary School]" userId="5bc39a8c-b07f-42cc-b7cc-beb494723086" providerId="ADAL" clId="{A2D8EC36-1537-4830-9C56-70659850B27D}" dt="2023-07-06T05:50:05.483" v="38366" actId="20577"/>
          <ac:spMkLst>
            <pc:docMk/>
            <pc:sldMk cId="2018895899" sldId="2142533820"/>
            <ac:spMk id="7" creationId="{BB7F1038-118C-4078-9CCB-BC3AAFED35D8}"/>
          </ac:spMkLst>
        </pc:spChg>
        <pc:spChg chg="mod">
          <ac:chgData name="VAN DONGEN Lauren [Serpentine Primary School]" userId="5bc39a8c-b07f-42cc-b7cc-beb494723086" providerId="ADAL" clId="{A2D8EC36-1537-4830-9C56-70659850B27D}" dt="2023-07-06T05:50:00.392" v="38364" actId="1076"/>
          <ac:spMkLst>
            <pc:docMk/>
            <pc:sldMk cId="2018895899" sldId="2142533820"/>
            <ac:spMk id="8" creationId="{CEF29379-86AC-4473-A4DC-7917A8059A2C}"/>
          </ac:spMkLst>
        </pc:spChg>
      </pc:sldChg>
      <pc:sldChg chg="modSp add mod">
        <pc:chgData name="VAN DONGEN Lauren [Serpentine Primary School]" userId="5bc39a8c-b07f-42cc-b7cc-beb494723086" providerId="ADAL" clId="{A2D8EC36-1537-4830-9C56-70659850B27D}" dt="2023-07-06T05:50:41.712" v="38372" actId="1076"/>
        <pc:sldMkLst>
          <pc:docMk/>
          <pc:sldMk cId="2898815573" sldId="2142533821"/>
        </pc:sldMkLst>
        <pc:spChg chg="mod">
          <ac:chgData name="VAN DONGEN Lauren [Serpentine Primary School]" userId="5bc39a8c-b07f-42cc-b7cc-beb494723086" providerId="ADAL" clId="{A2D8EC36-1537-4830-9C56-70659850B27D}" dt="2023-07-06T05:50:41.712" v="38372" actId="1076"/>
          <ac:spMkLst>
            <pc:docMk/>
            <pc:sldMk cId="2898815573" sldId="2142533821"/>
            <ac:spMk id="2" creationId="{976E1084-9CFD-47F3-9C8B-FEE84AAE1D53}"/>
          </ac:spMkLst>
        </pc:spChg>
        <pc:spChg chg="mod">
          <ac:chgData name="VAN DONGEN Lauren [Serpentine Primary School]" userId="5bc39a8c-b07f-42cc-b7cc-beb494723086" providerId="ADAL" clId="{A2D8EC36-1537-4830-9C56-70659850B27D}" dt="2023-07-06T05:50:38.273" v="38371" actId="20577"/>
          <ac:spMkLst>
            <pc:docMk/>
            <pc:sldMk cId="2898815573" sldId="2142533821"/>
            <ac:spMk id="13" creationId="{409A19CB-19BA-76FE-F17A-7AE6444BB397}"/>
          </ac:spMkLst>
        </pc:spChg>
        <pc:picChg chg="ord">
          <ac:chgData name="VAN DONGEN Lauren [Serpentine Primary School]" userId="5bc39a8c-b07f-42cc-b7cc-beb494723086" providerId="ADAL" clId="{A2D8EC36-1537-4830-9C56-70659850B27D}" dt="2023-07-06T05:50:33.837" v="38370" actId="166"/>
          <ac:picMkLst>
            <pc:docMk/>
            <pc:sldMk cId="2898815573" sldId="2142533821"/>
            <ac:picMk id="11" creationId="{D5147164-B4D5-1244-8AA9-BF9DF77F2743}"/>
          </ac:picMkLst>
        </pc:picChg>
      </pc:sldChg>
      <pc:sldChg chg="add del">
        <pc:chgData name="VAN DONGEN Lauren [Serpentine Primary School]" userId="5bc39a8c-b07f-42cc-b7cc-beb494723086" providerId="ADAL" clId="{A2D8EC36-1537-4830-9C56-70659850B27D}" dt="2023-07-06T05:49:18.754" v="38316" actId="47"/>
        <pc:sldMkLst>
          <pc:docMk/>
          <pc:sldMk cId="1997585614" sldId="2142533822"/>
        </pc:sldMkLst>
      </pc:sldChg>
      <pc:sldChg chg="del">
        <pc:chgData name="VAN DONGEN Lauren [Serpentine Primary School]" userId="5bc39a8c-b07f-42cc-b7cc-beb494723086" providerId="ADAL" clId="{A2D8EC36-1537-4830-9C56-70659850B27D}" dt="2023-07-06T06:14:58.139" v="39806" actId="2696"/>
        <pc:sldMkLst>
          <pc:docMk/>
          <pc:sldMk cId="2546838665" sldId="2142533822"/>
        </pc:sldMkLst>
      </pc:sldChg>
      <pc:sldChg chg="modSp mod">
        <pc:chgData name="VAN DONGEN Lauren [Serpentine Primary School]" userId="5bc39a8c-b07f-42cc-b7cc-beb494723086" providerId="ADAL" clId="{A2D8EC36-1537-4830-9C56-70659850B27D}" dt="2023-07-06T06:17:25.130" v="39978" actId="20577"/>
        <pc:sldMkLst>
          <pc:docMk/>
          <pc:sldMk cId="2975282886" sldId="2142533822"/>
        </pc:sldMkLst>
        <pc:spChg chg="mod">
          <ac:chgData name="VAN DONGEN Lauren [Serpentine Primary School]" userId="5bc39a8c-b07f-42cc-b7cc-beb494723086" providerId="ADAL" clId="{A2D8EC36-1537-4830-9C56-70659850B27D}" dt="2023-07-06T06:17:25.130" v="39978" actId="20577"/>
          <ac:spMkLst>
            <pc:docMk/>
            <pc:sldMk cId="2975282886" sldId="2142533822"/>
            <ac:spMk id="13" creationId="{409A19CB-19BA-76FE-F17A-7AE6444BB397}"/>
          </ac:spMkLst>
        </pc:spChg>
      </pc:sldChg>
      <pc:sldChg chg="addSp delSp new del mod">
        <pc:chgData name="VAN DONGEN Lauren [Serpentine Primary School]" userId="5bc39a8c-b07f-42cc-b7cc-beb494723086" providerId="ADAL" clId="{A2D8EC36-1537-4830-9C56-70659850B27D}" dt="2023-07-06T06:25:30.444" v="40033" actId="47"/>
        <pc:sldMkLst>
          <pc:docMk/>
          <pc:sldMk cId="2918067297" sldId="2142533823"/>
        </pc:sldMkLst>
        <pc:picChg chg="add del">
          <ac:chgData name="VAN DONGEN Lauren [Serpentine Primary School]" userId="5bc39a8c-b07f-42cc-b7cc-beb494723086" providerId="ADAL" clId="{A2D8EC36-1537-4830-9C56-70659850B27D}" dt="2023-07-06T06:25:18.877" v="40028" actId="21"/>
          <ac:picMkLst>
            <pc:docMk/>
            <pc:sldMk cId="2918067297" sldId="2142533823"/>
            <ac:picMk id="3" creationId="{8FF22710-73BC-4965-8D14-EEE800613B19}"/>
          </ac:picMkLst>
        </pc:picChg>
      </pc:sldChg>
      <pc:sldChg chg="addSp delSp modSp mod">
        <pc:chgData name="VAN DONGEN Lauren [Serpentine Primary School]" userId="5bc39a8c-b07f-42cc-b7cc-beb494723086" providerId="ADAL" clId="{A2D8EC36-1537-4830-9C56-70659850B27D}" dt="2023-07-06T06:25:27.679" v="40032" actId="14100"/>
        <pc:sldMkLst>
          <pc:docMk/>
          <pc:sldMk cId="3282570818" sldId="2142533824"/>
        </pc:sldMkLst>
        <pc:picChg chg="del">
          <ac:chgData name="VAN DONGEN Lauren [Serpentine Primary School]" userId="5bc39a8c-b07f-42cc-b7cc-beb494723086" providerId="ADAL" clId="{A2D8EC36-1537-4830-9C56-70659850B27D}" dt="2023-07-06T06:25:15.517" v="40027" actId="21"/>
          <ac:picMkLst>
            <pc:docMk/>
            <pc:sldMk cId="3282570818" sldId="2142533824"/>
            <ac:picMk id="3" creationId="{557F99C1-DC39-4594-A1D8-DE0C8416EA38}"/>
          </ac:picMkLst>
        </pc:picChg>
        <pc:picChg chg="add mod">
          <ac:chgData name="VAN DONGEN Lauren [Serpentine Primary School]" userId="5bc39a8c-b07f-42cc-b7cc-beb494723086" providerId="ADAL" clId="{A2D8EC36-1537-4830-9C56-70659850B27D}" dt="2023-07-06T06:25:27.679" v="40032" actId="14100"/>
          <ac:picMkLst>
            <pc:docMk/>
            <pc:sldMk cId="3282570818" sldId="2142533824"/>
            <ac:picMk id="7" creationId="{A0597AF7-355F-41AC-A6DF-451E32E2FDE9}"/>
          </ac:picMkLst>
        </pc:picChg>
      </pc:sldChg>
      <pc:sldChg chg="modSp add mod">
        <pc:chgData name="VAN DONGEN Lauren [Serpentine Primary School]" userId="5bc39a8c-b07f-42cc-b7cc-beb494723086" providerId="ADAL" clId="{A2D8EC36-1537-4830-9C56-70659850B27D}" dt="2023-07-06T07:02:01.618" v="40743" actId="20577"/>
        <pc:sldMkLst>
          <pc:docMk/>
          <pc:sldMk cId="1193294170" sldId="2142533826"/>
        </pc:sldMkLst>
        <pc:spChg chg="mod">
          <ac:chgData name="VAN DONGEN Lauren [Serpentine Primary School]" userId="5bc39a8c-b07f-42cc-b7cc-beb494723086" providerId="ADAL" clId="{A2D8EC36-1537-4830-9C56-70659850B27D}" dt="2023-07-06T07:01:39.091" v="40702" actId="20577"/>
          <ac:spMkLst>
            <pc:docMk/>
            <pc:sldMk cId="1193294170" sldId="2142533826"/>
            <ac:spMk id="6" creationId="{271A966F-7D0A-4046-9A45-F5C1521DE911}"/>
          </ac:spMkLst>
        </pc:spChg>
        <pc:spChg chg="mod">
          <ac:chgData name="VAN DONGEN Lauren [Serpentine Primary School]" userId="5bc39a8c-b07f-42cc-b7cc-beb494723086" providerId="ADAL" clId="{A2D8EC36-1537-4830-9C56-70659850B27D}" dt="2023-07-06T06:56:00.301" v="40394"/>
          <ac:spMkLst>
            <pc:docMk/>
            <pc:sldMk cId="1193294170" sldId="2142533826"/>
            <ac:spMk id="11" creationId="{3198CD33-F1D2-4F62-B7B0-BD9D0337B298}"/>
          </ac:spMkLst>
        </pc:spChg>
        <pc:spChg chg="mod">
          <ac:chgData name="VAN DONGEN Lauren [Serpentine Primary School]" userId="5bc39a8c-b07f-42cc-b7cc-beb494723086" providerId="ADAL" clId="{A2D8EC36-1537-4830-9C56-70659850B27D}" dt="2023-07-06T07:01:40.843" v="40703" actId="20577"/>
          <ac:spMkLst>
            <pc:docMk/>
            <pc:sldMk cId="1193294170" sldId="2142533826"/>
            <ac:spMk id="12" creationId="{19999815-5FB4-43AB-8869-22FA3388DE22}"/>
          </ac:spMkLst>
        </pc:spChg>
        <pc:spChg chg="mod">
          <ac:chgData name="VAN DONGEN Lauren [Serpentine Primary School]" userId="5bc39a8c-b07f-42cc-b7cc-beb494723086" providerId="ADAL" clId="{A2D8EC36-1537-4830-9C56-70659850B27D}" dt="2023-07-06T06:59:30.156" v="40573" actId="20577"/>
          <ac:spMkLst>
            <pc:docMk/>
            <pc:sldMk cId="1193294170" sldId="2142533826"/>
            <ac:spMk id="19" creationId="{A04B831D-3237-4386-95FC-0A01061A8517}"/>
          </ac:spMkLst>
        </pc:spChg>
        <pc:spChg chg="mod">
          <ac:chgData name="VAN DONGEN Lauren [Serpentine Primary School]" userId="5bc39a8c-b07f-42cc-b7cc-beb494723086" providerId="ADAL" clId="{A2D8EC36-1537-4830-9C56-70659850B27D}" dt="2023-07-06T07:01:37.487" v="40701" actId="1076"/>
          <ac:spMkLst>
            <pc:docMk/>
            <pc:sldMk cId="1193294170" sldId="2142533826"/>
            <ac:spMk id="22" creationId="{16062751-9981-4934-BD68-04AFD47128DA}"/>
          </ac:spMkLst>
        </pc:spChg>
        <pc:spChg chg="mod">
          <ac:chgData name="VAN DONGEN Lauren [Serpentine Primary School]" userId="5bc39a8c-b07f-42cc-b7cc-beb494723086" providerId="ADAL" clId="{A2D8EC36-1537-4830-9C56-70659850B27D}" dt="2023-07-06T07:02:01.618" v="40743" actId="20577"/>
          <ac:spMkLst>
            <pc:docMk/>
            <pc:sldMk cId="1193294170" sldId="2142533826"/>
            <ac:spMk id="23" creationId="{B9FB8791-E557-4738-843B-AFDF8D46E4C2}"/>
          </ac:spMkLst>
        </pc:spChg>
        <pc:cxnChg chg="mod">
          <ac:chgData name="VAN DONGEN Lauren [Serpentine Primary School]" userId="5bc39a8c-b07f-42cc-b7cc-beb494723086" providerId="ADAL" clId="{A2D8EC36-1537-4830-9C56-70659850B27D}" dt="2023-07-06T07:00:30.843" v="40671" actId="20577"/>
          <ac:cxnSpMkLst>
            <pc:docMk/>
            <pc:sldMk cId="1193294170" sldId="2142533826"/>
            <ac:cxnSpMk id="20" creationId="{861D66BE-545A-4EC2-ABD2-735AF8FF32F1}"/>
          </ac:cxnSpMkLst>
        </pc:cxnChg>
      </pc:sldChg>
      <pc:sldChg chg="add del setBg">
        <pc:chgData name="VAN DONGEN Lauren [Serpentine Primary School]" userId="5bc39a8c-b07f-42cc-b7cc-beb494723086" providerId="ADAL" clId="{A2D8EC36-1537-4830-9C56-70659850B27D}" dt="2023-07-06T06:51:09.748" v="40367"/>
        <pc:sldMkLst>
          <pc:docMk/>
          <pc:sldMk cId="3410059427" sldId="2142533826"/>
        </pc:sldMkLst>
      </pc:sldChg>
      <pc:sldChg chg="add del setBg">
        <pc:chgData name="VAN DONGEN Lauren [Serpentine Primary School]" userId="5bc39a8c-b07f-42cc-b7cc-beb494723086" providerId="ADAL" clId="{A2D8EC36-1537-4830-9C56-70659850B27D}" dt="2023-07-06T06:51:09.748" v="40367"/>
        <pc:sldMkLst>
          <pc:docMk/>
          <pc:sldMk cId="2389751831" sldId="2142533827"/>
        </pc:sldMkLst>
      </pc:sldChg>
      <pc:sldChg chg="addSp delSp modSp add mod modAnim">
        <pc:chgData name="VAN DONGEN Lauren [Serpentine Primary School]" userId="5bc39a8c-b07f-42cc-b7cc-beb494723086" providerId="ADAL" clId="{A2D8EC36-1537-4830-9C56-70659850B27D}" dt="2023-07-06T07:06:50.635" v="41180" actId="20577"/>
        <pc:sldMkLst>
          <pc:docMk/>
          <pc:sldMk cId="4023405115" sldId="2142533827"/>
        </pc:sldMkLst>
        <pc:spChg chg="mod">
          <ac:chgData name="VAN DONGEN Lauren [Serpentine Primary School]" userId="5bc39a8c-b07f-42cc-b7cc-beb494723086" providerId="ADAL" clId="{A2D8EC36-1537-4830-9C56-70659850B27D}" dt="2023-07-06T06:56:21.439" v="40397" actId="1076"/>
          <ac:spMkLst>
            <pc:docMk/>
            <pc:sldMk cId="4023405115" sldId="2142533827"/>
            <ac:spMk id="11" creationId="{3198CD33-F1D2-4F62-B7B0-BD9D0337B298}"/>
          </ac:spMkLst>
        </pc:spChg>
        <pc:spChg chg="del">
          <ac:chgData name="VAN DONGEN Lauren [Serpentine Primary School]" userId="5bc39a8c-b07f-42cc-b7cc-beb494723086" providerId="ADAL" clId="{A2D8EC36-1537-4830-9C56-70659850B27D}" dt="2023-07-06T07:02:16.008" v="40745" actId="478"/>
          <ac:spMkLst>
            <pc:docMk/>
            <pc:sldMk cId="4023405115" sldId="2142533827"/>
            <ac:spMk id="12" creationId="{19999815-5FB4-43AB-8869-22FA3388DE22}"/>
          </ac:spMkLst>
        </pc:spChg>
        <pc:spChg chg="mod">
          <ac:chgData name="VAN DONGEN Lauren [Serpentine Primary School]" userId="5bc39a8c-b07f-42cc-b7cc-beb494723086" providerId="ADAL" clId="{A2D8EC36-1537-4830-9C56-70659850B27D}" dt="2023-07-06T07:02:51.092" v="40807" actId="20577"/>
          <ac:spMkLst>
            <pc:docMk/>
            <pc:sldMk cId="4023405115" sldId="2142533827"/>
            <ac:spMk id="15" creationId="{8468BFD8-7767-4EFE-A4B0-8FBD006C2CF1}"/>
          </ac:spMkLst>
        </pc:spChg>
        <pc:spChg chg="mod">
          <ac:chgData name="VAN DONGEN Lauren [Serpentine Primary School]" userId="5bc39a8c-b07f-42cc-b7cc-beb494723086" providerId="ADAL" clId="{A2D8EC36-1537-4830-9C56-70659850B27D}" dt="2023-07-06T07:06:25.717" v="41169" actId="313"/>
          <ac:spMkLst>
            <pc:docMk/>
            <pc:sldMk cId="4023405115" sldId="2142533827"/>
            <ac:spMk id="16" creationId="{4444504A-D220-4CD2-AE9B-6CF16FA19A7F}"/>
          </ac:spMkLst>
        </pc:spChg>
        <pc:spChg chg="mod">
          <ac:chgData name="VAN DONGEN Lauren [Serpentine Primary School]" userId="5bc39a8c-b07f-42cc-b7cc-beb494723086" providerId="ADAL" clId="{A2D8EC36-1537-4830-9C56-70659850B27D}" dt="2023-07-06T07:05:20.547" v="41040" actId="20577"/>
          <ac:spMkLst>
            <pc:docMk/>
            <pc:sldMk cId="4023405115" sldId="2142533827"/>
            <ac:spMk id="17" creationId="{72B1880C-561D-4559-8F19-FB94BAC72D66}"/>
          </ac:spMkLst>
        </pc:spChg>
        <pc:spChg chg="mod">
          <ac:chgData name="VAN DONGEN Lauren [Serpentine Primary School]" userId="5bc39a8c-b07f-42cc-b7cc-beb494723086" providerId="ADAL" clId="{A2D8EC36-1537-4830-9C56-70659850B27D}" dt="2023-07-06T07:04:55.427" v="41020" actId="20577"/>
          <ac:spMkLst>
            <pc:docMk/>
            <pc:sldMk cId="4023405115" sldId="2142533827"/>
            <ac:spMk id="18" creationId="{9390AB77-B9D2-443D-8250-2BBA13D974C8}"/>
          </ac:spMkLst>
        </pc:spChg>
        <pc:spChg chg="mod">
          <ac:chgData name="VAN DONGEN Lauren [Serpentine Primary School]" userId="5bc39a8c-b07f-42cc-b7cc-beb494723086" providerId="ADAL" clId="{A2D8EC36-1537-4830-9C56-70659850B27D}" dt="2023-07-06T07:04:38.886" v="40985" actId="20577"/>
          <ac:spMkLst>
            <pc:docMk/>
            <pc:sldMk cId="4023405115" sldId="2142533827"/>
            <ac:spMk id="21" creationId="{C4111E31-A868-4AB8-AA24-1B15DEC91A61}"/>
          </ac:spMkLst>
        </pc:spChg>
        <pc:spChg chg="mod">
          <ac:chgData name="VAN DONGEN Lauren [Serpentine Primary School]" userId="5bc39a8c-b07f-42cc-b7cc-beb494723086" providerId="ADAL" clId="{A2D8EC36-1537-4830-9C56-70659850B27D}" dt="2023-07-06T07:06:19.421" v="41168" actId="5793"/>
          <ac:spMkLst>
            <pc:docMk/>
            <pc:sldMk cId="4023405115" sldId="2142533827"/>
            <ac:spMk id="22" creationId="{98FF5E6C-250E-4D89-AAC6-77875532A2CC}"/>
          </ac:spMkLst>
        </pc:spChg>
        <pc:spChg chg="mod">
          <ac:chgData name="VAN DONGEN Lauren [Serpentine Primary School]" userId="5bc39a8c-b07f-42cc-b7cc-beb494723086" providerId="ADAL" clId="{A2D8EC36-1537-4830-9C56-70659850B27D}" dt="2023-07-06T07:06:36.912" v="41174" actId="5793"/>
          <ac:spMkLst>
            <pc:docMk/>
            <pc:sldMk cId="4023405115" sldId="2142533827"/>
            <ac:spMk id="23" creationId="{F9CBE878-4F23-43BE-8CCC-CF17F46C8887}"/>
          </ac:spMkLst>
        </pc:spChg>
        <pc:spChg chg="mod">
          <ac:chgData name="VAN DONGEN Lauren [Serpentine Primary School]" userId="5bc39a8c-b07f-42cc-b7cc-beb494723086" providerId="ADAL" clId="{A2D8EC36-1537-4830-9C56-70659850B27D}" dt="2023-07-06T07:05:51.486" v="41112" actId="20577"/>
          <ac:spMkLst>
            <pc:docMk/>
            <pc:sldMk cId="4023405115" sldId="2142533827"/>
            <ac:spMk id="25" creationId="{21DADE67-5DD0-40BD-8322-CEE62AABBF5E}"/>
          </ac:spMkLst>
        </pc:spChg>
        <pc:spChg chg="mod">
          <ac:chgData name="VAN DONGEN Lauren [Serpentine Primary School]" userId="5bc39a8c-b07f-42cc-b7cc-beb494723086" providerId="ADAL" clId="{A2D8EC36-1537-4830-9C56-70659850B27D}" dt="2023-07-06T07:03:14.532" v="40866" actId="20577"/>
          <ac:spMkLst>
            <pc:docMk/>
            <pc:sldMk cId="4023405115" sldId="2142533827"/>
            <ac:spMk id="26" creationId="{86F25541-869B-4763-AA1F-6B6CF0FC9120}"/>
          </ac:spMkLst>
        </pc:spChg>
        <pc:spChg chg="mod">
          <ac:chgData name="VAN DONGEN Lauren [Serpentine Primary School]" userId="5bc39a8c-b07f-42cc-b7cc-beb494723086" providerId="ADAL" clId="{A2D8EC36-1537-4830-9C56-70659850B27D}" dt="2023-07-06T07:05:30.893" v="41074" actId="20577"/>
          <ac:spMkLst>
            <pc:docMk/>
            <pc:sldMk cId="4023405115" sldId="2142533827"/>
            <ac:spMk id="27" creationId="{639FC409-C94A-4B39-B5DB-CFD072593D8F}"/>
          </ac:spMkLst>
        </pc:spChg>
        <pc:spChg chg="mod">
          <ac:chgData name="VAN DONGEN Lauren [Serpentine Primary School]" userId="5bc39a8c-b07f-42cc-b7cc-beb494723086" providerId="ADAL" clId="{A2D8EC36-1537-4830-9C56-70659850B27D}" dt="2023-07-06T07:06:50.635" v="41180" actId="20577"/>
          <ac:spMkLst>
            <pc:docMk/>
            <pc:sldMk cId="4023405115" sldId="2142533827"/>
            <ac:spMk id="31" creationId="{3A83FF63-8166-4ADD-BD38-E49A1C3280DD}"/>
          </ac:spMkLst>
        </pc:spChg>
        <pc:spChg chg="mod">
          <ac:chgData name="VAN DONGEN Lauren [Serpentine Primary School]" userId="5bc39a8c-b07f-42cc-b7cc-beb494723086" providerId="ADAL" clId="{A2D8EC36-1537-4830-9C56-70659850B27D}" dt="2023-07-06T07:06:07.404" v="41163" actId="20577"/>
          <ac:spMkLst>
            <pc:docMk/>
            <pc:sldMk cId="4023405115" sldId="2142533827"/>
            <ac:spMk id="32" creationId="{EBB56F59-082C-439B-9B64-259CBEFA33A7}"/>
          </ac:spMkLst>
        </pc:spChg>
        <pc:spChg chg="add mod">
          <ac:chgData name="VAN DONGEN Lauren [Serpentine Primary School]" userId="5bc39a8c-b07f-42cc-b7cc-beb494723086" providerId="ADAL" clId="{A2D8EC36-1537-4830-9C56-70659850B27D}" dt="2023-07-06T07:02:19.379" v="40746"/>
          <ac:spMkLst>
            <pc:docMk/>
            <pc:sldMk cId="4023405115" sldId="2142533827"/>
            <ac:spMk id="33" creationId="{1E227AA8-652A-416B-94AB-01CD8260B365}"/>
          </ac:spMkLst>
        </pc:spChg>
        <pc:cxnChg chg="mod">
          <ac:chgData name="VAN DONGEN Lauren [Serpentine Primary School]" userId="5bc39a8c-b07f-42cc-b7cc-beb494723086" providerId="ADAL" clId="{A2D8EC36-1537-4830-9C56-70659850B27D}" dt="2023-07-06T07:05:02.198" v="41021" actId="14100"/>
          <ac:cxnSpMkLst>
            <pc:docMk/>
            <pc:sldMk cId="4023405115" sldId="2142533827"/>
            <ac:cxnSpMk id="28" creationId="{1EAE73D3-FC4F-4658-965F-F6559D3BC84B}"/>
          </ac:cxnSpMkLst>
        </pc:cxnChg>
        <pc:cxnChg chg="mod">
          <ac:chgData name="VAN DONGEN Lauren [Serpentine Primary School]" userId="5bc39a8c-b07f-42cc-b7cc-beb494723086" providerId="ADAL" clId="{A2D8EC36-1537-4830-9C56-70659850B27D}" dt="2023-07-06T07:05:06.671" v="41022" actId="14100"/>
          <ac:cxnSpMkLst>
            <pc:docMk/>
            <pc:sldMk cId="4023405115" sldId="2142533827"/>
            <ac:cxnSpMk id="29" creationId="{B46F6148-3ECB-4D9A-A8EA-01A0B7F84BA8}"/>
          </ac:cxnSpMkLst>
        </pc:cxnChg>
        <pc:cxnChg chg="mod">
          <ac:chgData name="VAN DONGEN Lauren [Serpentine Primary School]" userId="5bc39a8c-b07f-42cc-b7cc-beb494723086" providerId="ADAL" clId="{A2D8EC36-1537-4830-9C56-70659850B27D}" dt="2023-07-06T07:05:10.423" v="41023" actId="14100"/>
          <ac:cxnSpMkLst>
            <pc:docMk/>
            <pc:sldMk cId="4023405115" sldId="2142533827"/>
            <ac:cxnSpMk id="30" creationId="{005C8938-2C57-4178-82C4-A085F88732BA}"/>
          </ac:cxnSpMkLst>
        </pc:cxnChg>
      </pc:sldChg>
      <pc:sldChg chg="add del setBg">
        <pc:chgData name="VAN DONGEN Lauren [Serpentine Primary School]" userId="5bc39a8c-b07f-42cc-b7cc-beb494723086" providerId="ADAL" clId="{A2D8EC36-1537-4830-9C56-70659850B27D}" dt="2023-07-06T06:51:09.748" v="40367"/>
        <pc:sldMkLst>
          <pc:docMk/>
          <pc:sldMk cId="767449027" sldId="2142533828"/>
        </pc:sldMkLst>
      </pc:sldChg>
      <pc:sldChg chg="delSp modSp add del mod delAnim">
        <pc:chgData name="VAN DONGEN Lauren [Serpentine Primary School]" userId="5bc39a8c-b07f-42cc-b7cc-beb494723086" providerId="ADAL" clId="{A2D8EC36-1537-4830-9C56-70659850B27D}" dt="2023-07-06T07:07:44.508" v="41205" actId="47"/>
        <pc:sldMkLst>
          <pc:docMk/>
          <pc:sldMk cId="3918794065" sldId="2142533828"/>
        </pc:sldMkLst>
        <pc:spChg chg="del">
          <ac:chgData name="VAN DONGEN Lauren [Serpentine Primary School]" userId="5bc39a8c-b07f-42cc-b7cc-beb494723086" providerId="ADAL" clId="{A2D8EC36-1537-4830-9C56-70659850B27D}" dt="2023-07-06T07:02:12.469" v="40744" actId="478"/>
          <ac:spMkLst>
            <pc:docMk/>
            <pc:sldMk cId="3918794065" sldId="2142533828"/>
            <ac:spMk id="12" creationId="{19999815-5FB4-43AB-8869-22FA3388DE22}"/>
          </ac:spMkLst>
        </pc:spChg>
        <pc:spChg chg="del">
          <ac:chgData name="VAN DONGEN Lauren [Serpentine Primary School]" userId="5bc39a8c-b07f-42cc-b7cc-beb494723086" providerId="ADAL" clId="{A2D8EC36-1537-4830-9C56-70659850B27D}" dt="2023-07-06T07:06:59.483" v="41182" actId="21"/>
          <ac:spMkLst>
            <pc:docMk/>
            <pc:sldMk cId="3918794065" sldId="2142533828"/>
            <ac:spMk id="33" creationId="{B93A62C8-B741-470F-AE09-F0A14D1FC451}"/>
          </ac:spMkLst>
        </pc:spChg>
        <pc:spChg chg="mod">
          <ac:chgData name="VAN DONGEN Lauren [Serpentine Primary School]" userId="5bc39a8c-b07f-42cc-b7cc-beb494723086" providerId="ADAL" clId="{A2D8EC36-1537-4830-9C56-70659850B27D}" dt="2023-07-06T07:07:30.406" v="41201" actId="1076"/>
          <ac:spMkLst>
            <pc:docMk/>
            <pc:sldMk cId="3918794065" sldId="2142533828"/>
            <ac:spMk id="35" creationId="{6C085715-290A-4232-A67A-0EFC1CA4ACDF}"/>
          </ac:spMkLst>
        </pc:spChg>
        <pc:spChg chg="del">
          <ac:chgData name="VAN DONGEN Lauren [Serpentine Primary School]" userId="5bc39a8c-b07f-42cc-b7cc-beb494723086" providerId="ADAL" clId="{A2D8EC36-1537-4830-9C56-70659850B27D}" dt="2023-07-06T07:07:39.998" v="41203" actId="21"/>
          <ac:spMkLst>
            <pc:docMk/>
            <pc:sldMk cId="3918794065" sldId="2142533828"/>
            <ac:spMk id="36" creationId="{FDF86F94-814E-4FC2-BC4B-8908C3522440}"/>
          </ac:spMkLst>
        </pc:spChg>
        <pc:picChg chg="del">
          <ac:chgData name="VAN DONGEN Lauren [Serpentine Primary School]" userId="5bc39a8c-b07f-42cc-b7cc-beb494723086" providerId="ADAL" clId="{A2D8EC36-1537-4830-9C56-70659850B27D}" dt="2023-07-06T07:07:10.579" v="41185" actId="21"/>
          <ac:picMkLst>
            <pc:docMk/>
            <pc:sldMk cId="3918794065" sldId="2142533828"/>
            <ac:picMk id="34" creationId="{5E91ABF5-A54B-413F-A7F6-23C05925F401}"/>
          </ac:picMkLst>
        </pc:picChg>
      </pc:sldChg>
      <pc:sldChg chg="addSp delSp modSp add mod">
        <pc:chgData name="VAN DONGEN Lauren [Serpentine Primary School]" userId="5bc39a8c-b07f-42cc-b7cc-beb494723086" providerId="ADAL" clId="{A2D8EC36-1537-4830-9C56-70659850B27D}" dt="2023-07-06T07:09:42.713" v="41395" actId="1076"/>
        <pc:sldMkLst>
          <pc:docMk/>
          <pc:sldMk cId="324061534" sldId="2142533829"/>
        </pc:sldMkLst>
        <pc:picChg chg="del">
          <ac:chgData name="VAN DONGEN Lauren [Serpentine Primary School]" userId="5bc39a8c-b07f-42cc-b7cc-beb494723086" providerId="ADAL" clId="{A2D8EC36-1537-4830-9C56-70659850B27D}" dt="2023-07-06T07:09:37.831" v="41393" actId="478"/>
          <ac:picMkLst>
            <pc:docMk/>
            <pc:sldMk cId="324061534" sldId="2142533829"/>
            <ac:picMk id="3" creationId="{05A2FB5E-4044-4374-9D1C-EE894E7E80CF}"/>
          </ac:picMkLst>
        </pc:picChg>
        <pc:picChg chg="add mod">
          <ac:chgData name="VAN DONGEN Lauren [Serpentine Primary School]" userId="5bc39a8c-b07f-42cc-b7cc-beb494723086" providerId="ADAL" clId="{A2D8EC36-1537-4830-9C56-70659850B27D}" dt="2023-07-06T07:09:42.713" v="41395" actId="1076"/>
          <ac:picMkLst>
            <pc:docMk/>
            <pc:sldMk cId="324061534" sldId="2142533829"/>
            <ac:picMk id="4" creationId="{56B2F7F7-6BB5-4EB4-B5BA-A11EA49C0FFA}"/>
          </ac:picMkLst>
        </pc:picChg>
      </pc:sldChg>
      <pc:sldChg chg="add del setBg">
        <pc:chgData name="VAN DONGEN Lauren [Serpentine Primary School]" userId="5bc39a8c-b07f-42cc-b7cc-beb494723086" providerId="ADAL" clId="{A2D8EC36-1537-4830-9C56-70659850B27D}" dt="2023-07-06T06:51:09.748" v="40367"/>
        <pc:sldMkLst>
          <pc:docMk/>
          <pc:sldMk cId="678905588" sldId="2142533829"/>
        </pc:sldMkLst>
      </pc:sldChg>
      <pc:sldChg chg="modSp mod">
        <pc:chgData name="VAN DONGEN Lauren [Serpentine Primary School]" userId="5bc39a8c-b07f-42cc-b7cc-beb494723086" providerId="ADAL" clId="{A2D8EC36-1537-4830-9C56-70659850B27D}" dt="2023-07-06T06:55:22.423" v="40393" actId="14100"/>
        <pc:sldMkLst>
          <pc:docMk/>
          <pc:sldMk cId="1140971607" sldId="2142533830"/>
        </pc:sldMkLst>
        <pc:spChg chg="mod">
          <ac:chgData name="VAN DONGEN Lauren [Serpentine Primary School]" userId="5bc39a8c-b07f-42cc-b7cc-beb494723086" providerId="ADAL" clId="{A2D8EC36-1537-4830-9C56-70659850B27D}" dt="2023-07-06T06:55:22.423" v="40393" actId="14100"/>
          <ac:spMkLst>
            <pc:docMk/>
            <pc:sldMk cId="1140971607" sldId="2142533830"/>
            <ac:spMk id="8" creationId="{63F0BA73-A501-4C28-AB9D-115F7C944B9C}"/>
          </ac:spMkLst>
        </pc:spChg>
        <pc:spChg chg="mod">
          <ac:chgData name="VAN DONGEN Lauren [Serpentine Primary School]" userId="5bc39a8c-b07f-42cc-b7cc-beb494723086" providerId="ADAL" clId="{A2D8EC36-1537-4830-9C56-70659850B27D}" dt="2023-07-06T06:55:01.652" v="40380"/>
          <ac:spMkLst>
            <pc:docMk/>
            <pc:sldMk cId="1140971607" sldId="2142533830"/>
            <ac:spMk id="11" creationId="{3198CD33-F1D2-4F62-B7B0-BD9D0337B298}"/>
          </ac:spMkLst>
        </pc:spChg>
      </pc:sldChg>
      <pc:sldChg chg="addSp delSp modSp add mod delAnim modAnim">
        <pc:chgData name="VAN DONGEN Lauren [Serpentine Primary School]" userId="5bc39a8c-b07f-42cc-b7cc-beb494723086" providerId="ADAL" clId="{A2D8EC36-1537-4830-9C56-70659850B27D}" dt="2023-07-06T07:09:21.661" v="41392" actId="20577"/>
        <pc:sldMkLst>
          <pc:docMk/>
          <pc:sldMk cId="40573483" sldId="2142533831"/>
        </pc:sldMkLst>
        <pc:spChg chg="del">
          <ac:chgData name="VAN DONGEN Lauren [Serpentine Primary School]" userId="5bc39a8c-b07f-42cc-b7cc-beb494723086" providerId="ADAL" clId="{A2D8EC36-1537-4830-9C56-70659850B27D}" dt="2023-07-06T07:07:02.884" v="41183" actId="478"/>
          <ac:spMkLst>
            <pc:docMk/>
            <pc:sldMk cId="40573483" sldId="2142533831"/>
            <ac:spMk id="5" creationId="{CF4968B6-246A-4E08-8508-A259D04FE912}"/>
          </ac:spMkLst>
        </pc:spChg>
        <pc:spChg chg="del">
          <ac:chgData name="VAN DONGEN Lauren [Serpentine Primary School]" userId="5bc39a8c-b07f-42cc-b7cc-beb494723086" providerId="ADAL" clId="{A2D8EC36-1537-4830-9C56-70659850B27D}" dt="2023-07-06T07:07:16.548" v="41189" actId="478"/>
          <ac:spMkLst>
            <pc:docMk/>
            <pc:sldMk cId="40573483" sldId="2142533831"/>
            <ac:spMk id="15" creationId="{8468BFD8-7767-4EFE-A4B0-8FBD006C2CF1}"/>
          </ac:spMkLst>
        </pc:spChg>
        <pc:spChg chg="del">
          <ac:chgData name="VAN DONGEN Lauren [Serpentine Primary School]" userId="5bc39a8c-b07f-42cc-b7cc-beb494723086" providerId="ADAL" clId="{A2D8EC36-1537-4830-9C56-70659850B27D}" dt="2023-07-06T07:07:22.223" v="41195" actId="478"/>
          <ac:spMkLst>
            <pc:docMk/>
            <pc:sldMk cId="40573483" sldId="2142533831"/>
            <ac:spMk id="16" creationId="{4444504A-D220-4CD2-AE9B-6CF16FA19A7F}"/>
          </ac:spMkLst>
        </pc:spChg>
        <pc:spChg chg="del mod">
          <ac:chgData name="VAN DONGEN Lauren [Serpentine Primary School]" userId="5bc39a8c-b07f-42cc-b7cc-beb494723086" providerId="ADAL" clId="{A2D8EC36-1537-4830-9C56-70659850B27D}" dt="2023-07-06T07:07:20.293" v="41193" actId="478"/>
          <ac:spMkLst>
            <pc:docMk/>
            <pc:sldMk cId="40573483" sldId="2142533831"/>
            <ac:spMk id="17" creationId="{72B1880C-561D-4559-8F19-FB94BAC72D66}"/>
          </ac:spMkLst>
        </pc:spChg>
        <pc:spChg chg="del">
          <ac:chgData name="VAN DONGEN Lauren [Serpentine Primary School]" userId="5bc39a8c-b07f-42cc-b7cc-beb494723086" providerId="ADAL" clId="{A2D8EC36-1537-4830-9C56-70659850B27D}" dt="2023-07-06T07:07:15.813" v="41188" actId="478"/>
          <ac:spMkLst>
            <pc:docMk/>
            <pc:sldMk cId="40573483" sldId="2142533831"/>
            <ac:spMk id="18" creationId="{9390AB77-B9D2-443D-8250-2BBA13D974C8}"/>
          </ac:spMkLst>
        </pc:spChg>
        <pc:spChg chg="del">
          <ac:chgData name="VAN DONGEN Lauren [Serpentine Primary School]" userId="5bc39a8c-b07f-42cc-b7cc-beb494723086" providerId="ADAL" clId="{A2D8EC36-1537-4830-9C56-70659850B27D}" dt="2023-07-06T07:07:17.176" v="41190" actId="478"/>
          <ac:spMkLst>
            <pc:docMk/>
            <pc:sldMk cId="40573483" sldId="2142533831"/>
            <ac:spMk id="21" creationId="{C4111E31-A868-4AB8-AA24-1B15DEC91A61}"/>
          </ac:spMkLst>
        </pc:spChg>
        <pc:spChg chg="del">
          <ac:chgData name="VAN DONGEN Lauren [Serpentine Primary School]" userId="5bc39a8c-b07f-42cc-b7cc-beb494723086" providerId="ADAL" clId="{A2D8EC36-1537-4830-9C56-70659850B27D}" dt="2023-07-06T07:07:23.016" v="41196" actId="478"/>
          <ac:spMkLst>
            <pc:docMk/>
            <pc:sldMk cId="40573483" sldId="2142533831"/>
            <ac:spMk id="25" creationId="{21DADE67-5DD0-40BD-8322-CEE62AABBF5E}"/>
          </ac:spMkLst>
        </pc:spChg>
        <pc:spChg chg="del">
          <ac:chgData name="VAN DONGEN Lauren [Serpentine Primary School]" userId="5bc39a8c-b07f-42cc-b7cc-beb494723086" providerId="ADAL" clId="{A2D8EC36-1537-4830-9C56-70659850B27D}" dt="2023-07-06T07:07:24.263" v="41197" actId="478"/>
          <ac:spMkLst>
            <pc:docMk/>
            <pc:sldMk cId="40573483" sldId="2142533831"/>
            <ac:spMk id="26" creationId="{86F25541-869B-4763-AA1F-6B6CF0FC9120}"/>
          </ac:spMkLst>
        </pc:spChg>
        <pc:spChg chg="del">
          <ac:chgData name="VAN DONGEN Lauren [Serpentine Primary School]" userId="5bc39a8c-b07f-42cc-b7cc-beb494723086" providerId="ADAL" clId="{A2D8EC36-1537-4830-9C56-70659850B27D}" dt="2023-07-06T07:07:21.300" v="41194" actId="478"/>
          <ac:spMkLst>
            <pc:docMk/>
            <pc:sldMk cId="40573483" sldId="2142533831"/>
            <ac:spMk id="27" creationId="{639FC409-C94A-4B39-B5DB-CFD072593D8F}"/>
          </ac:spMkLst>
        </pc:spChg>
        <pc:spChg chg="mod">
          <ac:chgData name="VAN DONGEN Lauren [Serpentine Primary School]" userId="5bc39a8c-b07f-42cc-b7cc-beb494723086" providerId="ADAL" clId="{A2D8EC36-1537-4830-9C56-70659850B27D}" dt="2023-07-06T07:09:21.661" v="41392" actId="20577"/>
          <ac:spMkLst>
            <pc:docMk/>
            <pc:sldMk cId="40573483" sldId="2142533831"/>
            <ac:spMk id="33" creationId="{1E227AA8-652A-416B-94AB-01CD8260B365}"/>
          </ac:spMkLst>
        </pc:spChg>
        <pc:spChg chg="add mod">
          <ac:chgData name="VAN DONGEN Lauren [Serpentine Primary School]" userId="5bc39a8c-b07f-42cc-b7cc-beb494723086" providerId="ADAL" clId="{A2D8EC36-1537-4830-9C56-70659850B27D}" dt="2023-07-06T07:07:04.828" v="41184"/>
          <ac:spMkLst>
            <pc:docMk/>
            <pc:sldMk cId="40573483" sldId="2142533831"/>
            <ac:spMk id="34" creationId="{B4B921B6-F241-4D50-88C1-42DCD5F6B3E9}"/>
          </ac:spMkLst>
        </pc:spChg>
        <pc:spChg chg="add mod">
          <ac:chgData name="VAN DONGEN Lauren [Serpentine Primary School]" userId="5bc39a8c-b07f-42cc-b7cc-beb494723086" providerId="ADAL" clId="{A2D8EC36-1537-4830-9C56-70659850B27D}" dt="2023-07-06T07:07:33.363" v="41202"/>
          <ac:spMkLst>
            <pc:docMk/>
            <pc:sldMk cId="40573483" sldId="2142533831"/>
            <ac:spMk id="36" creationId="{F4F98830-5E20-4032-ADAA-A983D3BB6465}"/>
          </ac:spMkLst>
        </pc:spChg>
        <pc:spChg chg="add mod">
          <ac:chgData name="VAN DONGEN Lauren [Serpentine Primary School]" userId="5bc39a8c-b07f-42cc-b7cc-beb494723086" providerId="ADAL" clId="{A2D8EC36-1537-4830-9C56-70659850B27D}" dt="2023-07-06T07:08:15.190" v="41296" actId="20577"/>
          <ac:spMkLst>
            <pc:docMk/>
            <pc:sldMk cId="40573483" sldId="2142533831"/>
            <ac:spMk id="37" creationId="{5A6F4D87-9178-4E49-AE0D-5FF033714DE6}"/>
          </ac:spMkLst>
        </pc:spChg>
        <pc:spChg chg="add del mod">
          <ac:chgData name="VAN DONGEN Lauren [Serpentine Primary School]" userId="5bc39a8c-b07f-42cc-b7cc-beb494723086" providerId="ADAL" clId="{A2D8EC36-1537-4830-9C56-70659850B27D}" dt="2023-07-06T07:08:31.551" v="41299" actId="478"/>
          <ac:spMkLst>
            <pc:docMk/>
            <pc:sldMk cId="40573483" sldId="2142533831"/>
            <ac:spMk id="38" creationId="{640E35EC-E228-4EE0-87DF-3F8600DFB706}"/>
          </ac:spMkLst>
        </pc:spChg>
        <pc:spChg chg="add mod">
          <ac:chgData name="VAN DONGEN Lauren [Serpentine Primary School]" userId="5bc39a8c-b07f-42cc-b7cc-beb494723086" providerId="ADAL" clId="{A2D8EC36-1537-4830-9C56-70659850B27D}" dt="2023-07-06T07:09:03.256" v="41303" actId="1076"/>
          <ac:spMkLst>
            <pc:docMk/>
            <pc:sldMk cId="40573483" sldId="2142533831"/>
            <ac:spMk id="39" creationId="{75EBB8BA-EC2F-47E3-A17E-796D78B8AEBC}"/>
          </ac:spMkLst>
        </pc:spChg>
        <pc:picChg chg="del">
          <ac:chgData name="VAN DONGEN Lauren [Serpentine Primary School]" userId="5bc39a8c-b07f-42cc-b7cc-beb494723086" providerId="ADAL" clId="{A2D8EC36-1537-4830-9C56-70659850B27D}" dt="2023-07-06T07:07:13.145" v="41186" actId="478"/>
          <ac:picMkLst>
            <pc:docMk/>
            <pc:sldMk cId="40573483" sldId="2142533831"/>
            <ac:picMk id="24" creationId="{0279567B-52EC-4A5F-B30F-34B11557BA8C}"/>
          </ac:picMkLst>
        </pc:picChg>
        <pc:picChg chg="add mod">
          <ac:chgData name="VAN DONGEN Lauren [Serpentine Primary School]" userId="5bc39a8c-b07f-42cc-b7cc-beb494723086" providerId="ADAL" clId="{A2D8EC36-1537-4830-9C56-70659850B27D}" dt="2023-07-06T07:07:14.379" v="41187"/>
          <ac:picMkLst>
            <pc:docMk/>
            <pc:sldMk cId="40573483" sldId="2142533831"/>
            <ac:picMk id="35" creationId="{16AECD8A-ECBA-45A2-A152-29B057D52D91}"/>
          </ac:picMkLst>
        </pc:picChg>
        <pc:cxnChg chg="del">
          <ac:chgData name="VAN DONGEN Lauren [Serpentine Primary School]" userId="5bc39a8c-b07f-42cc-b7cc-beb494723086" providerId="ADAL" clId="{A2D8EC36-1537-4830-9C56-70659850B27D}" dt="2023-07-06T07:07:26.367" v="41198" actId="478"/>
          <ac:cxnSpMkLst>
            <pc:docMk/>
            <pc:sldMk cId="40573483" sldId="2142533831"/>
            <ac:cxnSpMk id="20" creationId="{861D66BE-545A-4EC2-ABD2-735AF8FF32F1}"/>
          </ac:cxnSpMkLst>
        </pc:cxnChg>
        <pc:cxnChg chg="del">
          <ac:chgData name="VAN DONGEN Lauren [Serpentine Primary School]" userId="5bc39a8c-b07f-42cc-b7cc-beb494723086" providerId="ADAL" clId="{A2D8EC36-1537-4830-9C56-70659850B27D}" dt="2023-07-06T07:07:27.553" v="41199" actId="478"/>
          <ac:cxnSpMkLst>
            <pc:docMk/>
            <pc:sldMk cId="40573483" sldId="2142533831"/>
            <ac:cxnSpMk id="28" creationId="{1EAE73D3-FC4F-4658-965F-F6559D3BC84B}"/>
          </ac:cxnSpMkLst>
        </pc:cxnChg>
        <pc:cxnChg chg="del mod">
          <ac:chgData name="VAN DONGEN Lauren [Serpentine Primary School]" userId="5bc39a8c-b07f-42cc-b7cc-beb494723086" providerId="ADAL" clId="{A2D8EC36-1537-4830-9C56-70659850B27D}" dt="2023-07-06T07:07:28.591" v="41200" actId="478"/>
          <ac:cxnSpMkLst>
            <pc:docMk/>
            <pc:sldMk cId="40573483" sldId="2142533831"/>
            <ac:cxnSpMk id="29" creationId="{B46F6148-3ECB-4D9A-A8EA-01A0B7F84BA8}"/>
          </ac:cxnSpMkLst>
        </pc:cxnChg>
        <pc:cxnChg chg="mod">
          <ac:chgData name="VAN DONGEN Lauren [Serpentine Primary School]" userId="5bc39a8c-b07f-42cc-b7cc-beb494723086" providerId="ADAL" clId="{A2D8EC36-1537-4830-9C56-70659850B27D}" dt="2023-07-06T07:07:52.232" v="41207" actId="14100"/>
          <ac:cxnSpMkLst>
            <pc:docMk/>
            <pc:sldMk cId="40573483" sldId="2142533831"/>
            <ac:cxnSpMk id="30" creationId="{005C8938-2C57-4178-82C4-A085F88732BA}"/>
          </ac:cxnSpMkLst>
        </pc:cxnChg>
      </pc:sldChg>
    </pc:docChg>
  </pc:docChgLst>
  <pc:docChgLst>
    <pc:chgData name="VAN DONGEN Lauren [Serpentine Primary School]" userId="S::lauren.vandongen@education.wa.edu.au::5bc39a8c-b07f-42cc-b7cc-beb494723086" providerId="AD" clId="Web-{030F338B-6991-6301-D612-5FE260683B41}"/>
    <pc:docChg chg="modSld">
      <pc:chgData name="VAN DONGEN Lauren [Serpentine Primary School]" userId="S::lauren.vandongen@education.wa.edu.au::5bc39a8c-b07f-42cc-b7cc-beb494723086" providerId="AD" clId="Web-{030F338B-6991-6301-D612-5FE260683B41}" dt="2023-07-03T02:31:07.552" v="3" actId="20577"/>
      <pc:docMkLst>
        <pc:docMk/>
      </pc:docMkLst>
      <pc:sldChg chg="modSp">
        <pc:chgData name="VAN DONGEN Lauren [Serpentine Primary School]" userId="S::lauren.vandongen@education.wa.edu.au::5bc39a8c-b07f-42cc-b7cc-beb494723086" providerId="AD" clId="Web-{030F338B-6991-6301-D612-5FE260683B41}" dt="2023-07-03T02:31:07.552" v="3" actId="20577"/>
        <pc:sldMkLst>
          <pc:docMk/>
          <pc:sldMk cId="764944106" sldId="4784"/>
        </pc:sldMkLst>
        <pc:spChg chg="mod">
          <ac:chgData name="VAN DONGEN Lauren [Serpentine Primary School]" userId="S::lauren.vandongen@education.wa.edu.au::5bc39a8c-b07f-42cc-b7cc-beb494723086" providerId="AD" clId="Web-{030F338B-6991-6301-D612-5FE260683B41}" dt="2023-07-03T02:31:07.552" v="3" actId="20577"/>
          <ac:spMkLst>
            <pc:docMk/>
            <pc:sldMk cId="764944106" sldId="4784"/>
            <ac:spMk id="11" creationId="{8A6663D1-6B27-420F-8443-DCDFDC233D2B}"/>
          </ac:spMkLst>
        </pc:spChg>
      </pc:sldChg>
    </pc:docChg>
  </pc:docChgLst>
  <pc:docChgLst>
    <pc:chgData name="VAN DONGEN Lauren [Serpentine Primary School]" userId="5bc39a8c-b07f-42cc-b7cc-beb494723086" providerId="ADAL" clId="{A7F653EC-B760-4F49-8F88-2FDCB3C9F8BB}"/>
    <pc:docChg chg="modSld">
      <pc:chgData name="VAN DONGEN Lauren [Serpentine Primary School]" userId="5bc39a8c-b07f-42cc-b7cc-beb494723086" providerId="ADAL" clId="{A7F653EC-B760-4F49-8F88-2FDCB3C9F8BB}" dt="2023-08-08T05:23:22.565" v="19" actId="20577"/>
      <pc:docMkLst>
        <pc:docMk/>
      </pc:docMkLst>
      <pc:sldChg chg="modSp mod">
        <pc:chgData name="VAN DONGEN Lauren [Serpentine Primary School]" userId="5bc39a8c-b07f-42cc-b7cc-beb494723086" providerId="ADAL" clId="{A7F653EC-B760-4F49-8F88-2FDCB3C9F8BB}" dt="2023-08-08T05:21:48.555" v="6" actId="20577"/>
        <pc:sldMkLst>
          <pc:docMk/>
          <pc:sldMk cId="492819791" sldId="4697"/>
        </pc:sldMkLst>
        <pc:spChg chg="mod">
          <ac:chgData name="VAN DONGEN Lauren [Serpentine Primary School]" userId="5bc39a8c-b07f-42cc-b7cc-beb494723086" providerId="ADAL" clId="{A7F653EC-B760-4F49-8F88-2FDCB3C9F8BB}" dt="2023-08-08T05:21:48.555" v="6" actId="20577"/>
          <ac:spMkLst>
            <pc:docMk/>
            <pc:sldMk cId="492819791" sldId="4697"/>
            <ac:spMk id="6" creationId="{46ACA3B1-3F03-4DBA-B3D3-1638CED06E96}"/>
          </ac:spMkLst>
        </pc:spChg>
      </pc:sldChg>
      <pc:sldChg chg="modSp mod">
        <pc:chgData name="VAN DONGEN Lauren [Serpentine Primary School]" userId="5bc39a8c-b07f-42cc-b7cc-beb494723086" providerId="ADAL" clId="{A7F653EC-B760-4F49-8F88-2FDCB3C9F8BB}" dt="2023-08-08T05:22:26.483" v="11" actId="20577"/>
        <pc:sldMkLst>
          <pc:docMk/>
          <pc:sldMk cId="3926529518" sldId="4705"/>
        </pc:sldMkLst>
        <pc:spChg chg="mod">
          <ac:chgData name="VAN DONGEN Lauren [Serpentine Primary School]" userId="5bc39a8c-b07f-42cc-b7cc-beb494723086" providerId="ADAL" clId="{A7F653EC-B760-4F49-8F88-2FDCB3C9F8BB}" dt="2023-08-08T05:22:20.333" v="9" actId="20577"/>
          <ac:spMkLst>
            <pc:docMk/>
            <pc:sldMk cId="3926529518" sldId="4705"/>
            <ac:spMk id="9" creationId="{ED1001CD-35E6-4C11-88BC-9F9B11565B23}"/>
          </ac:spMkLst>
        </pc:spChg>
        <pc:spChg chg="mod">
          <ac:chgData name="VAN DONGEN Lauren [Serpentine Primary School]" userId="5bc39a8c-b07f-42cc-b7cc-beb494723086" providerId="ADAL" clId="{A7F653EC-B760-4F49-8F88-2FDCB3C9F8BB}" dt="2023-08-08T05:22:17.688" v="8" actId="20577"/>
          <ac:spMkLst>
            <pc:docMk/>
            <pc:sldMk cId="3926529518" sldId="4705"/>
            <ac:spMk id="14" creationId="{78396EEF-D220-45C5-89E0-85468C78ED15}"/>
          </ac:spMkLst>
        </pc:spChg>
        <pc:spChg chg="mod">
          <ac:chgData name="VAN DONGEN Lauren [Serpentine Primary School]" userId="5bc39a8c-b07f-42cc-b7cc-beb494723086" providerId="ADAL" clId="{A7F653EC-B760-4F49-8F88-2FDCB3C9F8BB}" dt="2023-08-08T05:22:23.589" v="10" actId="20577"/>
          <ac:spMkLst>
            <pc:docMk/>
            <pc:sldMk cId="3926529518" sldId="4705"/>
            <ac:spMk id="16" creationId="{98F0F6E2-8138-4282-B538-572A701F4719}"/>
          </ac:spMkLst>
        </pc:spChg>
        <pc:spChg chg="mod">
          <ac:chgData name="VAN DONGEN Lauren [Serpentine Primary School]" userId="5bc39a8c-b07f-42cc-b7cc-beb494723086" providerId="ADAL" clId="{A7F653EC-B760-4F49-8F88-2FDCB3C9F8BB}" dt="2023-08-08T05:22:26.483" v="11" actId="20577"/>
          <ac:spMkLst>
            <pc:docMk/>
            <pc:sldMk cId="3926529518" sldId="4705"/>
            <ac:spMk id="18" creationId="{68FE78CF-5C46-4E4A-AF51-DB5A4DD54687}"/>
          </ac:spMkLst>
        </pc:spChg>
      </pc:sldChg>
      <pc:sldChg chg="modSp">
        <pc:chgData name="VAN DONGEN Lauren [Serpentine Primary School]" userId="5bc39a8c-b07f-42cc-b7cc-beb494723086" providerId="ADAL" clId="{A7F653EC-B760-4F49-8F88-2FDCB3C9F8BB}" dt="2023-08-08T05:22:10.085" v="7" actId="20577"/>
        <pc:sldMkLst>
          <pc:docMk/>
          <pc:sldMk cId="1032687130" sldId="4706"/>
        </pc:sldMkLst>
        <pc:spChg chg="mod">
          <ac:chgData name="VAN DONGEN Lauren [Serpentine Primary School]" userId="5bc39a8c-b07f-42cc-b7cc-beb494723086" providerId="ADAL" clId="{A7F653EC-B760-4F49-8F88-2FDCB3C9F8BB}" dt="2023-08-08T05:22:10.085" v="7" actId="20577"/>
          <ac:spMkLst>
            <pc:docMk/>
            <pc:sldMk cId="1032687130" sldId="4706"/>
            <ac:spMk id="14" creationId="{78396EEF-D220-45C5-89E0-85468C78ED15}"/>
          </ac:spMkLst>
        </pc:spChg>
      </pc:sldChg>
      <pc:sldChg chg="modSp">
        <pc:chgData name="VAN DONGEN Lauren [Serpentine Primary School]" userId="5bc39a8c-b07f-42cc-b7cc-beb494723086" providerId="ADAL" clId="{A7F653EC-B760-4F49-8F88-2FDCB3C9F8BB}" dt="2023-08-08T05:22:44.208" v="12" actId="20577"/>
        <pc:sldMkLst>
          <pc:docMk/>
          <pc:sldMk cId="3418190077" sldId="4707"/>
        </pc:sldMkLst>
        <pc:spChg chg="mod">
          <ac:chgData name="VAN DONGEN Lauren [Serpentine Primary School]" userId="5bc39a8c-b07f-42cc-b7cc-beb494723086" providerId="ADAL" clId="{A7F653EC-B760-4F49-8F88-2FDCB3C9F8BB}" dt="2023-08-08T05:22:44.208" v="12" actId="20577"/>
          <ac:spMkLst>
            <pc:docMk/>
            <pc:sldMk cId="3418190077" sldId="4707"/>
            <ac:spMk id="18" creationId="{B7A706F5-EA2E-4DE0-B659-0E4CB1DA69BF}"/>
          </ac:spMkLst>
        </pc:spChg>
      </pc:sldChg>
      <pc:sldChg chg="modSp mod">
        <pc:chgData name="VAN DONGEN Lauren [Serpentine Primary School]" userId="5bc39a8c-b07f-42cc-b7cc-beb494723086" providerId="ADAL" clId="{A7F653EC-B760-4F49-8F88-2FDCB3C9F8BB}" dt="2023-07-26T07:34:14.724" v="0" actId="20577"/>
        <pc:sldMkLst>
          <pc:docMk/>
          <pc:sldMk cId="3680217637" sldId="4830"/>
        </pc:sldMkLst>
        <pc:spChg chg="mod">
          <ac:chgData name="VAN DONGEN Lauren [Serpentine Primary School]" userId="5bc39a8c-b07f-42cc-b7cc-beb494723086" providerId="ADAL" clId="{A7F653EC-B760-4F49-8F88-2FDCB3C9F8BB}" dt="2023-07-26T07:34:14.724" v="0" actId="20577"/>
          <ac:spMkLst>
            <pc:docMk/>
            <pc:sldMk cId="3680217637" sldId="4830"/>
            <ac:spMk id="12" creationId="{19999815-5FB4-43AB-8869-22FA3388DE22}"/>
          </ac:spMkLst>
        </pc:spChg>
      </pc:sldChg>
      <pc:sldChg chg="modSp mod">
        <pc:chgData name="VAN DONGEN Lauren [Serpentine Primary School]" userId="5bc39a8c-b07f-42cc-b7cc-beb494723086" providerId="ADAL" clId="{A7F653EC-B760-4F49-8F88-2FDCB3C9F8BB}" dt="2023-07-26T07:34:19.920" v="1" actId="20577"/>
        <pc:sldMkLst>
          <pc:docMk/>
          <pc:sldMk cId="185212797" sldId="4833"/>
        </pc:sldMkLst>
        <pc:spChg chg="mod">
          <ac:chgData name="VAN DONGEN Lauren [Serpentine Primary School]" userId="5bc39a8c-b07f-42cc-b7cc-beb494723086" providerId="ADAL" clId="{A7F653EC-B760-4F49-8F88-2FDCB3C9F8BB}" dt="2023-07-26T07:34:19.920" v="1" actId="20577"/>
          <ac:spMkLst>
            <pc:docMk/>
            <pc:sldMk cId="185212797" sldId="4833"/>
            <ac:spMk id="12" creationId="{19999815-5FB4-43AB-8869-22FA3388DE22}"/>
          </ac:spMkLst>
        </pc:spChg>
      </pc:sldChg>
      <pc:sldChg chg="modSp mod">
        <pc:chgData name="VAN DONGEN Lauren [Serpentine Primary School]" userId="5bc39a8c-b07f-42cc-b7cc-beb494723086" providerId="ADAL" clId="{A7F653EC-B760-4F49-8F88-2FDCB3C9F8BB}" dt="2023-08-08T05:20:21.344" v="5" actId="20577"/>
        <pc:sldMkLst>
          <pc:docMk/>
          <pc:sldMk cId="2356066910" sldId="4834"/>
        </pc:sldMkLst>
        <pc:graphicFrameChg chg="modGraphic">
          <ac:chgData name="VAN DONGEN Lauren [Serpentine Primary School]" userId="5bc39a8c-b07f-42cc-b7cc-beb494723086" providerId="ADAL" clId="{A7F653EC-B760-4F49-8F88-2FDCB3C9F8BB}" dt="2023-08-08T05:20:21.344" v="5" actId="20577"/>
          <ac:graphicFrameMkLst>
            <pc:docMk/>
            <pc:sldMk cId="2356066910" sldId="4834"/>
            <ac:graphicFrameMk id="2" creationId="{A7516525-113D-4E2D-9BD9-558FDECF9B34}"/>
          </ac:graphicFrameMkLst>
        </pc:graphicFrameChg>
      </pc:sldChg>
      <pc:sldChg chg="modSp mod">
        <pc:chgData name="VAN DONGEN Lauren [Serpentine Primary School]" userId="5bc39a8c-b07f-42cc-b7cc-beb494723086" providerId="ADAL" clId="{A7F653EC-B760-4F49-8F88-2FDCB3C9F8BB}" dt="2023-08-08T05:23:06.602" v="13" actId="20577"/>
        <pc:sldMkLst>
          <pc:docMk/>
          <pc:sldMk cId="2342872540" sldId="2142533817"/>
        </pc:sldMkLst>
        <pc:spChg chg="mod">
          <ac:chgData name="VAN DONGEN Lauren [Serpentine Primary School]" userId="5bc39a8c-b07f-42cc-b7cc-beb494723086" providerId="ADAL" clId="{A7F653EC-B760-4F49-8F88-2FDCB3C9F8BB}" dt="2023-08-08T05:23:06.602" v="13" actId="20577"/>
          <ac:spMkLst>
            <pc:docMk/>
            <pc:sldMk cId="2342872540" sldId="2142533817"/>
            <ac:spMk id="6" creationId="{E8D908F7-42C8-43EE-B983-1D37BCF94F53}"/>
          </ac:spMkLst>
        </pc:spChg>
      </pc:sldChg>
      <pc:sldChg chg="modSp mod">
        <pc:chgData name="VAN DONGEN Lauren [Serpentine Primary School]" userId="5bc39a8c-b07f-42cc-b7cc-beb494723086" providerId="ADAL" clId="{A7F653EC-B760-4F49-8F88-2FDCB3C9F8BB}" dt="2023-08-08T05:23:22.565" v="19" actId="20577"/>
        <pc:sldMkLst>
          <pc:docMk/>
          <pc:sldMk cId="2975282886" sldId="2142533822"/>
        </pc:sldMkLst>
        <pc:spChg chg="mod">
          <ac:chgData name="VAN DONGEN Lauren [Serpentine Primary School]" userId="5bc39a8c-b07f-42cc-b7cc-beb494723086" providerId="ADAL" clId="{A7F653EC-B760-4F49-8F88-2FDCB3C9F8BB}" dt="2023-08-08T05:23:22.565" v="19" actId="20577"/>
          <ac:spMkLst>
            <pc:docMk/>
            <pc:sldMk cId="2975282886" sldId="2142533822"/>
            <ac:spMk id="13" creationId="{409A19CB-19BA-76FE-F17A-7AE6444BB397}"/>
          </ac:spMkLst>
        </pc:spChg>
      </pc:sldChg>
    </pc:docChg>
  </pc:docChgLst>
  <pc:docChgLst>
    <pc:chgData name="VAN DONGEN Lauren [Serpentine Primary School]" userId="S::lauren.vandongen@education.wa.edu.au::5bc39a8c-b07f-42cc-b7cc-beb494723086" providerId="AD" clId="Web-{6E57A30F-44ED-A5A1-79F5-1BC168EB5286}"/>
    <pc:docChg chg="modSld">
      <pc:chgData name="VAN DONGEN Lauren [Serpentine Primary School]" userId="S::lauren.vandongen@education.wa.edu.au::5bc39a8c-b07f-42cc-b7cc-beb494723086" providerId="AD" clId="Web-{6E57A30F-44ED-A5A1-79F5-1BC168EB5286}" dt="2023-07-06T01:41:15.626" v="0" actId="20577"/>
      <pc:docMkLst>
        <pc:docMk/>
      </pc:docMkLst>
      <pc:sldChg chg="modSp">
        <pc:chgData name="VAN DONGEN Lauren [Serpentine Primary School]" userId="S::lauren.vandongen@education.wa.edu.au::5bc39a8c-b07f-42cc-b7cc-beb494723086" providerId="AD" clId="Web-{6E57A30F-44ED-A5A1-79F5-1BC168EB5286}" dt="2023-07-06T01:41:15.626" v="0" actId="20577"/>
        <pc:sldMkLst>
          <pc:docMk/>
          <pc:sldMk cId="4153116967" sldId="257"/>
        </pc:sldMkLst>
        <pc:spChg chg="mod">
          <ac:chgData name="VAN DONGEN Lauren [Serpentine Primary School]" userId="S::lauren.vandongen@education.wa.edu.au::5bc39a8c-b07f-42cc-b7cc-beb494723086" providerId="AD" clId="Web-{6E57A30F-44ED-A5A1-79F5-1BC168EB5286}" dt="2023-07-06T01:41:15.626" v="0" actId="20577"/>
          <ac:spMkLst>
            <pc:docMk/>
            <pc:sldMk cId="4153116967" sldId="257"/>
            <ac:spMk id="8" creationId="{9E321D6C-FB69-449C-B537-DA9D0AE2DB3B}"/>
          </ac:spMkLst>
        </pc:spChg>
      </pc:sldChg>
    </pc:docChg>
  </pc:docChgLst>
  <pc:docChgLst>
    <pc:chgData name="VAN DONGEN Lauren [Serpentine Primary School]" userId="S::lauren.vandongen@education.wa.edu.au::5bc39a8c-b07f-42cc-b7cc-beb494723086" providerId="AD" clId="Web-{B6C767A4-5271-CE96-170A-47CD4C3A5592}"/>
    <pc:docChg chg="modSld">
      <pc:chgData name="VAN DONGEN Lauren [Serpentine Primary School]" userId="S::lauren.vandongen@education.wa.edu.au::5bc39a8c-b07f-42cc-b7cc-beb494723086" providerId="AD" clId="Web-{B6C767A4-5271-CE96-170A-47CD4C3A5592}" dt="2023-06-29T08:58:29.368" v="22" actId="1076"/>
      <pc:docMkLst>
        <pc:docMk/>
      </pc:docMkLst>
      <pc:sldChg chg="modSp">
        <pc:chgData name="VAN DONGEN Lauren [Serpentine Primary School]" userId="S::lauren.vandongen@education.wa.edu.au::5bc39a8c-b07f-42cc-b7cc-beb494723086" providerId="AD" clId="Web-{B6C767A4-5271-CE96-170A-47CD4C3A5592}" dt="2023-06-29T08:57:43.461" v="18" actId="20577"/>
        <pc:sldMkLst>
          <pc:docMk/>
          <pc:sldMk cId="3751679497" sldId="4744"/>
        </pc:sldMkLst>
        <pc:spChg chg="mod">
          <ac:chgData name="VAN DONGEN Lauren [Serpentine Primary School]" userId="S::lauren.vandongen@education.wa.edu.au::5bc39a8c-b07f-42cc-b7cc-beb494723086" providerId="AD" clId="Web-{B6C767A4-5271-CE96-170A-47CD4C3A5592}" dt="2023-06-29T08:57:43.461" v="18" actId="20577"/>
          <ac:spMkLst>
            <pc:docMk/>
            <pc:sldMk cId="3751679497" sldId="4744"/>
            <ac:spMk id="2" creationId="{F8B160F8-6149-45E5-A01B-24799688456E}"/>
          </ac:spMkLst>
        </pc:spChg>
      </pc:sldChg>
      <pc:sldChg chg="addSp delSp modSp">
        <pc:chgData name="VAN DONGEN Lauren [Serpentine Primary School]" userId="S::lauren.vandongen@education.wa.edu.au::5bc39a8c-b07f-42cc-b7cc-beb494723086" providerId="AD" clId="Web-{B6C767A4-5271-CE96-170A-47CD4C3A5592}" dt="2023-06-29T08:58:29.368" v="22" actId="1076"/>
        <pc:sldMkLst>
          <pc:docMk/>
          <pc:sldMk cId="238446114" sldId="4782"/>
        </pc:sldMkLst>
        <pc:spChg chg="mod">
          <ac:chgData name="VAN DONGEN Lauren [Serpentine Primary School]" userId="S::lauren.vandongen@education.wa.edu.au::5bc39a8c-b07f-42cc-b7cc-beb494723086" providerId="AD" clId="Web-{B6C767A4-5271-CE96-170A-47CD4C3A5592}" dt="2023-06-29T08:46:53.588" v="9" actId="20577"/>
          <ac:spMkLst>
            <pc:docMk/>
            <pc:sldMk cId="238446114" sldId="4782"/>
            <ac:spMk id="7" creationId="{00000000-0000-0000-0000-000000000000}"/>
          </ac:spMkLst>
        </pc:spChg>
        <pc:spChg chg="mod">
          <ac:chgData name="VAN DONGEN Lauren [Serpentine Primary School]" userId="S::lauren.vandongen@education.wa.edu.au::5bc39a8c-b07f-42cc-b7cc-beb494723086" providerId="AD" clId="Web-{B6C767A4-5271-CE96-170A-47CD4C3A5592}" dt="2023-06-29T08:46:42.291" v="2" actId="20577"/>
          <ac:spMkLst>
            <pc:docMk/>
            <pc:sldMk cId="238446114" sldId="4782"/>
            <ac:spMk id="11" creationId="{9417F30F-6FC3-4E35-8E33-384B5FBF026A}"/>
          </ac:spMkLst>
        </pc:spChg>
        <pc:spChg chg="mod">
          <ac:chgData name="VAN DONGEN Lauren [Serpentine Primary School]" userId="S::lauren.vandongen@education.wa.edu.au::5bc39a8c-b07f-42cc-b7cc-beb494723086" providerId="AD" clId="Web-{B6C767A4-5271-CE96-170A-47CD4C3A5592}" dt="2023-06-29T08:46:57.197" v="10" actId="20577"/>
          <ac:spMkLst>
            <pc:docMk/>
            <pc:sldMk cId="238446114" sldId="4782"/>
            <ac:spMk id="15" creationId="{8BF89615-3AEB-CD4C-8C3C-4BFCF1B3E514}"/>
          </ac:spMkLst>
        </pc:spChg>
        <pc:spChg chg="mod">
          <ac:chgData name="VAN DONGEN Lauren [Serpentine Primary School]" userId="S::lauren.vandongen@education.wa.edu.au::5bc39a8c-b07f-42cc-b7cc-beb494723086" providerId="AD" clId="Web-{B6C767A4-5271-CE96-170A-47CD4C3A5592}" dt="2023-06-29T08:46:49.463" v="5" actId="20577"/>
          <ac:spMkLst>
            <pc:docMk/>
            <pc:sldMk cId="238446114" sldId="4782"/>
            <ac:spMk id="16" creationId="{4BD4C0A7-2513-49D9-B1A9-8F5E263A7EC7}"/>
          </ac:spMkLst>
        </pc:spChg>
        <pc:picChg chg="add mod">
          <ac:chgData name="VAN DONGEN Lauren [Serpentine Primary School]" userId="S::lauren.vandongen@education.wa.edu.au::5bc39a8c-b07f-42cc-b7cc-beb494723086" providerId="AD" clId="Web-{B6C767A4-5271-CE96-170A-47CD4C3A5592}" dt="2023-06-29T08:58:29.368" v="22" actId="1076"/>
          <ac:picMkLst>
            <pc:docMk/>
            <pc:sldMk cId="238446114" sldId="4782"/>
            <ac:picMk id="2" creationId="{C039B9E9-4F64-B4A5-79FB-FA45EB88F22D}"/>
          </ac:picMkLst>
        </pc:picChg>
        <pc:picChg chg="del">
          <ac:chgData name="VAN DONGEN Lauren [Serpentine Primary School]" userId="S::lauren.vandongen@education.wa.edu.au::5bc39a8c-b07f-42cc-b7cc-beb494723086" providerId="AD" clId="Web-{B6C767A4-5271-CE96-170A-47CD4C3A5592}" dt="2023-06-29T08:46:59.432" v="11"/>
          <ac:picMkLst>
            <pc:docMk/>
            <pc:sldMk cId="238446114" sldId="4782"/>
            <ac:picMk id="13" creationId="{C8A79080-9AA9-43B5-8AC1-4A3DB0F07C5E}"/>
          </ac:picMkLst>
        </pc:picChg>
        <pc:picChg chg="del">
          <ac:chgData name="VAN DONGEN Lauren [Serpentine Primary School]" userId="S::lauren.vandongen@education.wa.edu.au::5bc39a8c-b07f-42cc-b7cc-beb494723086" providerId="AD" clId="Web-{B6C767A4-5271-CE96-170A-47CD4C3A5592}" dt="2023-06-29T08:47:00.182" v="12"/>
          <ac:picMkLst>
            <pc:docMk/>
            <pc:sldMk cId="238446114" sldId="4782"/>
            <ac:picMk id="14" creationId="{A66DCF9D-D7F9-4FC6-854E-11F0979E7101}"/>
          </ac:picMkLst>
        </pc:picChg>
      </pc:sldChg>
    </pc:docChg>
  </pc:docChgLst>
  <pc:docChgLst>
    <pc:chgData name="VAN DONGEN Lauren [Serpentine Primary School]" userId="5bc39a8c-b07f-42cc-b7cc-beb494723086" providerId="ADAL" clId="{85B2D558-BEFE-4565-B7EC-7D7BE8915598}"/>
    <pc:docChg chg="undo redo custSel addSld delSld modSld sldOrd addSection delSection modSection">
      <pc:chgData name="VAN DONGEN Lauren [Serpentine Primary School]" userId="5bc39a8c-b07f-42cc-b7cc-beb494723086" providerId="ADAL" clId="{85B2D558-BEFE-4565-B7EC-7D7BE8915598}" dt="2023-04-16T09:38:14.417" v="5187" actId="113"/>
      <pc:docMkLst>
        <pc:docMk/>
      </pc:docMkLst>
      <pc:sldChg chg="modSp add del mod">
        <pc:chgData name="VAN DONGEN Lauren [Serpentine Primary School]" userId="5bc39a8c-b07f-42cc-b7cc-beb494723086" providerId="ADAL" clId="{85B2D558-BEFE-4565-B7EC-7D7BE8915598}" dt="2023-04-16T05:20:40.250" v="3034" actId="47"/>
        <pc:sldMkLst>
          <pc:docMk/>
          <pc:sldMk cId="1190240373" sldId="256"/>
        </pc:sldMkLst>
        <pc:graphicFrameChg chg="modGraphic">
          <ac:chgData name="VAN DONGEN Lauren [Serpentine Primary School]" userId="5bc39a8c-b07f-42cc-b7cc-beb494723086" providerId="ADAL" clId="{85B2D558-BEFE-4565-B7EC-7D7BE8915598}" dt="2023-04-15T12:00:09.441" v="1186" actId="20577"/>
          <ac:graphicFrameMkLst>
            <pc:docMk/>
            <pc:sldMk cId="1190240373" sldId="256"/>
            <ac:graphicFrameMk id="4" creationId="{00000000-0000-0000-0000-000000000000}"/>
          </ac:graphicFrameMkLst>
        </pc:graphicFrameChg>
      </pc:sldChg>
      <pc:sldChg chg="del">
        <pc:chgData name="VAN DONGEN Lauren [Serpentine Primary School]" userId="5bc39a8c-b07f-42cc-b7cc-beb494723086" providerId="ADAL" clId="{85B2D558-BEFE-4565-B7EC-7D7BE8915598}" dt="2023-04-16T04:48:19.388" v="2918" actId="2696"/>
        <pc:sldMkLst>
          <pc:docMk/>
          <pc:sldMk cId="2446770530" sldId="259"/>
        </pc:sldMkLst>
      </pc:sldChg>
      <pc:sldChg chg="add ord">
        <pc:chgData name="VAN DONGEN Lauren [Serpentine Primary School]" userId="5bc39a8c-b07f-42cc-b7cc-beb494723086" providerId="ADAL" clId="{85B2D558-BEFE-4565-B7EC-7D7BE8915598}" dt="2023-04-16T05:19:35.472" v="3027"/>
        <pc:sldMkLst>
          <pc:docMk/>
          <pc:sldMk cId="2613984458" sldId="259"/>
        </pc:sldMkLst>
      </pc:sldChg>
      <pc:sldChg chg="add ord">
        <pc:chgData name="VAN DONGEN Lauren [Serpentine Primary School]" userId="5bc39a8c-b07f-42cc-b7cc-beb494723086" providerId="ADAL" clId="{85B2D558-BEFE-4565-B7EC-7D7BE8915598}" dt="2023-04-16T05:19:35.472" v="3027"/>
        <pc:sldMkLst>
          <pc:docMk/>
          <pc:sldMk cId="678982747" sldId="260"/>
        </pc:sldMkLst>
      </pc:sldChg>
      <pc:sldChg chg="del">
        <pc:chgData name="VAN DONGEN Lauren [Serpentine Primary School]" userId="5bc39a8c-b07f-42cc-b7cc-beb494723086" providerId="ADAL" clId="{85B2D558-BEFE-4565-B7EC-7D7BE8915598}" dt="2023-04-16T04:48:19.388" v="2918" actId="2696"/>
        <pc:sldMkLst>
          <pc:docMk/>
          <pc:sldMk cId="1949378833" sldId="260"/>
        </pc:sldMkLst>
      </pc:sldChg>
      <pc:sldChg chg="del">
        <pc:chgData name="VAN DONGEN Lauren [Serpentine Primary School]" userId="5bc39a8c-b07f-42cc-b7cc-beb494723086" providerId="ADAL" clId="{85B2D558-BEFE-4565-B7EC-7D7BE8915598}" dt="2023-04-16T04:48:19.388" v="2918" actId="2696"/>
        <pc:sldMkLst>
          <pc:docMk/>
          <pc:sldMk cId="69325898" sldId="264"/>
        </pc:sldMkLst>
      </pc:sldChg>
      <pc:sldChg chg="add ord">
        <pc:chgData name="VAN DONGEN Lauren [Serpentine Primary School]" userId="5bc39a8c-b07f-42cc-b7cc-beb494723086" providerId="ADAL" clId="{85B2D558-BEFE-4565-B7EC-7D7BE8915598}" dt="2023-04-16T05:19:35.472" v="3027"/>
        <pc:sldMkLst>
          <pc:docMk/>
          <pc:sldMk cId="1417955442" sldId="264"/>
        </pc:sldMkLst>
      </pc:sldChg>
      <pc:sldChg chg="modSp mod">
        <pc:chgData name="VAN DONGEN Lauren [Serpentine Primary School]" userId="5bc39a8c-b07f-42cc-b7cc-beb494723086" providerId="ADAL" clId="{85B2D558-BEFE-4565-B7EC-7D7BE8915598}" dt="2023-04-15T10:51:15.784" v="344" actId="1076"/>
        <pc:sldMkLst>
          <pc:docMk/>
          <pc:sldMk cId="3486377172" sldId="275"/>
        </pc:sldMkLst>
        <pc:spChg chg="mod">
          <ac:chgData name="VAN DONGEN Lauren [Serpentine Primary School]" userId="5bc39a8c-b07f-42cc-b7cc-beb494723086" providerId="ADAL" clId="{85B2D558-BEFE-4565-B7EC-7D7BE8915598}" dt="2023-04-15T10:51:15.784" v="344" actId="1076"/>
          <ac:spMkLst>
            <pc:docMk/>
            <pc:sldMk cId="3486377172" sldId="275"/>
            <ac:spMk id="18" creationId="{2BA19B7B-EAB5-4613-965C-913BE89315A0}"/>
          </ac:spMkLst>
        </pc:spChg>
      </pc:sldChg>
      <pc:sldChg chg="add ord">
        <pc:chgData name="VAN DONGEN Lauren [Serpentine Primary School]" userId="5bc39a8c-b07f-42cc-b7cc-beb494723086" providerId="ADAL" clId="{85B2D558-BEFE-4565-B7EC-7D7BE8915598}" dt="2023-04-16T05:19:35.472" v="3027"/>
        <pc:sldMkLst>
          <pc:docMk/>
          <pc:sldMk cId="3051081913" sldId="332"/>
        </pc:sldMkLst>
      </pc:sldChg>
      <pc:sldChg chg="del">
        <pc:chgData name="VAN DONGEN Lauren [Serpentine Primary School]" userId="5bc39a8c-b07f-42cc-b7cc-beb494723086" providerId="ADAL" clId="{85B2D558-BEFE-4565-B7EC-7D7BE8915598}" dt="2023-04-16T04:48:19.388" v="2918" actId="2696"/>
        <pc:sldMkLst>
          <pc:docMk/>
          <pc:sldMk cId="4030190777" sldId="332"/>
        </pc:sldMkLst>
      </pc:sldChg>
      <pc:sldChg chg="addSp delSp modSp">
        <pc:chgData name="VAN DONGEN Lauren [Serpentine Primary School]" userId="5bc39a8c-b07f-42cc-b7cc-beb494723086" providerId="ADAL" clId="{85B2D558-BEFE-4565-B7EC-7D7BE8915598}" dt="2023-04-15T10:46:37.690" v="119"/>
        <pc:sldMkLst>
          <pc:docMk/>
          <pc:sldMk cId="3213375366" sldId="353"/>
        </pc:sldMkLst>
        <pc:picChg chg="add del mod">
          <ac:chgData name="VAN DONGEN Lauren [Serpentine Primary School]" userId="5bc39a8c-b07f-42cc-b7cc-beb494723086" providerId="ADAL" clId="{85B2D558-BEFE-4565-B7EC-7D7BE8915598}" dt="2023-04-15T10:46:37.690" v="119"/>
          <ac:picMkLst>
            <pc:docMk/>
            <pc:sldMk cId="3213375366" sldId="353"/>
            <ac:picMk id="24" creationId="{E6266E54-14FF-4E5A-B411-4662C636D17B}"/>
          </ac:picMkLst>
        </pc:picChg>
      </pc:sldChg>
      <pc:sldChg chg="del">
        <pc:chgData name="VAN DONGEN Lauren [Serpentine Primary School]" userId="5bc39a8c-b07f-42cc-b7cc-beb494723086" providerId="ADAL" clId="{85B2D558-BEFE-4565-B7EC-7D7BE8915598}" dt="2023-04-16T04:48:19.388" v="2918" actId="2696"/>
        <pc:sldMkLst>
          <pc:docMk/>
          <pc:sldMk cId="1126115488" sldId="354"/>
        </pc:sldMkLst>
      </pc:sldChg>
      <pc:sldChg chg="add ord">
        <pc:chgData name="VAN DONGEN Lauren [Serpentine Primary School]" userId="5bc39a8c-b07f-42cc-b7cc-beb494723086" providerId="ADAL" clId="{85B2D558-BEFE-4565-B7EC-7D7BE8915598}" dt="2023-04-16T05:19:35.472" v="3027"/>
        <pc:sldMkLst>
          <pc:docMk/>
          <pc:sldMk cId="1280506004" sldId="354"/>
        </pc:sldMkLst>
      </pc:sldChg>
      <pc:sldChg chg="modSp mod">
        <pc:chgData name="VAN DONGEN Lauren [Serpentine Primary School]" userId="5bc39a8c-b07f-42cc-b7cc-beb494723086" providerId="ADAL" clId="{85B2D558-BEFE-4565-B7EC-7D7BE8915598}" dt="2023-04-16T08:17:20.099" v="4779"/>
        <pc:sldMkLst>
          <pc:docMk/>
          <pc:sldMk cId="1703689338" sldId="418"/>
        </pc:sldMkLst>
        <pc:spChg chg="mod">
          <ac:chgData name="VAN DONGEN Lauren [Serpentine Primary School]" userId="5bc39a8c-b07f-42cc-b7cc-beb494723086" providerId="ADAL" clId="{85B2D558-BEFE-4565-B7EC-7D7BE8915598}" dt="2023-04-15T10:39:14.219" v="75" actId="20577"/>
          <ac:spMkLst>
            <pc:docMk/>
            <pc:sldMk cId="1703689338" sldId="418"/>
            <ac:spMk id="3" creationId="{00000000-0000-0000-0000-000000000000}"/>
          </ac:spMkLst>
        </pc:spChg>
        <pc:spChg chg="mod">
          <ac:chgData name="VAN DONGEN Lauren [Serpentine Primary School]" userId="5bc39a8c-b07f-42cc-b7cc-beb494723086" providerId="ADAL" clId="{85B2D558-BEFE-4565-B7EC-7D7BE8915598}" dt="2023-04-16T08:17:20.099" v="4779"/>
          <ac:spMkLst>
            <pc:docMk/>
            <pc:sldMk cId="1703689338" sldId="418"/>
            <ac:spMk id="5" creationId="{46ACA3B1-3F03-4DBA-B3D3-1638CED06E96}"/>
          </ac:spMkLst>
        </pc:spChg>
      </pc:sldChg>
      <pc:sldChg chg="modSp mod">
        <pc:chgData name="VAN DONGEN Lauren [Serpentine Primary School]" userId="5bc39a8c-b07f-42cc-b7cc-beb494723086" providerId="ADAL" clId="{85B2D558-BEFE-4565-B7EC-7D7BE8915598}" dt="2023-04-16T08:17:36.969" v="4780"/>
        <pc:sldMkLst>
          <pc:docMk/>
          <pc:sldMk cId="3111968543" sldId="922"/>
        </pc:sldMkLst>
        <pc:spChg chg="mod">
          <ac:chgData name="VAN DONGEN Lauren [Serpentine Primary School]" userId="5bc39a8c-b07f-42cc-b7cc-beb494723086" providerId="ADAL" clId="{85B2D558-BEFE-4565-B7EC-7D7BE8915598}" dt="2023-04-16T08:17:36.969" v="4780"/>
          <ac:spMkLst>
            <pc:docMk/>
            <pc:sldMk cId="3111968543" sldId="922"/>
            <ac:spMk id="2" creationId="{CABC0D50-E1A8-754C-927A-B37A0D49B5C9}"/>
          </ac:spMkLst>
        </pc:spChg>
      </pc:sldChg>
      <pc:sldChg chg="add ord">
        <pc:chgData name="VAN DONGEN Lauren [Serpentine Primary School]" userId="5bc39a8c-b07f-42cc-b7cc-beb494723086" providerId="ADAL" clId="{85B2D558-BEFE-4565-B7EC-7D7BE8915598}" dt="2023-04-16T05:19:35.472" v="3027"/>
        <pc:sldMkLst>
          <pc:docMk/>
          <pc:sldMk cId="2195341436" sldId="924"/>
        </pc:sldMkLst>
      </pc:sldChg>
      <pc:sldChg chg="del">
        <pc:chgData name="VAN DONGEN Lauren [Serpentine Primary School]" userId="5bc39a8c-b07f-42cc-b7cc-beb494723086" providerId="ADAL" clId="{85B2D558-BEFE-4565-B7EC-7D7BE8915598}" dt="2023-04-16T04:48:19.388" v="2918" actId="2696"/>
        <pc:sldMkLst>
          <pc:docMk/>
          <pc:sldMk cId="2654392397" sldId="924"/>
        </pc:sldMkLst>
      </pc:sldChg>
      <pc:sldChg chg="addSp modSp mod">
        <pc:chgData name="VAN DONGEN Lauren [Serpentine Primary School]" userId="5bc39a8c-b07f-42cc-b7cc-beb494723086" providerId="ADAL" clId="{85B2D558-BEFE-4565-B7EC-7D7BE8915598}" dt="2023-04-15T10:50:15.528" v="333" actId="1076"/>
        <pc:sldMkLst>
          <pc:docMk/>
          <pc:sldMk cId="4205433731" sldId="926"/>
        </pc:sldMkLst>
        <pc:spChg chg="mod">
          <ac:chgData name="VAN DONGEN Lauren [Serpentine Primary School]" userId="5bc39a8c-b07f-42cc-b7cc-beb494723086" providerId="ADAL" clId="{85B2D558-BEFE-4565-B7EC-7D7BE8915598}" dt="2023-04-15T10:47:23.337" v="127" actId="20577"/>
          <ac:spMkLst>
            <pc:docMk/>
            <pc:sldMk cId="4205433731" sldId="926"/>
            <ac:spMk id="2" creationId="{B3324665-6B8F-433E-9F83-8E4DD29D84DE}"/>
          </ac:spMkLst>
        </pc:spChg>
        <pc:spChg chg="mod">
          <ac:chgData name="VAN DONGEN Lauren [Serpentine Primary School]" userId="5bc39a8c-b07f-42cc-b7cc-beb494723086" providerId="ADAL" clId="{85B2D558-BEFE-4565-B7EC-7D7BE8915598}" dt="2023-04-15T10:50:15.528" v="333" actId="1076"/>
          <ac:spMkLst>
            <pc:docMk/>
            <pc:sldMk cId="4205433731" sldId="926"/>
            <ac:spMk id="16" creationId="{78396EEF-D220-45C5-89E0-85468C78ED15}"/>
          </ac:spMkLst>
        </pc:spChg>
        <pc:picChg chg="mod">
          <ac:chgData name="VAN DONGEN Lauren [Serpentine Primary School]" userId="5bc39a8c-b07f-42cc-b7cc-beb494723086" providerId="ADAL" clId="{85B2D558-BEFE-4565-B7EC-7D7BE8915598}" dt="2023-04-15T10:47:01.384" v="123" actId="14100"/>
          <ac:picMkLst>
            <pc:docMk/>
            <pc:sldMk cId="4205433731" sldId="926"/>
            <ac:picMk id="8" creationId="{F1CF3DFE-F167-4D2D-BA72-BB4A0BA2EA5E}"/>
          </ac:picMkLst>
        </pc:picChg>
        <pc:picChg chg="add mod">
          <ac:chgData name="VAN DONGEN Lauren [Serpentine Primary School]" userId="5bc39a8c-b07f-42cc-b7cc-beb494723086" providerId="ADAL" clId="{85B2D558-BEFE-4565-B7EC-7D7BE8915598}" dt="2023-04-15T10:47:26.920" v="128" actId="1076"/>
          <ac:picMkLst>
            <pc:docMk/>
            <pc:sldMk cId="4205433731" sldId="926"/>
            <ac:picMk id="17" creationId="{A5D72506-187F-4296-BA47-934AFFDB6AD6}"/>
          </ac:picMkLst>
        </pc:picChg>
      </pc:sldChg>
      <pc:sldChg chg="addSp modSp mod">
        <pc:chgData name="VAN DONGEN Lauren [Serpentine Primary School]" userId="5bc39a8c-b07f-42cc-b7cc-beb494723086" providerId="ADAL" clId="{85B2D558-BEFE-4565-B7EC-7D7BE8915598}" dt="2023-04-15T10:50:49.751" v="341" actId="1076"/>
        <pc:sldMkLst>
          <pc:docMk/>
          <pc:sldMk cId="4247000353" sldId="927"/>
        </pc:sldMkLst>
        <pc:spChg chg="mod">
          <ac:chgData name="VAN DONGEN Lauren [Serpentine Primary School]" userId="5bc39a8c-b07f-42cc-b7cc-beb494723086" providerId="ADAL" clId="{85B2D558-BEFE-4565-B7EC-7D7BE8915598}" dt="2023-04-15T10:50:27.007" v="335" actId="1076"/>
          <ac:spMkLst>
            <pc:docMk/>
            <pc:sldMk cId="4247000353" sldId="927"/>
            <ac:spMk id="11" creationId="{ED1001CD-35E6-4C11-88BC-9F9B11565B23}"/>
          </ac:spMkLst>
        </pc:spChg>
        <pc:spChg chg="mod">
          <ac:chgData name="VAN DONGEN Lauren [Serpentine Primary School]" userId="5bc39a8c-b07f-42cc-b7cc-beb494723086" providerId="ADAL" clId="{85B2D558-BEFE-4565-B7EC-7D7BE8915598}" dt="2023-04-15T10:50:34.455" v="338" actId="1076"/>
          <ac:spMkLst>
            <pc:docMk/>
            <pc:sldMk cId="4247000353" sldId="927"/>
            <ac:spMk id="14" creationId="{704B98E3-635A-4864-9A81-CC7BA2C6B82A}"/>
          </ac:spMkLst>
        </pc:spChg>
        <pc:spChg chg="mod">
          <ac:chgData name="VAN DONGEN Lauren [Serpentine Primary School]" userId="5bc39a8c-b07f-42cc-b7cc-beb494723086" providerId="ADAL" clId="{85B2D558-BEFE-4565-B7EC-7D7BE8915598}" dt="2023-04-15T10:50:40.976" v="339" actId="1076"/>
          <ac:spMkLst>
            <pc:docMk/>
            <pc:sldMk cId="4247000353" sldId="927"/>
            <ac:spMk id="16" creationId="{78396EEF-D220-45C5-89E0-85468C78ED15}"/>
          </ac:spMkLst>
        </pc:spChg>
        <pc:spChg chg="mod">
          <ac:chgData name="VAN DONGEN Lauren [Serpentine Primary School]" userId="5bc39a8c-b07f-42cc-b7cc-beb494723086" providerId="ADAL" clId="{85B2D558-BEFE-4565-B7EC-7D7BE8915598}" dt="2023-04-15T10:50:49.751" v="341" actId="1076"/>
          <ac:spMkLst>
            <pc:docMk/>
            <pc:sldMk cId="4247000353" sldId="927"/>
            <ac:spMk id="20" creationId="{1573D505-B839-4EBB-8E59-DCD7AF35A05A}"/>
          </ac:spMkLst>
        </pc:spChg>
        <pc:picChg chg="mod">
          <ac:chgData name="VAN DONGEN Lauren [Serpentine Primary School]" userId="5bc39a8c-b07f-42cc-b7cc-beb494723086" providerId="ADAL" clId="{85B2D558-BEFE-4565-B7EC-7D7BE8915598}" dt="2023-04-15T10:50:29.991" v="336" actId="1076"/>
          <ac:picMkLst>
            <pc:docMk/>
            <pc:sldMk cId="4247000353" sldId="927"/>
            <ac:picMk id="12" creationId="{F7570FBC-561D-472E-8F42-AD20E2373CB1}"/>
          </ac:picMkLst>
        </pc:picChg>
        <pc:picChg chg="mod">
          <ac:chgData name="VAN DONGEN Lauren [Serpentine Primary School]" userId="5bc39a8c-b07f-42cc-b7cc-beb494723086" providerId="ADAL" clId="{85B2D558-BEFE-4565-B7EC-7D7BE8915598}" dt="2023-04-15T10:50:32.368" v="337" actId="1076"/>
          <ac:picMkLst>
            <pc:docMk/>
            <pc:sldMk cId="4247000353" sldId="927"/>
            <ac:picMk id="15" creationId="{C9359F08-DD4B-424D-A507-27939FE43D89}"/>
          </ac:picMkLst>
        </pc:picChg>
        <pc:picChg chg="add mod">
          <ac:chgData name="VAN DONGEN Lauren [Serpentine Primary School]" userId="5bc39a8c-b07f-42cc-b7cc-beb494723086" providerId="ADAL" clId="{85B2D558-BEFE-4565-B7EC-7D7BE8915598}" dt="2023-04-15T10:47:59.312" v="130" actId="1076"/>
          <ac:picMkLst>
            <pc:docMk/>
            <pc:sldMk cId="4247000353" sldId="927"/>
            <ac:picMk id="17" creationId="{1A8EE283-EB76-404D-8ECE-C80E004F2090}"/>
          </ac:picMkLst>
        </pc:picChg>
      </pc:sldChg>
      <pc:sldChg chg="addSp modSp mod">
        <pc:chgData name="VAN DONGEN Lauren [Serpentine Primary School]" userId="5bc39a8c-b07f-42cc-b7cc-beb494723086" providerId="ADAL" clId="{85B2D558-BEFE-4565-B7EC-7D7BE8915598}" dt="2023-04-15T10:50:59.184" v="343" actId="1076"/>
        <pc:sldMkLst>
          <pc:docMk/>
          <pc:sldMk cId="689859624" sldId="928"/>
        </pc:sldMkLst>
        <pc:spChg chg="mod">
          <ac:chgData name="VAN DONGEN Lauren [Serpentine Primary School]" userId="5bc39a8c-b07f-42cc-b7cc-beb494723086" providerId="ADAL" clId="{85B2D558-BEFE-4565-B7EC-7D7BE8915598}" dt="2023-04-15T10:34:04.188" v="4" actId="20577"/>
          <ac:spMkLst>
            <pc:docMk/>
            <pc:sldMk cId="689859624" sldId="928"/>
            <ac:spMk id="2" creationId="{B3324665-6B8F-433E-9F83-8E4DD29D84DE}"/>
          </ac:spMkLst>
        </pc:spChg>
        <pc:spChg chg="mod">
          <ac:chgData name="VAN DONGEN Lauren [Serpentine Primary School]" userId="5bc39a8c-b07f-42cc-b7cc-beb494723086" providerId="ADAL" clId="{85B2D558-BEFE-4565-B7EC-7D7BE8915598}" dt="2023-04-15T10:49:56.244" v="331" actId="313"/>
          <ac:spMkLst>
            <pc:docMk/>
            <pc:sldMk cId="689859624" sldId="928"/>
            <ac:spMk id="11" creationId="{ED1001CD-35E6-4C11-88BC-9F9B11565B23}"/>
          </ac:spMkLst>
        </pc:spChg>
        <pc:spChg chg="mod">
          <ac:chgData name="VAN DONGEN Lauren [Serpentine Primary School]" userId="5bc39a8c-b07f-42cc-b7cc-beb494723086" providerId="ADAL" clId="{85B2D558-BEFE-4565-B7EC-7D7BE8915598}" dt="2023-04-15T10:50:04.608" v="332" actId="1076"/>
          <ac:spMkLst>
            <pc:docMk/>
            <pc:sldMk cId="689859624" sldId="928"/>
            <ac:spMk id="14" creationId="{704B98E3-635A-4864-9A81-CC7BA2C6B82A}"/>
          </ac:spMkLst>
        </pc:spChg>
        <pc:spChg chg="mod">
          <ac:chgData name="VAN DONGEN Lauren [Serpentine Primary School]" userId="5bc39a8c-b07f-42cc-b7cc-beb494723086" providerId="ADAL" clId="{85B2D558-BEFE-4565-B7EC-7D7BE8915598}" dt="2023-04-15T10:49:40.216" v="277" actId="1076"/>
          <ac:spMkLst>
            <pc:docMk/>
            <pc:sldMk cId="689859624" sldId="928"/>
            <ac:spMk id="16" creationId="{78396EEF-D220-45C5-89E0-85468C78ED15}"/>
          </ac:spMkLst>
        </pc:spChg>
        <pc:picChg chg="mod">
          <ac:chgData name="VAN DONGEN Lauren [Serpentine Primary School]" userId="5bc39a8c-b07f-42cc-b7cc-beb494723086" providerId="ADAL" clId="{85B2D558-BEFE-4565-B7EC-7D7BE8915598}" dt="2023-04-15T10:49:42.600" v="278" actId="1076"/>
          <ac:picMkLst>
            <pc:docMk/>
            <pc:sldMk cId="689859624" sldId="928"/>
            <ac:picMk id="15" creationId="{C9359F08-DD4B-424D-A507-27939FE43D89}"/>
          </ac:picMkLst>
        </pc:picChg>
        <pc:picChg chg="add mod">
          <ac:chgData name="VAN DONGEN Lauren [Serpentine Primary School]" userId="5bc39a8c-b07f-42cc-b7cc-beb494723086" providerId="ADAL" clId="{85B2D558-BEFE-4565-B7EC-7D7BE8915598}" dt="2023-04-15T10:50:59.184" v="343" actId="1076"/>
          <ac:picMkLst>
            <pc:docMk/>
            <pc:sldMk cId="689859624" sldId="928"/>
            <ac:picMk id="17" creationId="{09CC8A19-5022-4F07-8FA6-C5379ECDCCF2}"/>
          </ac:picMkLst>
        </pc:picChg>
      </pc:sldChg>
      <pc:sldChg chg="modSp mod">
        <pc:chgData name="VAN DONGEN Lauren [Serpentine Primary School]" userId="5bc39a8c-b07f-42cc-b7cc-beb494723086" providerId="ADAL" clId="{85B2D558-BEFE-4565-B7EC-7D7BE8915598}" dt="2023-04-15T10:40:24.481" v="85" actId="1076"/>
        <pc:sldMkLst>
          <pc:docMk/>
          <pc:sldMk cId="2831119651" sldId="930"/>
        </pc:sldMkLst>
        <pc:spChg chg="mod">
          <ac:chgData name="VAN DONGEN Lauren [Serpentine Primary School]" userId="5bc39a8c-b07f-42cc-b7cc-beb494723086" providerId="ADAL" clId="{85B2D558-BEFE-4565-B7EC-7D7BE8915598}" dt="2023-04-15T10:40:21.298" v="84" actId="14100"/>
          <ac:spMkLst>
            <pc:docMk/>
            <pc:sldMk cId="2831119651" sldId="930"/>
            <ac:spMk id="2" creationId="{B3324665-6B8F-433E-9F83-8E4DD29D84DE}"/>
          </ac:spMkLst>
        </pc:spChg>
        <pc:picChg chg="mod">
          <ac:chgData name="VAN DONGEN Lauren [Serpentine Primary School]" userId="5bc39a8c-b07f-42cc-b7cc-beb494723086" providerId="ADAL" clId="{85B2D558-BEFE-4565-B7EC-7D7BE8915598}" dt="2023-04-15T10:40:24.481" v="85" actId="1076"/>
          <ac:picMkLst>
            <pc:docMk/>
            <pc:sldMk cId="2831119651" sldId="930"/>
            <ac:picMk id="9" creationId="{939E561B-1C2A-4CB0-A48F-66202B3014EF}"/>
          </ac:picMkLst>
        </pc:picChg>
      </pc:sldChg>
      <pc:sldChg chg="modSp del mod">
        <pc:chgData name="VAN DONGEN Lauren [Serpentine Primary School]" userId="5bc39a8c-b07f-42cc-b7cc-beb494723086" providerId="ADAL" clId="{85B2D558-BEFE-4565-B7EC-7D7BE8915598}" dt="2023-04-15T11:02:40.215" v="360" actId="47"/>
        <pc:sldMkLst>
          <pc:docMk/>
          <pc:sldMk cId="1187646312" sldId="931"/>
        </pc:sldMkLst>
        <pc:spChg chg="mod">
          <ac:chgData name="VAN DONGEN Lauren [Serpentine Primary School]" userId="5bc39a8c-b07f-42cc-b7cc-beb494723086" providerId="ADAL" clId="{85B2D558-BEFE-4565-B7EC-7D7BE8915598}" dt="2023-04-15T11:00:44.770" v="349" actId="20577"/>
          <ac:spMkLst>
            <pc:docMk/>
            <pc:sldMk cId="1187646312" sldId="931"/>
            <ac:spMk id="4" creationId="{00000000-0000-0000-0000-000000000000}"/>
          </ac:spMkLst>
        </pc:spChg>
      </pc:sldChg>
      <pc:sldChg chg="del">
        <pc:chgData name="VAN DONGEN Lauren [Serpentine Primary School]" userId="5bc39a8c-b07f-42cc-b7cc-beb494723086" providerId="ADAL" clId="{85B2D558-BEFE-4565-B7EC-7D7BE8915598}" dt="2023-04-15T11:02:40.836" v="361" actId="47"/>
        <pc:sldMkLst>
          <pc:docMk/>
          <pc:sldMk cId="3375188734" sldId="939"/>
        </pc:sldMkLst>
      </pc:sldChg>
      <pc:sldChg chg="del">
        <pc:chgData name="VAN DONGEN Lauren [Serpentine Primary School]" userId="5bc39a8c-b07f-42cc-b7cc-beb494723086" providerId="ADAL" clId="{85B2D558-BEFE-4565-B7EC-7D7BE8915598}" dt="2023-04-15T11:02:41.314" v="362" actId="47"/>
        <pc:sldMkLst>
          <pc:docMk/>
          <pc:sldMk cId="3531628841" sldId="940"/>
        </pc:sldMkLst>
      </pc:sldChg>
      <pc:sldChg chg="del">
        <pc:chgData name="VAN DONGEN Lauren [Serpentine Primary School]" userId="5bc39a8c-b07f-42cc-b7cc-beb494723086" providerId="ADAL" clId="{85B2D558-BEFE-4565-B7EC-7D7BE8915598}" dt="2023-04-15T11:02:41.715" v="363" actId="47"/>
        <pc:sldMkLst>
          <pc:docMk/>
          <pc:sldMk cId="707636360" sldId="941"/>
        </pc:sldMkLst>
      </pc:sldChg>
      <pc:sldChg chg="add setBg">
        <pc:chgData name="VAN DONGEN Lauren [Serpentine Primary School]" userId="5bc39a8c-b07f-42cc-b7cc-beb494723086" providerId="ADAL" clId="{85B2D558-BEFE-4565-B7EC-7D7BE8915598}" dt="2023-04-15T11:02:32.278" v="358"/>
        <pc:sldMkLst>
          <pc:docMk/>
          <pc:sldMk cId="741166830" sldId="945"/>
        </pc:sldMkLst>
      </pc:sldChg>
      <pc:sldChg chg="del">
        <pc:chgData name="VAN DONGEN Lauren [Serpentine Primary School]" userId="5bc39a8c-b07f-42cc-b7cc-beb494723086" providerId="ADAL" clId="{85B2D558-BEFE-4565-B7EC-7D7BE8915598}" dt="2023-04-15T11:02:29.648" v="357" actId="2696"/>
        <pc:sldMkLst>
          <pc:docMk/>
          <pc:sldMk cId="3980912699" sldId="945"/>
        </pc:sldMkLst>
      </pc:sldChg>
      <pc:sldChg chg="del">
        <pc:chgData name="VAN DONGEN Lauren [Serpentine Primary School]" userId="5bc39a8c-b07f-42cc-b7cc-beb494723086" providerId="ADAL" clId="{85B2D558-BEFE-4565-B7EC-7D7BE8915598}" dt="2023-04-15T11:02:29.648" v="357" actId="2696"/>
        <pc:sldMkLst>
          <pc:docMk/>
          <pc:sldMk cId="1633529198" sldId="946"/>
        </pc:sldMkLst>
      </pc:sldChg>
      <pc:sldChg chg="add del setBg">
        <pc:chgData name="VAN DONGEN Lauren [Serpentine Primary School]" userId="5bc39a8c-b07f-42cc-b7cc-beb494723086" providerId="ADAL" clId="{85B2D558-BEFE-4565-B7EC-7D7BE8915598}" dt="2023-04-16T08:54:17.347" v="4833" actId="47"/>
        <pc:sldMkLst>
          <pc:docMk/>
          <pc:sldMk cId="3274688182" sldId="946"/>
        </pc:sldMkLst>
      </pc:sldChg>
      <pc:sldChg chg="modSp mod">
        <pc:chgData name="VAN DONGEN Lauren [Serpentine Primary School]" userId="5bc39a8c-b07f-42cc-b7cc-beb494723086" providerId="ADAL" clId="{85B2D558-BEFE-4565-B7EC-7D7BE8915598}" dt="2023-04-16T08:19:02.582" v="4785"/>
        <pc:sldMkLst>
          <pc:docMk/>
          <pc:sldMk cId="3254747216" sldId="947"/>
        </pc:sldMkLst>
        <pc:spChg chg="mod">
          <ac:chgData name="VAN DONGEN Lauren [Serpentine Primary School]" userId="5bc39a8c-b07f-42cc-b7cc-beb494723086" providerId="ADAL" clId="{85B2D558-BEFE-4565-B7EC-7D7BE8915598}" dt="2023-04-16T08:19:02.582" v="4785"/>
          <ac:spMkLst>
            <pc:docMk/>
            <pc:sldMk cId="3254747216" sldId="947"/>
            <ac:spMk id="14" creationId="{F9A92AD2-C4B3-499B-8BC0-7412502A5209}"/>
          </ac:spMkLst>
        </pc:spChg>
      </pc:sldChg>
      <pc:sldChg chg="ord">
        <pc:chgData name="VAN DONGEN Lauren [Serpentine Primary School]" userId="5bc39a8c-b07f-42cc-b7cc-beb494723086" providerId="ADAL" clId="{85B2D558-BEFE-4565-B7EC-7D7BE8915598}" dt="2023-04-15T11:02:20.697" v="356"/>
        <pc:sldMkLst>
          <pc:docMk/>
          <pc:sldMk cId="1064709962" sldId="948"/>
        </pc:sldMkLst>
      </pc:sldChg>
      <pc:sldChg chg="modSp mod">
        <pc:chgData name="VAN DONGEN Lauren [Serpentine Primary School]" userId="5bc39a8c-b07f-42cc-b7cc-beb494723086" providerId="ADAL" clId="{85B2D558-BEFE-4565-B7EC-7D7BE8915598}" dt="2023-04-16T08:19:49.042" v="4787"/>
        <pc:sldMkLst>
          <pc:docMk/>
          <pc:sldMk cId="4107584726" sldId="949"/>
        </pc:sldMkLst>
        <pc:spChg chg="mod">
          <ac:chgData name="VAN DONGEN Lauren [Serpentine Primary School]" userId="5bc39a8c-b07f-42cc-b7cc-beb494723086" providerId="ADAL" clId="{85B2D558-BEFE-4565-B7EC-7D7BE8915598}" dt="2023-04-16T08:19:49.042" v="4787"/>
          <ac:spMkLst>
            <pc:docMk/>
            <pc:sldMk cId="4107584726" sldId="949"/>
            <ac:spMk id="6" creationId="{46ACA3B1-3F03-4DBA-B3D3-1638CED06E96}"/>
          </ac:spMkLst>
        </pc:spChg>
      </pc:sldChg>
      <pc:sldChg chg="add">
        <pc:chgData name="VAN DONGEN Lauren [Serpentine Primary School]" userId="5bc39a8c-b07f-42cc-b7cc-beb494723086" providerId="ADAL" clId="{85B2D558-BEFE-4565-B7EC-7D7BE8915598}" dt="2023-04-16T04:48:40.312" v="2921"/>
        <pc:sldMkLst>
          <pc:docMk/>
          <pc:sldMk cId="3195878161" sldId="976"/>
        </pc:sldMkLst>
      </pc:sldChg>
      <pc:sldChg chg="del ord">
        <pc:chgData name="VAN DONGEN Lauren [Serpentine Primary School]" userId="5bc39a8c-b07f-42cc-b7cc-beb494723086" providerId="ADAL" clId="{85B2D558-BEFE-4565-B7EC-7D7BE8915598}" dt="2023-04-16T04:48:37.018" v="2920" actId="2696"/>
        <pc:sldMkLst>
          <pc:docMk/>
          <pc:sldMk cId="3864849398" sldId="976"/>
        </pc:sldMkLst>
      </pc:sldChg>
      <pc:sldChg chg="add">
        <pc:chgData name="VAN DONGEN Lauren [Serpentine Primary School]" userId="5bc39a8c-b07f-42cc-b7cc-beb494723086" providerId="ADAL" clId="{85B2D558-BEFE-4565-B7EC-7D7BE8915598}" dt="2023-04-16T04:48:40.312" v="2921"/>
        <pc:sldMkLst>
          <pc:docMk/>
          <pc:sldMk cId="643632587" sldId="977"/>
        </pc:sldMkLst>
      </pc:sldChg>
      <pc:sldChg chg="del ord">
        <pc:chgData name="VAN DONGEN Lauren [Serpentine Primary School]" userId="5bc39a8c-b07f-42cc-b7cc-beb494723086" providerId="ADAL" clId="{85B2D558-BEFE-4565-B7EC-7D7BE8915598}" dt="2023-04-16T04:48:37.018" v="2920" actId="2696"/>
        <pc:sldMkLst>
          <pc:docMk/>
          <pc:sldMk cId="3924228123" sldId="977"/>
        </pc:sldMkLst>
      </pc:sldChg>
      <pc:sldChg chg="add">
        <pc:chgData name="VAN DONGEN Lauren [Serpentine Primary School]" userId="5bc39a8c-b07f-42cc-b7cc-beb494723086" providerId="ADAL" clId="{85B2D558-BEFE-4565-B7EC-7D7BE8915598}" dt="2023-04-16T04:48:40.312" v="2921"/>
        <pc:sldMkLst>
          <pc:docMk/>
          <pc:sldMk cId="1191200209" sldId="978"/>
        </pc:sldMkLst>
      </pc:sldChg>
      <pc:sldChg chg="del ord">
        <pc:chgData name="VAN DONGEN Lauren [Serpentine Primary School]" userId="5bc39a8c-b07f-42cc-b7cc-beb494723086" providerId="ADAL" clId="{85B2D558-BEFE-4565-B7EC-7D7BE8915598}" dt="2023-04-16T04:48:37.018" v="2920" actId="2696"/>
        <pc:sldMkLst>
          <pc:docMk/>
          <pc:sldMk cId="1700824683" sldId="978"/>
        </pc:sldMkLst>
      </pc:sldChg>
      <pc:sldChg chg="del ord">
        <pc:chgData name="VAN DONGEN Lauren [Serpentine Primary School]" userId="5bc39a8c-b07f-42cc-b7cc-beb494723086" providerId="ADAL" clId="{85B2D558-BEFE-4565-B7EC-7D7BE8915598}" dt="2023-04-16T04:48:37.018" v="2920" actId="2696"/>
        <pc:sldMkLst>
          <pc:docMk/>
          <pc:sldMk cId="799988202" sldId="979"/>
        </pc:sldMkLst>
      </pc:sldChg>
      <pc:sldChg chg="add">
        <pc:chgData name="VAN DONGEN Lauren [Serpentine Primary School]" userId="5bc39a8c-b07f-42cc-b7cc-beb494723086" providerId="ADAL" clId="{85B2D558-BEFE-4565-B7EC-7D7BE8915598}" dt="2023-04-16T04:48:40.312" v="2921"/>
        <pc:sldMkLst>
          <pc:docMk/>
          <pc:sldMk cId="1846700887" sldId="979"/>
        </pc:sldMkLst>
      </pc:sldChg>
      <pc:sldChg chg="del ord">
        <pc:chgData name="VAN DONGEN Lauren [Serpentine Primary School]" userId="5bc39a8c-b07f-42cc-b7cc-beb494723086" providerId="ADAL" clId="{85B2D558-BEFE-4565-B7EC-7D7BE8915598}" dt="2023-04-16T04:48:37.018" v="2920" actId="2696"/>
        <pc:sldMkLst>
          <pc:docMk/>
          <pc:sldMk cId="213266607" sldId="980"/>
        </pc:sldMkLst>
      </pc:sldChg>
      <pc:sldChg chg="add">
        <pc:chgData name="VAN DONGEN Lauren [Serpentine Primary School]" userId="5bc39a8c-b07f-42cc-b7cc-beb494723086" providerId="ADAL" clId="{85B2D558-BEFE-4565-B7EC-7D7BE8915598}" dt="2023-04-16T04:48:40.312" v="2921"/>
        <pc:sldMkLst>
          <pc:docMk/>
          <pc:sldMk cId="3478003349" sldId="980"/>
        </pc:sldMkLst>
      </pc:sldChg>
      <pc:sldChg chg="add del">
        <pc:chgData name="VAN DONGEN Lauren [Serpentine Primary School]" userId="5bc39a8c-b07f-42cc-b7cc-beb494723086" providerId="ADAL" clId="{85B2D558-BEFE-4565-B7EC-7D7BE8915598}" dt="2023-04-15T11:28:13.863" v="568" actId="47"/>
        <pc:sldMkLst>
          <pc:docMk/>
          <pc:sldMk cId="2090719616" sldId="986"/>
        </pc:sldMkLst>
      </pc:sldChg>
      <pc:sldChg chg="modSp mod">
        <pc:chgData name="VAN DONGEN Lauren [Serpentine Primary School]" userId="5bc39a8c-b07f-42cc-b7cc-beb494723086" providerId="ADAL" clId="{85B2D558-BEFE-4565-B7EC-7D7BE8915598}" dt="2023-04-16T08:19:31.585" v="4786"/>
        <pc:sldMkLst>
          <pc:docMk/>
          <pc:sldMk cId="1375252403" sldId="987"/>
        </pc:sldMkLst>
        <pc:spChg chg="mod">
          <ac:chgData name="VAN DONGEN Lauren [Serpentine Primary School]" userId="5bc39a8c-b07f-42cc-b7cc-beb494723086" providerId="ADAL" clId="{85B2D558-BEFE-4565-B7EC-7D7BE8915598}" dt="2023-04-16T08:19:31.585" v="4786"/>
          <ac:spMkLst>
            <pc:docMk/>
            <pc:sldMk cId="1375252403" sldId="987"/>
            <ac:spMk id="2" creationId="{CABC0D50-E1A8-754C-927A-B37A0D49B5C9}"/>
          </ac:spMkLst>
        </pc:spChg>
      </pc:sldChg>
      <pc:sldChg chg="modSp mod ord">
        <pc:chgData name="VAN DONGEN Lauren [Serpentine Primary School]" userId="5bc39a8c-b07f-42cc-b7cc-beb494723086" providerId="ADAL" clId="{85B2D558-BEFE-4565-B7EC-7D7BE8915598}" dt="2023-04-16T08:18:24.662" v="4783" actId="20577"/>
        <pc:sldMkLst>
          <pc:docMk/>
          <pc:sldMk cId="4279828003" sldId="988"/>
        </pc:sldMkLst>
        <pc:spChg chg="mod">
          <ac:chgData name="VAN DONGEN Lauren [Serpentine Primary School]" userId="5bc39a8c-b07f-42cc-b7cc-beb494723086" providerId="ADAL" clId="{85B2D558-BEFE-4565-B7EC-7D7BE8915598}" dt="2023-04-16T08:18:24.662" v="4783" actId="20577"/>
          <ac:spMkLst>
            <pc:docMk/>
            <pc:sldMk cId="4279828003" sldId="988"/>
            <ac:spMk id="2" creationId="{CABC0D50-E1A8-754C-927A-B37A0D49B5C9}"/>
          </ac:spMkLst>
        </pc:spChg>
      </pc:sldChg>
      <pc:sldChg chg="modSp mod">
        <pc:chgData name="VAN DONGEN Lauren [Serpentine Primary School]" userId="5bc39a8c-b07f-42cc-b7cc-beb494723086" providerId="ADAL" clId="{85B2D558-BEFE-4565-B7EC-7D7BE8915598}" dt="2023-04-15T11:05:35.967" v="376" actId="1076"/>
        <pc:sldMkLst>
          <pc:docMk/>
          <pc:sldMk cId="474013742" sldId="989"/>
        </pc:sldMkLst>
        <pc:spChg chg="mod">
          <ac:chgData name="VAN DONGEN Lauren [Serpentine Primary School]" userId="5bc39a8c-b07f-42cc-b7cc-beb494723086" providerId="ADAL" clId="{85B2D558-BEFE-4565-B7EC-7D7BE8915598}" dt="2023-04-15T11:05:15.891" v="372" actId="255"/>
          <ac:spMkLst>
            <pc:docMk/>
            <pc:sldMk cId="474013742" sldId="989"/>
            <ac:spMk id="2" creationId="{B3324665-6B8F-433E-9F83-8E4DD29D84DE}"/>
          </ac:spMkLst>
        </pc:spChg>
        <pc:spChg chg="mod">
          <ac:chgData name="VAN DONGEN Lauren [Serpentine Primary School]" userId="5bc39a8c-b07f-42cc-b7cc-beb494723086" providerId="ADAL" clId="{85B2D558-BEFE-4565-B7EC-7D7BE8915598}" dt="2023-04-15T11:05:33.319" v="375" actId="1076"/>
          <ac:spMkLst>
            <pc:docMk/>
            <pc:sldMk cId="474013742" sldId="989"/>
            <ac:spMk id="16" creationId="{B3324665-6B8F-433E-9F83-8E4DD29D84DE}"/>
          </ac:spMkLst>
        </pc:spChg>
        <pc:picChg chg="mod">
          <ac:chgData name="VAN DONGEN Lauren [Serpentine Primary School]" userId="5bc39a8c-b07f-42cc-b7cc-beb494723086" providerId="ADAL" clId="{85B2D558-BEFE-4565-B7EC-7D7BE8915598}" dt="2023-04-15T11:05:35.967" v="376" actId="1076"/>
          <ac:picMkLst>
            <pc:docMk/>
            <pc:sldMk cId="474013742" sldId="989"/>
            <ac:picMk id="8" creationId="{00000000-0000-0000-0000-000000000000}"/>
          </ac:picMkLst>
        </pc:picChg>
      </pc:sldChg>
      <pc:sldChg chg="modSp mod">
        <pc:chgData name="VAN DONGEN Lauren [Serpentine Primary School]" userId="5bc39a8c-b07f-42cc-b7cc-beb494723086" providerId="ADAL" clId="{85B2D558-BEFE-4565-B7EC-7D7BE8915598}" dt="2023-04-15T11:06:26.686" v="384" actId="1076"/>
        <pc:sldMkLst>
          <pc:docMk/>
          <pc:sldMk cId="1142188197" sldId="990"/>
        </pc:sldMkLst>
        <pc:spChg chg="mod">
          <ac:chgData name="VAN DONGEN Lauren [Serpentine Primary School]" userId="5bc39a8c-b07f-42cc-b7cc-beb494723086" providerId="ADAL" clId="{85B2D558-BEFE-4565-B7EC-7D7BE8915598}" dt="2023-04-15T11:06:05.131" v="377" actId="255"/>
          <ac:spMkLst>
            <pc:docMk/>
            <pc:sldMk cId="1142188197" sldId="990"/>
            <ac:spMk id="2" creationId="{B3324665-6B8F-433E-9F83-8E4DD29D84DE}"/>
          </ac:spMkLst>
        </pc:spChg>
        <pc:spChg chg="mod">
          <ac:chgData name="VAN DONGEN Lauren [Serpentine Primary School]" userId="5bc39a8c-b07f-42cc-b7cc-beb494723086" providerId="ADAL" clId="{85B2D558-BEFE-4565-B7EC-7D7BE8915598}" dt="2023-04-15T11:06:22.832" v="382" actId="14100"/>
          <ac:spMkLst>
            <pc:docMk/>
            <pc:sldMk cId="1142188197" sldId="990"/>
            <ac:spMk id="17" creationId="{B3324665-6B8F-433E-9F83-8E4DD29D84DE}"/>
          </ac:spMkLst>
        </pc:spChg>
        <pc:picChg chg="mod">
          <ac:chgData name="VAN DONGEN Lauren [Serpentine Primary School]" userId="5bc39a8c-b07f-42cc-b7cc-beb494723086" providerId="ADAL" clId="{85B2D558-BEFE-4565-B7EC-7D7BE8915598}" dt="2023-04-15T11:06:26.686" v="384" actId="1076"/>
          <ac:picMkLst>
            <pc:docMk/>
            <pc:sldMk cId="1142188197" sldId="990"/>
            <ac:picMk id="13" creationId="{00000000-0000-0000-0000-000000000000}"/>
          </ac:picMkLst>
        </pc:picChg>
      </pc:sldChg>
      <pc:sldChg chg="modSp mod">
        <pc:chgData name="VAN DONGEN Lauren [Serpentine Primary School]" userId="5bc39a8c-b07f-42cc-b7cc-beb494723086" providerId="ADAL" clId="{85B2D558-BEFE-4565-B7EC-7D7BE8915598}" dt="2023-04-16T08:20:39.240" v="4791"/>
        <pc:sldMkLst>
          <pc:docMk/>
          <pc:sldMk cId="2954002202" sldId="993"/>
        </pc:sldMkLst>
        <pc:spChg chg="mod">
          <ac:chgData name="VAN DONGEN Lauren [Serpentine Primary School]" userId="5bc39a8c-b07f-42cc-b7cc-beb494723086" providerId="ADAL" clId="{85B2D558-BEFE-4565-B7EC-7D7BE8915598}" dt="2023-04-15T11:28:15.305" v="572" actId="20577"/>
          <ac:spMkLst>
            <pc:docMk/>
            <pc:sldMk cId="2954002202" sldId="993"/>
            <ac:spMk id="3" creationId="{00000000-0000-0000-0000-000000000000}"/>
          </ac:spMkLst>
        </pc:spChg>
        <pc:spChg chg="mod">
          <ac:chgData name="VAN DONGEN Lauren [Serpentine Primary School]" userId="5bc39a8c-b07f-42cc-b7cc-beb494723086" providerId="ADAL" clId="{85B2D558-BEFE-4565-B7EC-7D7BE8915598}" dt="2023-04-15T11:28:15.029" v="571" actId="20577"/>
          <ac:spMkLst>
            <pc:docMk/>
            <pc:sldMk cId="2954002202" sldId="993"/>
            <ac:spMk id="4" creationId="{00000000-0000-0000-0000-000000000000}"/>
          </ac:spMkLst>
        </pc:spChg>
        <pc:spChg chg="mod">
          <ac:chgData name="VAN DONGEN Lauren [Serpentine Primary School]" userId="5bc39a8c-b07f-42cc-b7cc-beb494723086" providerId="ADAL" clId="{85B2D558-BEFE-4565-B7EC-7D7BE8915598}" dt="2023-04-16T08:20:39.240" v="4791"/>
          <ac:spMkLst>
            <pc:docMk/>
            <pc:sldMk cId="2954002202" sldId="993"/>
            <ac:spMk id="6" creationId="{46ACA3B1-3F03-4DBA-B3D3-1638CED06E96}"/>
          </ac:spMkLst>
        </pc:spChg>
      </pc:sldChg>
      <pc:sldChg chg="add del">
        <pc:chgData name="VAN DONGEN Lauren [Serpentine Primary School]" userId="5bc39a8c-b07f-42cc-b7cc-beb494723086" providerId="ADAL" clId="{85B2D558-BEFE-4565-B7EC-7D7BE8915598}" dt="2023-04-15T11:28:16.208" v="575" actId="47"/>
        <pc:sldMkLst>
          <pc:docMk/>
          <pc:sldMk cId="96619088" sldId="994"/>
        </pc:sldMkLst>
      </pc:sldChg>
      <pc:sldChg chg="modSp mod">
        <pc:chgData name="VAN DONGEN Lauren [Serpentine Primary School]" userId="5bc39a8c-b07f-42cc-b7cc-beb494723086" providerId="ADAL" clId="{85B2D558-BEFE-4565-B7EC-7D7BE8915598}" dt="2023-04-15T11:28:17.984" v="580" actId="20577"/>
        <pc:sldMkLst>
          <pc:docMk/>
          <pc:sldMk cId="2521816932" sldId="995"/>
        </pc:sldMkLst>
        <pc:spChg chg="mod">
          <ac:chgData name="VAN DONGEN Lauren [Serpentine Primary School]" userId="5bc39a8c-b07f-42cc-b7cc-beb494723086" providerId="ADAL" clId="{85B2D558-BEFE-4565-B7EC-7D7BE8915598}" dt="2023-04-15T11:28:17.984" v="580" actId="20577"/>
          <ac:spMkLst>
            <pc:docMk/>
            <pc:sldMk cId="2521816932" sldId="995"/>
            <ac:spMk id="5" creationId="{40F5AE51-4B07-994D-A473-527960B29988}"/>
          </ac:spMkLst>
        </pc:spChg>
      </pc:sldChg>
      <pc:sldChg chg="modSp mod">
        <pc:chgData name="VAN DONGEN Lauren [Serpentine Primary School]" userId="5bc39a8c-b07f-42cc-b7cc-beb494723086" providerId="ADAL" clId="{85B2D558-BEFE-4565-B7EC-7D7BE8915598}" dt="2023-04-15T11:28:17.586" v="579" actId="20577"/>
        <pc:sldMkLst>
          <pc:docMk/>
          <pc:sldMk cId="1385012374" sldId="996"/>
        </pc:sldMkLst>
        <pc:spChg chg="mod">
          <ac:chgData name="VAN DONGEN Lauren [Serpentine Primary School]" userId="5bc39a8c-b07f-42cc-b7cc-beb494723086" providerId="ADAL" clId="{85B2D558-BEFE-4565-B7EC-7D7BE8915598}" dt="2023-04-15T11:28:17.586" v="579" actId="20577"/>
          <ac:spMkLst>
            <pc:docMk/>
            <pc:sldMk cId="1385012374" sldId="996"/>
            <ac:spMk id="5" creationId="{40F5AE51-4B07-994D-A473-527960B29988}"/>
          </ac:spMkLst>
        </pc:spChg>
      </pc:sldChg>
      <pc:sldChg chg="modSp mod">
        <pc:chgData name="VAN DONGEN Lauren [Serpentine Primary School]" userId="5bc39a8c-b07f-42cc-b7cc-beb494723086" providerId="ADAL" clId="{85B2D558-BEFE-4565-B7EC-7D7BE8915598}" dt="2023-04-15T11:28:17.289" v="578" actId="20577"/>
        <pc:sldMkLst>
          <pc:docMk/>
          <pc:sldMk cId="954584108" sldId="997"/>
        </pc:sldMkLst>
        <pc:spChg chg="mod">
          <ac:chgData name="VAN DONGEN Lauren [Serpentine Primary School]" userId="5bc39a8c-b07f-42cc-b7cc-beb494723086" providerId="ADAL" clId="{85B2D558-BEFE-4565-B7EC-7D7BE8915598}" dt="2023-04-15T11:28:17.289" v="578" actId="20577"/>
          <ac:spMkLst>
            <pc:docMk/>
            <pc:sldMk cId="954584108" sldId="997"/>
            <ac:spMk id="5" creationId="{40F5AE51-4B07-994D-A473-527960B29988}"/>
          </ac:spMkLst>
        </pc:spChg>
      </pc:sldChg>
      <pc:sldChg chg="add del">
        <pc:chgData name="VAN DONGEN Lauren [Serpentine Primary School]" userId="5bc39a8c-b07f-42cc-b7cc-beb494723086" providerId="ADAL" clId="{85B2D558-BEFE-4565-B7EC-7D7BE8915598}" dt="2023-04-15T11:28:16.664" v="576" actId="47"/>
        <pc:sldMkLst>
          <pc:docMk/>
          <pc:sldMk cId="1265119878" sldId="999"/>
        </pc:sldMkLst>
      </pc:sldChg>
      <pc:sldChg chg="modSp mod">
        <pc:chgData name="VAN DONGEN Lauren [Serpentine Primary School]" userId="5bc39a8c-b07f-42cc-b7cc-beb494723086" providerId="ADAL" clId="{85B2D558-BEFE-4565-B7EC-7D7BE8915598}" dt="2023-04-16T08:20:24.904" v="4790"/>
        <pc:sldMkLst>
          <pc:docMk/>
          <pc:sldMk cId="300177166" sldId="1001"/>
        </pc:sldMkLst>
        <pc:spChg chg="mod">
          <ac:chgData name="VAN DONGEN Lauren [Serpentine Primary School]" userId="5bc39a8c-b07f-42cc-b7cc-beb494723086" providerId="ADAL" clId="{85B2D558-BEFE-4565-B7EC-7D7BE8915598}" dt="2023-04-16T08:20:24.904" v="4790"/>
          <ac:spMkLst>
            <pc:docMk/>
            <pc:sldMk cId="300177166" sldId="1001"/>
            <ac:spMk id="2" creationId="{CABC0D50-E1A8-754C-927A-B37A0D49B5C9}"/>
          </ac:spMkLst>
        </pc:spChg>
      </pc:sldChg>
      <pc:sldChg chg="modSp mod">
        <pc:chgData name="VAN DONGEN Lauren [Serpentine Primary School]" userId="5bc39a8c-b07f-42cc-b7cc-beb494723086" providerId="ADAL" clId="{85B2D558-BEFE-4565-B7EC-7D7BE8915598}" dt="2023-04-15T11:10:18.005" v="388" actId="1076"/>
        <pc:sldMkLst>
          <pc:docMk/>
          <pc:sldMk cId="3631058478" sldId="1003"/>
        </pc:sldMkLst>
        <pc:spChg chg="mod">
          <ac:chgData name="VAN DONGEN Lauren [Serpentine Primary School]" userId="5bc39a8c-b07f-42cc-b7cc-beb494723086" providerId="ADAL" clId="{85B2D558-BEFE-4565-B7EC-7D7BE8915598}" dt="2023-04-15T11:10:13.066" v="386" actId="14100"/>
          <ac:spMkLst>
            <pc:docMk/>
            <pc:sldMk cId="3631058478" sldId="1003"/>
            <ac:spMk id="2" creationId="{B3324665-6B8F-433E-9F83-8E4DD29D84DE}"/>
          </ac:spMkLst>
        </pc:spChg>
        <pc:picChg chg="mod">
          <ac:chgData name="VAN DONGEN Lauren [Serpentine Primary School]" userId="5bc39a8c-b07f-42cc-b7cc-beb494723086" providerId="ADAL" clId="{85B2D558-BEFE-4565-B7EC-7D7BE8915598}" dt="2023-04-15T11:10:18.005" v="388" actId="1076"/>
          <ac:picMkLst>
            <pc:docMk/>
            <pc:sldMk cId="3631058478" sldId="1003"/>
            <ac:picMk id="7" creationId="{00000000-0000-0000-0000-000000000000}"/>
          </ac:picMkLst>
        </pc:picChg>
      </pc:sldChg>
      <pc:sldChg chg="addSp delSp modSp mod">
        <pc:chgData name="VAN DONGEN Lauren [Serpentine Primary School]" userId="5bc39a8c-b07f-42cc-b7cc-beb494723086" providerId="ADAL" clId="{85B2D558-BEFE-4565-B7EC-7D7BE8915598}" dt="2023-04-15T11:17:02.693" v="443" actId="1076"/>
        <pc:sldMkLst>
          <pc:docMk/>
          <pc:sldMk cId="1343363341" sldId="1008"/>
        </pc:sldMkLst>
        <pc:spChg chg="del">
          <ac:chgData name="VAN DONGEN Lauren [Serpentine Primary School]" userId="5bc39a8c-b07f-42cc-b7cc-beb494723086" providerId="ADAL" clId="{85B2D558-BEFE-4565-B7EC-7D7BE8915598}" dt="2023-04-15T11:16:18.255" v="427" actId="478"/>
          <ac:spMkLst>
            <pc:docMk/>
            <pc:sldMk cId="1343363341" sldId="1008"/>
            <ac:spMk id="17" creationId="{1573D505-B839-4EBB-8E59-DCD7AF35A05A}"/>
          </ac:spMkLst>
        </pc:spChg>
        <pc:spChg chg="add mod">
          <ac:chgData name="VAN DONGEN Lauren [Serpentine Primary School]" userId="5bc39a8c-b07f-42cc-b7cc-beb494723086" providerId="ADAL" clId="{85B2D558-BEFE-4565-B7EC-7D7BE8915598}" dt="2023-04-15T11:16:58.247" v="441" actId="14100"/>
          <ac:spMkLst>
            <pc:docMk/>
            <pc:sldMk cId="1343363341" sldId="1008"/>
            <ac:spMk id="18" creationId="{10869C25-4B43-492C-9E7B-5C6F40C64723}"/>
          </ac:spMkLst>
        </pc:spChg>
        <pc:spChg chg="mod">
          <ac:chgData name="VAN DONGEN Lauren [Serpentine Primary School]" userId="5bc39a8c-b07f-42cc-b7cc-beb494723086" providerId="ADAL" clId="{85B2D558-BEFE-4565-B7EC-7D7BE8915598}" dt="2023-04-15T11:17:00.990" v="442" actId="1076"/>
          <ac:spMkLst>
            <pc:docMk/>
            <pc:sldMk cId="1343363341" sldId="1008"/>
            <ac:spMk id="20" creationId="{B3324665-6B8F-433E-9F83-8E4DD29D84DE}"/>
          </ac:spMkLst>
        </pc:spChg>
        <pc:picChg chg="add mod">
          <ac:chgData name="VAN DONGEN Lauren [Serpentine Primary School]" userId="5bc39a8c-b07f-42cc-b7cc-beb494723086" providerId="ADAL" clId="{85B2D558-BEFE-4565-B7EC-7D7BE8915598}" dt="2023-04-15T11:16:46.886" v="437" actId="1076"/>
          <ac:picMkLst>
            <pc:docMk/>
            <pc:sldMk cId="1343363341" sldId="1008"/>
            <ac:picMk id="15" creationId="{F804A1F4-BD5C-45AF-AEB3-D02937364049}"/>
          </ac:picMkLst>
        </pc:picChg>
        <pc:picChg chg="mod">
          <ac:chgData name="VAN DONGEN Lauren [Serpentine Primary School]" userId="5bc39a8c-b07f-42cc-b7cc-beb494723086" providerId="ADAL" clId="{85B2D558-BEFE-4565-B7EC-7D7BE8915598}" dt="2023-04-15T11:17:02.693" v="443" actId="1076"/>
          <ac:picMkLst>
            <pc:docMk/>
            <pc:sldMk cId="1343363341" sldId="1008"/>
            <ac:picMk id="16" creationId="{00000000-0000-0000-0000-000000000000}"/>
          </ac:picMkLst>
        </pc:picChg>
      </pc:sldChg>
      <pc:sldChg chg="delSp modSp mod ord">
        <pc:chgData name="VAN DONGEN Lauren [Serpentine Primary School]" userId="5bc39a8c-b07f-42cc-b7cc-beb494723086" providerId="ADAL" clId="{85B2D558-BEFE-4565-B7EC-7D7BE8915598}" dt="2023-04-15T11:15:11.991" v="406"/>
        <pc:sldMkLst>
          <pc:docMk/>
          <pc:sldMk cId="963249637" sldId="1010"/>
        </pc:sldMkLst>
        <pc:spChg chg="mod">
          <ac:chgData name="VAN DONGEN Lauren [Serpentine Primary School]" userId="5bc39a8c-b07f-42cc-b7cc-beb494723086" providerId="ADAL" clId="{85B2D558-BEFE-4565-B7EC-7D7BE8915598}" dt="2023-04-15T11:14:54.307" v="401" actId="255"/>
          <ac:spMkLst>
            <pc:docMk/>
            <pc:sldMk cId="963249637" sldId="1010"/>
            <ac:spMk id="2" creationId="{B3324665-6B8F-433E-9F83-8E4DD29D84DE}"/>
          </ac:spMkLst>
        </pc:spChg>
        <pc:spChg chg="del">
          <ac:chgData name="VAN DONGEN Lauren [Serpentine Primary School]" userId="5bc39a8c-b07f-42cc-b7cc-beb494723086" providerId="ADAL" clId="{85B2D558-BEFE-4565-B7EC-7D7BE8915598}" dt="2023-04-15T11:15:10.394" v="404" actId="478"/>
          <ac:spMkLst>
            <pc:docMk/>
            <pc:sldMk cId="963249637" sldId="1010"/>
            <ac:spMk id="18" creationId="{B3324665-6B8F-433E-9F83-8E4DD29D84DE}"/>
          </ac:spMkLst>
        </pc:spChg>
        <pc:picChg chg="del">
          <ac:chgData name="VAN DONGEN Lauren [Serpentine Primary School]" userId="5bc39a8c-b07f-42cc-b7cc-beb494723086" providerId="ADAL" clId="{85B2D558-BEFE-4565-B7EC-7D7BE8915598}" dt="2023-04-15T11:15:08.570" v="403" actId="478"/>
          <ac:picMkLst>
            <pc:docMk/>
            <pc:sldMk cId="963249637" sldId="1010"/>
            <ac:picMk id="15" creationId="{00000000-0000-0000-0000-000000000000}"/>
          </ac:picMkLst>
        </pc:picChg>
      </pc:sldChg>
      <pc:sldChg chg="modSp mod ord">
        <pc:chgData name="VAN DONGEN Lauren [Serpentine Primary School]" userId="5bc39a8c-b07f-42cc-b7cc-beb494723086" providerId="ADAL" clId="{85B2D558-BEFE-4565-B7EC-7D7BE8915598}" dt="2023-04-16T09:20:21.044" v="5067" actId="14100"/>
        <pc:sldMkLst>
          <pc:docMk/>
          <pc:sldMk cId="2538513146" sldId="1011"/>
        </pc:sldMkLst>
        <pc:spChg chg="mod">
          <ac:chgData name="VAN DONGEN Lauren [Serpentine Primary School]" userId="5bc39a8c-b07f-42cc-b7cc-beb494723086" providerId="ADAL" clId="{85B2D558-BEFE-4565-B7EC-7D7BE8915598}" dt="2023-04-16T09:20:16.595" v="5066" actId="1076"/>
          <ac:spMkLst>
            <pc:docMk/>
            <pc:sldMk cId="2538513146" sldId="1011"/>
            <ac:spMk id="2" creationId="{B3324665-6B8F-433E-9F83-8E4DD29D84DE}"/>
          </ac:spMkLst>
        </pc:spChg>
        <pc:spChg chg="mod">
          <ac:chgData name="VAN DONGEN Lauren [Serpentine Primary School]" userId="5bc39a8c-b07f-42cc-b7cc-beb494723086" providerId="ADAL" clId="{85B2D558-BEFE-4565-B7EC-7D7BE8915598}" dt="2023-04-16T09:20:21.044" v="5067" actId="14100"/>
          <ac:spMkLst>
            <pc:docMk/>
            <pc:sldMk cId="2538513146" sldId="1011"/>
            <ac:spMk id="15" creationId="{B3324665-6B8F-433E-9F83-8E4DD29D84DE}"/>
          </ac:spMkLst>
        </pc:spChg>
        <pc:picChg chg="mod">
          <ac:chgData name="VAN DONGEN Lauren [Serpentine Primary School]" userId="5bc39a8c-b07f-42cc-b7cc-beb494723086" providerId="ADAL" clId="{85B2D558-BEFE-4565-B7EC-7D7BE8915598}" dt="2023-04-16T09:19:52.563" v="5059" actId="14100"/>
          <ac:picMkLst>
            <pc:docMk/>
            <pc:sldMk cId="2538513146" sldId="1011"/>
            <ac:picMk id="8" creationId="{00000000-0000-0000-0000-000000000000}"/>
          </ac:picMkLst>
        </pc:picChg>
      </pc:sldChg>
      <pc:sldChg chg="delSp modSp mod ord">
        <pc:chgData name="VAN DONGEN Lauren [Serpentine Primary School]" userId="5bc39a8c-b07f-42cc-b7cc-beb494723086" providerId="ADAL" clId="{85B2D558-BEFE-4565-B7EC-7D7BE8915598}" dt="2023-04-16T09:20:49.287" v="5068" actId="478"/>
        <pc:sldMkLst>
          <pc:docMk/>
          <pc:sldMk cId="989292274" sldId="1012"/>
        </pc:sldMkLst>
        <pc:spChg chg="mod">
          <ac:chgData name="VAN DONGEN Lauren [Serpentine Primary School]" userId="5bc39a8c-b07f-42cc-b7cc-beb494723086" providerId="ADAL" clId="{85B2D558-BEFE-4565-B7EC-7D7BE8915598}" dt="2023-04-16T04:57:35.083" v="2958" actId="1076"/>
          <ac:spMkLst>
            <pc:docMk/>
            <pc:sldMk cId="989292274" sldId="1012"/>
            <ac:spMk id="15" creationId="{B3324665-6B8F-433E-9F83-8E4DD29D84DE}"/>
          </ac:spMkLst>
        </pc:spChg>
        <pc:spChg chg="del">
          <ac:chgData name="VAN DONGEN Lauren [Serpentine Primary School]" userId="5bc39a8c-b07f-42cc-b7cc-beb494723086" providerId="ADAL" clId="{85B2D558-BEFE-4565-B7EC-7D7BE8915598}" dt="2023-04-16T09:20:49.287" v="5068" actId="478"/>
          <ac:spMkLst>
            <pc:docMk/>
            <pc:sldMk cId="989292274" sldId="1012"/>
            <ac:spMk id="17" creationId="{1573D505-B839-4EBB-8E59-DCD7AF35A05A}"/>
          </ac:spMkLst>
        </pc:spChg>
      </pc:sldChg>
      <pc:sldChg chg="modSp mod ord">
        <pc:chgData name="VAN DONGEN Lauren [Serpentine Primary School]" userId="5bc39a8c-b07f-42cc-b7cc-beb494723086" providerId="ADAL" clId="{85B2D558-BEFE-4565-B7EC-7D7BE8915598}" dt="2023-04-16T04:57:19.428" v="2956" actId="1076"/>
        <pc:sldMkLst>
          <pc:docMk/>
          <pc:sldMk cId="3389774266" sldId="1013"/>
        </pc:sldMkLst>
        <pc:spChg chg="mod">
          <ac:chgData name="VAN DONGEN Lauren [Serpentine Primary School]" userId="5bc39a8c-b07f-42cc-b7cc-beb494723086" providerId="ADAL" clId="{85B2D558-BEFE-4565-B7EC-7D7BE8915598}" dt="2023-04-16T04:57:03.645" v="2953" actId="20577"/>
          <ac:spMkLst>
            <pc:docMk/>
            <pc:sldMk cId="3389774266" sldId="1013"/>
            <ac:spMk id="2" creationId="{B3324665-6B8F-433E-9F83-8E4DD29D84DE}"/>
          </ac:spMkLst>
        </pc:spChg>
        <pc:spChg chg="mod">
          <ac:chgData name="VAN DONGEN Lauren [Serpentine Primary School]" userId="5bc39a8c-b07f-42cc-b7cc-beb494723086" providerId="ADAL" clId="{85B2D558-BEFE-4565-B7EC-7D7BE8915598}" dt="2023-04-16T04:57:19.428" v="2956" actId="1076"/>
          <ac:spMkLst>
            <pc:docMk/>
            <pc:sldMk cId="3389774266" sldId="1013"/>
            <ac:spMk id="18" creationId="{B3324665-6B8F-433E-9F83-8E4DD29D84DE}"/>
          </ac:spMkLst>
        </pc:spChg>
        <pc:picChg chg="mod">
          <ac:chgData name="VAN DONGEN Lauren [Serpentine Primary School]" userId="5bc39a8c-b07f-42cc-b7cc-beb494723086" providerId="ADAL" clId="{85B2D558-BEFE-4565-B7EC-7D7BE8915598}" dt="2023-04-16T04:57:14.635" v="2955" actId="1076"/>
          <ac:picMkLst>
            <pc:docMk/>
            <pc:sldMk cId="3389774266" sldId="1013"/>
            <ac:picMk id="13" creationId="{00000000-0000-0000-0000-000000000000}"/>
          </ac:picMkLst>
        </pc:picChg>
        <pc:picChg chg="mod">
          <ac:chgData name="VAN DONGEN Lauren [Serpentine Primary School]" userId="5bc39a8c-b07f-42cc-b7cc-beb494723086" providerId="ADAL" clId="{85B2D558-BEFE-4565-B7EC-7D7BE8915598}" dt="2023-04-16T04:56:59.596" v="2951" actId="14100"/>
          <ac:picMkLst>
            <pc:docMk/>
            <pc:sldMk cId="3389774266" sldId="1013"/>
            <ac:picMk id="16" creationId="{00000000-0000-0000-0000-000000000000}"/>
          </ac:picMkLst>
        </pc:picChg>
      </pc:sldChg>
      <pc:sldChg chg="ord">
        <pc:chgData name="VAN DONGEN Lauren [Serpentine Primary School]" userId="5bc39a8c-b07f-42cc-b7cc-beb494723086" providerId="ADAL" clId="{85B2D558-BEFE-4565-B7EC-7D7BE8915598}" dt="2023-04-15T11:13:04.550" v="392"/>
        <pc:sldMkLst>
          <pc:docMk/>
          <pc:sldMk cId="3696603004" sldId="1015"/>
        </pc:sldMkLst>
      </pc:sldChg>
      <pc:sldChg chg="modSp mod">
        <pc:chgData name="VAN DONGEN Lauren [Serpentine Primary School]" userId="5bc39a8c-b07f-42cc-b7cc-beb494723086" providerId="ADAL" clId="{85B2D558-BEFE-4565-B7EC-7D7BE8915598}" dt="2023-04-15T11:27:38.987" v="563" actId="20577"/>
        <pc:sldMkLst>
          <pc:docMk/>
          <pc:sldMk cId="109621444" sldId="1017"/>
        </pc:sldMkLst>
        <pc:spChg chg="mod">
          <ac:chgData name="VAN DONGEN Lauren [Serpentine Primary School]" userId="5bc39a8c-b07f-42cc-b7cc-beb494723086" providerId="ADAL" clId="{85B2D558-BEFE-4565-B7EC-7D7BE8915598}" dt="2023-04-15T11:27:38.987" v="563" actId="20577"/>
          <ac:spMkLst>
            <pc:docMk/>
            <pc:sldMk cId="109621444" sldId="1017"/>
            <ac:spMk id="13" creationId="{409A19CB-19BA-76FE-F17A-7AE6444BB397}"/>
          </ac:spMkLst>
        </pc:spChg>
      </pc:sldChg>
      <pc:sldChg chg="modSp add mod ord">
        <pc:chgData name="VAN DONGEN Lauren [Serpentine Primary School]" userId="5bc39a8c-b07f-42cc-b7cc-beb494723086" providerId="ADAL" clId="{85B2D558-BEFE-4565-B7EC-7D7BE8915598}" dt="2023-04-16T08:18:54.151" v="4784"/>
        <pc:sldMkLst>
          <pc:docMk/>
          <pc:sldMk cId="4232848138" sldId="1019"/>
        </pc:sldMkLst>
        <pc:spChg chg="mod">
          <ac:chgData name="VAN DONGEN Lauren [Serpentine Primary School]" userId="5bc39a8c-b07f-42cc-b7cc-beb494723086" providerId="ADAL" clId="{85B2D558-BEFE-4565-B7EC-7D7BE8915598}" dt="2023-04-15T11:01:53.571" v="354" actId="20577"/>
          <ac:spMkLst>
            <pc:docMk/>
            <pc:sldMk cId="4232848138" sldId="1019"/>
            <ac:spMk id="3" creationId="{00000000-0000-0000-0000-000000000000}"/>
          </ac:spMkLst>
        </pc:spChg>
        <pc:spChg chg="mod">
          <ac:chgData name="VAN DONGEN Lauren [Serpentine Primary School]" userId="5bc39a8c-b07f-42cc-b7cc-beb494723086" providerId="ADAL" clId="{85B2D558-BEFE-4565-B7EC-7D7BE8915598}" dt="2023-04-15T10:51:30.389" v="345" actId="20577"/>
          <ac:spMkLst>
            <pc:docMk/>
            <pc:sldMk cId="4232848138" sldId="1019"/>
            <ac:spMk id="4" creationId="{00000000-0000-0000-0000-000000000000}"/>
          </ac:spMkLst>
        </pc:spChg>
        <pc:spChg chg="mod">
          <ac:chgData name="VAN DONGEN Lauren [Serpentine Primary School]" userId="5bc39a8c-b07f-42cc-b7cc-beb494723086" providerId="ADAL" clId="{85B2D558-BEFE-4565-B7EC-7D7BE8915598}" dt="2023-04-16T08:18:54.151" v="4784"/>
          <ac:spMkLst>
            <pc:docMk/>
            <pc:sldMk cId="4232848138" sldId="1019"/>
            <ac:spMk id="5" creationId="{46ACA3B1-3F03-4DBA-B3D3-1638CED06E96}"/>
          </ac:spMkLst>
        </pc:spChg>
      </pc:sldChg>
      <pc:sldChg chg="delSp modSp add mod">
        <pc:chgData name="VAN DONGEN Lauren [Serpentine Primary School]" userId="5bc39a8c-b07f-42cc-b7cc-beb494723086" providerId="ADAL" clId="{85B2D558-BEFE-4565-B7EC-7D7BE8915598}" dt="2023-04-15T10:41:00.065" v="92" actId="1076"/>
        <pc:sldMkLst>
          <pc:docMk/>
          <pc:sldMk cId="899415081" sldId="1020"/>
        </pc:sldMkLst>
        <pc:spChg chg="mod">
          <ac:chgData name="VAN DONGEN Lauren [Serpentine Primary School]" userId="5bc39a8c-b07f-42cc-b7cc-beb494723086" providerId="ADAL" clId="{85B2D558-BEFE-4565-B7EC-7D7BE8915598}" dt="2023-04-15T10:41:00.065" v="92" actId="1076"/>
          <ac:spMkLst>
            <pc:docMk/>
            <pc:sldMk cId="899415081" sldId="1020"/>
            <ac:spMk id="2" creationId="{B3324665-6B8F-433E-9F83-8E4DD29D84DE}"/>
          </ac:spMkLst>
        </pc:spChg>
        <pc:picChg chg="del">
          <ac:chgData name="VAN DONGEN Lauren [Serpentine Primary School]" userId="5bc39a8c-b07f-42cc-b7cc-beb494723086" providerId="ADAL" clId="{85B2D558-BEFE-4565-B7EC-7D7BE8915598}" dt="2023-04-15T10:40:48.144" v="89" actId="478"/>
          <ac:picMkLst>
            <pc:docMk/>
            <pc:sldMk cId="899415081" sldId="1020"/>
            <ac:picMk id="9" creationId="{939E561B-1C2A-4CB0-A48F-66202B3014EF}"/>
          </ac:picMkLst>
        </pc:picChg>
      </pc:sldChg>
      <pc:sldChg chg="addSp delSp modSp add mod">
        <pc:chgData name="VAN DONGEN Lauren [Serpentine Primary School]" userId="5bc39a8c-b07f-42cc-b7cc-beb494723086" providerId="ADAL" clId="{85B2D558-BEFE-4565-B7EC-7D7BE8915598}" dt="2023-04-15T10:43:29.520" v="117" actId="1076"/>
        <pc:sldMkLst>
          <pc:docMk/>
          <pc:sldMk cId="4097594302" sldId="1021"/>
        </pc:sldMkLst>
        <pc:spChg chg="mod">
          <ac:chgData name="VAN DONGEN Lauren [Serpentine Primary School]" userId="5bc39a8c-b07f-42cc-b7cc-beb494723086" providerId="ADAL" clId="{85B2D558-BEFE-4565-B7EC-7D7BE8915598}" dt="2023-04-15T10:42:38.545" v="106" actId="14100"/>
          <ac:spMkLst>
            <pc:docMk/>
            <pc:sldMk cId="4097594302" sldId="1021"/>
            <ac:spMk id="2" creationId="{B3324665-6B8F-433E-9F83-8E4DD29D84DE}"/>
          </ac:spMkLst>
        </pc:spChg>
        <pc:spChg chg="add del mod">
          <ac:chgData name="VAN DONGEN Lauren [Serpentine Primary School]" userId="5bc39a8c-b07f-42cc-b7cc-beb494723086" providerId="ADAL" clId="{85B2D558-BEFE-4565-B7EC-7D7BE8915598}" dt="2023-04-15T10:42:29.502" v="101" actId="478"/>
          <ac:spMkLst>
            <pc:docMk/>
            <pc:sldMk cId="4097594302" sldId="1021"/>
            <ac:spMk id="17" creationId="{98185936-59D1-4FE9-BFAE-6048C8D466F8}"/>
          </ac:spMkLst>
        </pc:spChg>
        <pc:picChg chg="add mod">
          <ac:chgData name="VAN DONGEN Lauren [Serpentine Primary School]" userId="5bc39a8c-b07f-42cc-b7cc-beb494723086" providerId="ADAL" clId="{85B2D558-BEFE-4565-B7EC-7D7BE8915598}" dt="2023-04-15T10:42:57.865" v="110" actId="1076"/>
          <ac:picMkLst>
            <pc:docMk/>
            <pc:sldMk cId="4097594302" sldId="1021"/>
            <ac:picMk id="9" creationId="{A419679F-82E4-44E9-809A-16E475526A33}"/>
          </ac:picMkLst>
        </pc:picChg>
        <pc:picChg chg="add mod">
          <ac:chgData name="VAN DONGEN Lauren [Serpentine Primary School]" userId="5bc39a8c-b07f-42cc-b7cc-beb494723086" providerId="ADAL" clId="{85B2D558-BEFE-4565-B7EC-7D7BE8915598}" dt="2023-04-15T10:43:12.144" v="113" actId="1076"/>
          <ac:picMkLst>
            <pc:docMk/>
            <pc:sldMk cId="4097594302" sldId="1021"/>
            <ac:picMk id="13" creationId="{15ADC9C2-839B-4F54-B26A-931209E85BE8}"/>
          </ac:picMkLst>
        </pc:picChg>
        <pc:picChg chg="add mod">
          <ac:chgData name="VAN DONGEN Lauren [Serpentine Primary School]" userId="5bc39a8c-b07f-42cc-b7cc-beb494723086" providerId="ADAL" clId="{85B2D558-BEFE-4565-B7EC-7D7BE8915598}" dt="2023-04-15T10:43:29.520" v="117" actId="1076"/>
          <ac:picMkLst>
            <pc:docMk/>
            <pc:sldMk cId="4097594302" sldId="1021"/>
            <ac:picMk id="20" creationId="{66E0F4D8-2E70-4D28-AE37-6716DDB2E954}"/>
          </ac:picMkLst>
        </pc:picChg>
      </pc:sldChg>
      <pc:sldChg chg="modSp add mod ord">
        <pc:chgData name="VAN DONGEN Lauren [Serpentine Primary School]" userId="5bc39a8c-b07f-42cc-b7cc-beb494723086" providerId="ADAL" clId="{85B2D558-BEFE-4565-B7EC-7D7BE8915598}" dt="2023-04-16T08:17:56.683" v="4781"/>
        <pc:sldMkLst>
          <pc:docMk/>
          <pc:sldMk cId="2189711538" sldId="1022"/>
        </pc:sldMkLst>
        <pc:spChg chg="mod">
          <ac:chgData name="VAN DONGEN Lauren [Serpentine Primary School]" userId="5bc39a8c-b07f-42cc-b7cc-beb494723086" providerId="ADAL" clId="{85B2D558-BEFE-4565-B7EC-7D7BE8915598}" dt="2023-04-16T08:17:56.683" v="4781"/>
          <ac:spMkLst>
            <pc:docMk/>
            <pc:sldMk cId="2189711538" sldId="1022"/>
            <ac:spMk id="14" creationId="{F9A92AD2-C4B3-499B-8BC0-7412502A5209}"/>
          </ac:spMkLst>
        </pc:spChg>
      </pc:sldChg>
      <pc:sldChg chg="addSp delSp modSp add mod">
        <pc:chgData name="VAN DONGEN Lauren [Serpentine Primary School]" userId="5bc39a8c-b07f-42cc-b7cc-beb494723086" providerId="ADAL" clId="{85B2D558-BEFE-4565-B7EC-7D7BE8915598}" dt="2023-04-15T11:04:29.423" v="371" actId="1076"/>
        <pc:sldMkLst>
          <pc:docMk/>
          <pc:sldMk cId="3870736826" sldId="1023"/>
        </pc:sldMkLst>
        <pc:spChg chg="del">
          <ac:chgData name="VAN DONGEN Lauren [Serpentine Primary School]" userId="5bc39a8c-b07f-42cc-b7cc-beb494723086" providerId="ADAL" clId="{85B2D558-BEFE-4565-B7EC-7D7BE8915598}" dt="2023-04-15T11:04:01.595" v="365" actId="478"/>
          <ac:spMkLst>
            <pc:docMk/>
            <pc:sldMk cId="3870736826" sldId="1023"/>
            <ac:spMk id="2" creationId="{B3324665-6B8F-433E-9F83-8E4DD29D84DE}"/>
          </ac:spMkLst>
        </pc:spChg>
        <pc:spChg chg="mod">
          <ac:chgData name="VAN DONGEN Lauren [Serpentine Primary School]" userId="5bc39a8c-b07f-42cc-b7cc-beb494723086" providerId="ADAL" clId="{85B2D558-BEFE-4565-B7EC-7D7BE8915598}" dt="2023-04-15T11:04:29.423" v="371" actId="1076"/>
          <ac:spMkLst>
            <pc:docMk/>
            <pc:sldMk cId="3870736826" sldId="1023"/>
            <ac:spMk id="19" creationId="{C270EFF9-699F-4A78-9F11-08896AECC124}"/>
          </ac:spMkLst>
        </pc:spChg>
        <pc:picChg chg="mod">
          <ac:chgData name="VAN DONGEN Lauren [Serpentine Primary School]" userId="5bc39a8c-b07f-42cc-b7cc-beb494723086" providerId="ADAL" clId="{85B2D558-BEFE-4565-B7EC-7D7BE8915598}" dt="2023-04-15T11:04:23.215" v="369" actId="1076"/>
          <ac:picMkLst>
            <pc:docMk/>
            <pc:sldMk cId="3870736826" sldId="1023"/>
            <ac:picMk id="4" creationId="{B5E1D885-76D7-48F9-8D57-D5612EA15EED}"/>
          </ac:picMkLst>
        </pc:picChg>
        <pc:picChg chg="add mod">
          <ac:chgData name="VAN DONGEN Lauren [Serpentine Primary School]" userId="5bc39a8c-b07f-42cc-b7cc-beb494723086" providerId="ADAL" clId="{85B2D558-BEFE-4565-B7EC-7D7BE8915598}" dt="2023-04-15T11:04:12.079" v="367" actId="1076"/>
          <ac:picMkLst>
            <pc:docMk/>
            <pc:sldMk cId="3870736826" sldId="1023"/>
            <ac:picMk id="8" creationId="{5E165705-740A-4B56-B504-70819D9A7ADE}"/>
          </ac:picMkLst>
        </pc:picChg>
      </pc:sldChg>
      <pc:sldChg chg="modSp mod">
        <pc:chgData name="VAN DONGEN Lauren [Serpentine Primary School]" userId="5bc39a8c-b07f-42cc-b7cc-beb494723086" providerId="ADAL" clId="{85B2D558-BEFE-4565-B7EC-7D7BE8915598}" dt="2023-04-16T08:21:32.528" v="4798"/>
        <pc:sldMkLst>
          <pc:docMk/>
          <pc:sldMk cId="2099450353" sldId="1024"/>
        </pc:sldMkLst>
        <pc:spChg chg="mod">
          <ac:chgData name="VAN DONGEN Lauren [Serpentine Primary School]" userId="5bc39a8c-b07f-42cc-b7cc-beb494723086" providerId="ADAL" clId="{85B2D558-BEFE-4565-B7EC-7D7BE8915598}" dt="2023-04-15T11:14:15.355" v="397" actId="20577"/>
          <ac:spMkLst>
            <pc:docMk/>
            <pc:sldMk cId="2099450353" sldId="1024"/>
            <ac:spMk id="3" creationId="{00000000-0000-0000-0000-000000000000}"/>
          </ac:spMkLst>
        </pc:spChg>
        <pc:spChg chg="mod">
          <ac:chgData name="VAN DONGEN Lauren [Serpentine Primary School]" userId="5bc39a8c-b07f-42cc-b7cc-beb494723086" providerId="ADAL" clId="{85B2D558-BEFE-4565-B7EC-7D7BE8915598}" dt="2023-04-15T11:22:19.358" v="524" actId="20577"/>
          <ac:spMkLst>
            <pc:docMk/>
            <pc:sldMk cId="2099450353" sldId="1024"/>
            <ac:spMk id="4" creationId="{00000000-0000-0000-0000-000000000000}"/>
          </ac:spMkLst>
        </pc:spChg>
        <pc:spChg chg="mod">
          <ac:chgData name="VAN DONGEN Lauren [Serpentine Primary School]" userId="5bc39a8c-b07f-42cc-b7cc-beb494723086" providerId="ADAL" clId="{85B2D558-BEFE-4565-B7EC-7D7BE8915598}" dt="2023-04-16T08:21:32.528" v="4798"/>
          <ac:spMkLst>
            <pc:docMk/>
            <pc:sldMk cId="2099450353" sldId="1024"/>
            <ac:spMk id="6" creationId="{46ACA3B1-3F03-4DBA-B3D3-1638CED06E96}"/>
          </ac:spMkLst>
        </pc:spChg>
      </pc:sldChg>
      <pc:sldChg chg="modSp add mod ord">
        <pc:chgData name="VAN DONGEN Lauren [Serpentine Primary School]" userId="5bc39a8c-b07f-42cc-b7cc-beb494723086" providerId="ADAL" clId="{85B2D558-BEFE-4565-B7EC-7D7BE8915598}" dt="2023-04-16T08:21:16.361" v="4797"/>
        <pc:sldMkLst>
          <pc:docMk/>
          <pc:sldMk cId="1247368371" sldId="1025"/>
        </pc:sldMkLst>
        <pc:spChg chg="mod">
          <ac:chgData name="VAN DONGEN Lauren [Serpentine Primary School]" userId="5bc39a8c-b07f-42cc-b7cc-beb494723086" providerId="ADAL" clId="{85B2D558-BEFE-4565-B7EC-7D7BE8915598}" dt="2023-04-16T08:21:16.361" v="4797"/>
          <ac:spMkLst>
            <pc:docMk/>
            <pc:sldMk cId="1247368371" sldId="1025"/>
            <ac:spMk id="2" creationId="{CABC0D50-E1A8-754C-927A-B37A0D49B5C9}"/>
          </ac:spMkLst>
        </pc:spChg>
      </pc:sldChg>
      <pc:sldChg chg="delSp modSp add del mod delAnim">
        <pc:chgData name="VAN DONGEN Lauren [Serpentine Primary School]" userId="5bc39a8c-b07f-42cc-b7cc-beb494723086" providerId="ADAL" clId="{85B2D558-BEFE-4565-B7EC-7D7BE8915598}" dt="2023-04-15T11:17:06.457" v="444" actId="47"/>
        <pc:sldMkLst>
          <pc:docMk/>
          <pc:sldMk cId="225152650" sldId="1026"/>
        </pc:sldMkLst>
        <pc:spChg chg="del">
          <ac:chgData name="VAN DONGEN Lauren [Serpentine Primary School]" userId="5bc39a8c-b07f-42cc-b7cc-beb494723086" providerId="ADAL" clId="{85B2D558-BEFE-4565-B7EC-7D7BE8915598}" dt="2023-04-15T11:15:16.638" v="407" actId="478"/>
          <ac:spMkLst>
            <pc:docMk/>
            <pc:sldMk cId="225152650" sldId="1026"/>
            <ac:spMk id="2" creationId="{B3324665-6B8F-433E-9F83-8E4DD29D84DE}"/>
          </ac:spMkLst>
        </pc:spChg>
        <pc:spChg chg="del">
          <ac:chgData name="VAN DONGEN Lauren [Serpentine Primary School]" userId="5bc39a8c-b07f-42cc-b7cc-beb494723086" providerId="ADAL" clId="{85B2D558-BEFE-4565-B7EC-7D7BE8915598}" dt="2023-04-15T11:16:03.699" v="424" actId="478"/>
          <ac:spMkLst>
            <pc:docMk/>
            <pc:sldMk cId="225152650" sldId="1026"/>
            <ac:spMk id="9" creationId="{ED1001CD-35E6-4C11-88BC-9F9B11565B23}"/>
          </ac:spMkLst>
        </pc:spChg>
        <pc:spChg chg="del">
          <ac:chgData name="VAN DONGEN Lauren [Serpentine Primary School]" userId="5bc39a8c-b07f-42cc-b7cc-beb494723086" providerId="ADAL" clId="{85B2D558-BEFE-4565-B7EC-7D7BE8915598}" dt="2023-04-15T11:16:02.602" v="423" actId="478"/>
          <ac:spMkLst>
            <pc:docMk/>
            <pc:sldMk cId="225152650" sldId="1026"/>
            <ac:spMk id="11" creationId="{704B98E3-635A-4864-9A81-CC7BA2C6B82A}"/>
          </ac:spMkLst>
        </pc:spChg>
        <pc:spChg chg="del">
          <ac:chgData name="VAN DONGEN Lauren [Serpentine Primary School]" userId="5bc39a8c-b07f-42cc-b7cc-beb494723086" providerId="ADAL" clId="{85B2D558-BEFE-4565-B7EC-7D7BE8915598}" dt="2023-04-15T11:16:01.759" v="422" actId="478"/>
          <ac:spMkLst>
            <pc:docMk/>
            <pc:sldMk cId="225152650" sldId="1026"/>
            <ac:spMk id="14" creationId="{78396EEF-D220-45C5-89E0-85468C78ED15}"/>
          </ac:spMkLst>
        </pc:spChg>
        <pc:spChg chg="mod">
          <ac:chgData name="VAN DONGEN Lauren [Serpentine Primary School]" userId="5bc39a8c-b07f-42cc-b7cc-beb494723086" providerId="ADAL" clId="{85B2D558-BEFE-4565-B7EC-7D7BE8915598}" dt="2023-04-15T11:15:44.816" v="421" actId="20577"/>
          <ac:spMkLst>
            <pc:docMk/>
            <pc:sldMk cId="225152650" sldId="1026"/>
            <ac:spMk id="17" creationId="{1573D505-B839-4EBB-8E59-DCD7AF35A05A}"/>
          </ac:spMkLst>
        </pc:spChg>
        <pc:spChg chg="del mod">
          <ac:chgData name="VAN DONGEN Lauren [Serpentine Primary School]" userId="5bc39a8c-b07f-42cc-b7cc-beb494723086" providerId="ADAL" clId="{85B2D558-BEFE-4565-B7EC-7D7BE8915598}" dt="2023-04-15T11:16:50.199" v="438" actId="21"/>
          <ac:spMkLst>
            <pc:docMk/>
            <pc:sldMk cId="225152650" sldId="1026"/>
            <ac:spMk id="18" creationId="{B3324665-6B8F-433E-9F83-8E4DD29D84DE}"/>
          </ac:spMkLst>
        </pc:spChg>
        <pc:picChg chg="del">
          <ac:chgData name="VAN DONGEN Lauren [Serpentine Primary School]" userId="5bc39a8c-b07f-42cc-b7cc-beb494723086" providerId="ADAL" clId="{85B2D558-BEFE-4565-B7EC-7D7BE8915598}" dt="2023-04-15T11:15:17.463" v="408" actId="478"/>
          <ac:picMkLst>
            <pc:docMk/>
            <pc:sldMk cId="225152650" sldId="1026"/>
            <ac:picMk id="8" creationId="{00000000-0000-0000-0000-000000000000}"/>
          </ac:picMkLst>
        </pc:picChg>
        <pc:picChg chg="del">
          <ac:chgData name="VAN DONGEN Lauren [Serpentine Primary School]" userId="5bc39a8c-b07f-42cc-b7cc-beb494723086" providerId="ADAL" clId="{85B2D558-BEFE-4565-B7EC-7D7BE8915598}" dt="2023-04-15T11:16:04.517" v="425" actId="478"/>
          <ac:picMkLst>
            <pc:docMk/>
            <pc:sldMk cId="225152650" sldId="1026"/>
            <ac:picMk id="10" creationId="{F7570FBC-561D-472E-8F42-AD20E2373CB1}"/>
          </ac:picMkLst>
        </pc:picChg>
        <pc:picChg chg="del">
          <ac:chgData name="VAN DONGEN Lauren [Serpentine Primary School]" userId="5bc39a8c-b07f-42cc-b7cc-beb494723086" providerId="ADAL" clId="{85B2D558-BEFE-4565-B7EC-7D7BE8915598}" dt="2023-04-15T11:16:05.333" v="426" actId="478"/>
          <ac:picMkLst>
            <pc:docMk/>
            <pc:sldMk cId="225152650" sldId="1026"/>
            <ac:picMk id="12" creationId="{C9359F08-DD4B-424D-A507-27939FE43D89}"/>
          </ac:picMkLst>
        </pc:picChg>
        <pc:picChg chg="del mod">
          <ac:chgData name="VAN DONGEN Lauren [Serpentine Primary School]" userId="5bc39a8c-b07f-42cc-b7cc-beb494723086" providerId="ADAL" clId="{85B2D558-BEFE-4565-B7EC-7D7BE8915598}" dt="2023-04-15T11:16:27.639" v="428" actId="21"/>
          <ac:picMkLst>
            <pc:docMk/>
            <pc:sldMk cId="225152650" sldId="1026"/>
            <ac:picMk id="15" creationId="{00000000-0000-0000-0000-000000000000}"/>
          </ac:picMkLst>
        </pc:picChg>
      </pc:sldChg>
      <pc:sldChg chg="delSp modSp mod">
        <pc:chgData name="VAN DONGEN Lauren [Serpentine Primary School]" userId="5bc39a8c-b07f-42cc-b7cc-beb494723086" providerId="ADAL" clId="{85B2D558-BEFE-4565-B7EC-7D7BE8915598}" dt="2023-04-16T08:19:57.892" v="4788"/>
        <pc:sldMkLst>
          <pc:docMk/>
          <pc:sldMk cId="636741136" sldId="1026"/>
        </pc:sldMkLst>
        <pc:spChg chg="mod">
          <ac:chgData name="VAN DONGEN Lauren [Serpentine Primary School]" userId="5bc39a8c-b07f-42cc-b7cc-beb494723086" providerId="ADAL" clId="{85B2D558-BEFE-4565-B7EC-7D7BE8915598}" dt="2023-04-16T08:19:57.892" v="4788"/>
          <ac:spMkLst>
            <pc:docMk/>
            <pc:sldMk cId="636741136" sldId="1026"/>
            <ac:spMk id="14" creationId="{F9A92AD2-C4B3-499B-8BC0-7412502A5209}"/>
          </ac:spMkLst>
        </pc:spChg>
        <pc:picChg chg="del">
          <ac:chgData name="VAN DONGEN Lauren [Serpentine Primary School]" userId="5bc39a8c-b07f-42cc-b7cc-beb494723086" providerId="ADAL" clId="{85B2D558-BEFE-4565-B7EC-7D7BE8915598}" dt="2023-04-15T11:18:32.354" v="473" actId="478"/>
          <ac:picMkLst>
            <pc:docMk/>
            <pc:sldMk cId="636741136" sldId="1026"/>
            <ac:picMk id="20" creationId="{DE3C4D7B-10A6-4198-89BD-02E8734CC709}"/>
          </ac:picMkLst>
        </pc:picChg>
        <pc:picChg chg="del">
          <ac:chgData name="VAN DONGEN Lauren [Serpentine Primary School]" userId="5bc39a8c-b07f-42cc-b7cc-beb494723086" providerId="ADAL" clId="{85B2D558-BEFE-4565-B7EC-7D7BE8915598}" dt="2023-04-15T11:18:32.874" v="474" actId="478"/>
          <ac:picMkLst>
            <pc:docMk/>
            <pc:sldMk cId="636741136" sldId="1026"/>
            <ac:picMk id="21" creationId="{E0769C02-A0CA-4774-84FB-E6EC4ACE18C4}"/>
          </ac:picMkLst>
        </pc:picChg>
        <pc:picChg chg="del">
          <ac:chgData name="VAN DONGEN Lauren [Serpentine Primary School]" userId="5bc39a8c-b07f-42cc-b7cc-beb494723086" providerId="ADAL" clId="{85B2D558-BEFE-4565-B7EC-7D7BE8915598}" dt="2023-04-15T11:18:33.472" v="475" actId="478"/>
          <ac:picMkLst>
            <pc:docMk/>
            <pc:sldMk cId="636741136" sldId="1026"/>
            <ac:picMk id="22" creationId="{1946AE53-F4AC-4339-B828-C4A6FF8254D2}"/>
          </ac:picMkLst>
        </pc:picChg>
      </pc:sldChg>
      <pc:sldChg chg="delSp modSp mod">
        <pc:chgData name="VAN DONGEN Lauren [Serpentine Primary School]" userId="5bc39a8c-b07f-42cc-b7cc-beb494723086" providerId="ADAL" clId="{85B2D558-BEFE-4565-B7EC-7D7BE8915598}" dt="2023-04-16T08:20:53.176" v="4796" actId="478"/>
        <pc:sldMkLst>
          <pc:docMk/>
          <pc:sldMk cId="274880843" sldId="1027"/>
        </pc:sldMkLst>
        <pc:spChg chg="mod">
          <ac:chgData name="VAN DONGEN Lauren [Serpentine Primary School]" userId="5bc39a8c-b07f-42cc-b7cc-beb494723086" providerId="ADAL" clId="{85B2D558-BEFE-4565-B7EC-7D7BE8915598}" dt="2023-04-16T08:20:49.890" v="4793" actId="20577"/>
          <ac:spMkLst>
            <pc:docMk/>
            <pc:sldMk cId="274880843" sldId="1027"/>
            <ac:spMk id="14" creationId="{F9A92AD2-C4B3-499B-8BC0-7412502A5209}"/>
          </ac:spMkLst>
        </pc:spChg>
        <pc:picChg chg="del">
          <ac:chgData name="VAN DONGEN Lauren [Serpentine Primary School]" userId="5bc39a8c-b07f-42cc-b7cc-beb494723086" providerId="ADAL" clId="{85B2D558-BEFE-4565-B7EC-7D7BE8915598}" dt="2023-04-16T08:20:52.674" v="4795" actId="478"/>
          <ac:picMkLst>
            <pc:docMk/>
            <pc:sldMk cId="274880843" sldId="1027"/>
            <ac:picMk id="20" creationId="{DE3C4D7B-10A6-4198-89BD-02E8734CC709}"/>
          </ac:picMkLst>
        </pc:picChg>
        <pc:picChg chg="del">
          <ac:chgData name="VAN DONGEN Lauren [Serpentine Primary School]" userId="5bc39a8c-b07f-42cc-b7cc-beb494723086" providerId="ADAL" clId="{85B2D558-BEFE-4565-B7EC-7D7BE8915598}" dt="2023-04-16T08:20:52.191" v="4794" actId="478"/>
          <ac:picMkLst>
            <pc:docMk/>
            <pc:sldMk cId="274880843" sldId="1027"/>
            <ac:picMk id="21" creationId="{E0769C02-A0CA-4774-84FB-E6EC4ACE18C4}"/>
          </ac:picMkLst>
        </pc:picChg>
        <pc:picChg chg="del">
          <ac:chgData name="VAN DONGEN Lauren [Serpentine Primary School]" userId="5bc39a8c-b07f-42cc-b7cc-beb494723086" providerId="ADAL" clId="{85B2D558-BEFE-4565-B7EC-7D7BE8915598}" dt="2023-04-16T08:20:53.176" v="4796" actId="478"/>
          <ac:picMkLst>
            <pc:docMk/>
            <pc:sldMk cId="274880843" sldId="1027"/>
            <ac:picMk id="22" creationId="{1946AE53-F4AC-4339-B828-C4A6FF8254D2}"/>
          </ac:picMkLst>
        </pc:picChg>
      </pc:sldChg>
      <pc:sldChg chg="addSp delSp modSp add mod ord">
        <pc:chgData name="VAN DONGEN Lauren [Serpentine Primary School]" userId="5bc39a8c-b07f-42cc-b7cc-beb494723086" providerId="ADAL" clId="{85B2D558-BEFE-4565-B7EC-7D7BE8915598}" dt="2023-04-16T08:21:41.534" v="4800" actId="20577"/>
        <pc:sldMkLst>
          <pc:docMk/>
          <pc:sldMk cId="3327983688" sldId="1028"/>
        </pc:sldMkLst>
        <pc:spChg chg="mod">
          <ac:chgData name="VAN DONGEN Lauren [Serpentine Primary School]" userId="5bc39a8c-b07f-42cc-b7cc-beb494723086" providerId="ADAL" clId="{85B2D558-BEFE-4565-B7EC-7D7BE8915598}" dt="2023-04-16T08:21:41.534" v="4800" actId="20577"/>
          <ac:spMkLst>
            <pc:docMk/>
            <pc:sldMk cId="3327983688" sldId="1028"/>
            <ac:spMk id="14" creationId="{F9A92AD2-C4B3-499B-8BC0-7412502A5209}"/>
          </ac:spMkLst>
        </pc:spChg>
        <pc:picChg chg="add mod">
          <ac:chgData name="VAN DONGEN Lauren [Serpentine Primary School]" userId="5bc39a8c-b07f-42cc-b7cc-beb494723086" providerId="ADAL" clId="{85B2D558-BEFE-4565-B7EC-7D7BE8915598}" dt="2023-04-15T11:20:46.709" v="517" actId="14100"/>
          <ac:picMkLst>
            <pc:docMk/>
            <pc:sldMk cId="3327983688" sldId="1028"/>
            <ac:picMk id="19" creationId="{771FCEF7-C15A-40AA-8813-7B1FA1AEB372}"/>
          </ac:picMkLst>
        </pc:picChg>
        <pc:picChg chg="del">
          <ac:chgData name="VAN DONGEN Lauren [Serpentine Primary School]" userId="5bc39a8c-b07f-42cc-b7cc-beb494723086" providerId="ADAL" clId="{85B2D558-BEFE-4565-B7EC-7D7BE8915598}" dt="2023-04-15T11:20:13.660" v="506" actId="478"/>
          <ac:picMkLst>
            <pc:docMk/>
            <pc:sldMk cId="3327983688" sldId="1028"/>
            <ac:picMk id="20" creationId="{DE3C4D7B-10A6-4198-89BD-02E8734CC709}"/>
          </ac:picMkLst>
        </pc:picChg>
        <pc:picChg chg="del">
          <ac:chgData name="VAN DONGEN Lauren [Serpentine Primary School]" userId="5bc39a8c-b07f-42cc-b7cc-beb494723086" providerId="ADAL" clId="{85B2D558-BEFE-4565-B7EC-7D7BE8915598}" dt="2023-04-15T11:20:13.241" v="505" actId="478"/>
          <ac:picMkLst>
            <pc:docMk/>
            <pc:sldMk cId="3327983688" sldId="1028"/>
            <ac:picMk id="21" creationId="{E0769C02-A0CA-4774-84FB-E6EC4ACE18C4}"/>
          </ac:picMkLst>
        </pc:picChg>
        <pc:picChg chg="del">
          <ac:chgData name="VAN DONGEN Lauren [Serpentine Primary School]" userId="5bc39a8c-b07f-42cc-b7cc-beb494723086" providerId="ADAL" clId="{85B2D558-BEFE-4565-B7EC-7D7BE8915598}" dt="2023-04-15T11:20:14.262" v="507" actId="478"/>
          <ac:picMkLst>
            <pc:docMk/>
            <pc:sldMk cId="3327983688" sldId="1028"/>
            <ac:picMk id="22" creationId="{1946AE53-F4AC-4339-B828-C4A6FF8254D2}"/>
          </ac:picMkLst>
        </pc:picChg>
        <pc:picChg chg="mod">
          <ac:chgData name="VAN DONGEN Lauren [Serpentine Primary School]" userId="5bc39a8c-b07f-42cc-b7cc-beb494723086" providerId="ADAL" clId="{85B2D558-BEFE-4565-B7EC-7D7BE8915598}" dt="2023-04-15T11:20:37.939" v="514" actId="1076"/>
          <ac:picMkLst>
            <pc:docMk/>
            <pc:sldMk cId="3327983688" sldId="1028"/>
            <ac:picMk id="23" creationId="{66D01A60-B36A-4C1D-8056-5C071A223A8A}"/>
          </ac:picMkLst>
        </pc:picChg>
        <pc:picChg chg="add mod">
          <ac:chgData name="VAN DONGEN Lauren [Serpentine Primary School]" userId="5bc39a8c-b07f-42cc-b7cc-beb494723086" providerId="ADAL" clId="{85B2D558-BEFE-4565-B7EC-7D7BE8915598}" dt="2023-04-15T11:20:51.933" v="518" actId="14100"/>
          <ac:picMkLst>
            <pc:docMk/>
            <pc:sldMk cId="3327983688" sldId="1028"/>
            <ac:picMk id="31" creationId="{83D73ED2-3FFF-4312-9A72-F560BA040C8F}"/>
          </ac:picMkLst>
        </pc:picChg>
      </pc:sldChg>
      <pc:sldChg chg="add del setBg">
        <pc:chgData name="VAN DONGEN Lauren [Serpentine Primary School]" userId="5bc39a8c-b07f-42cc-b7cc-beb494723086" providerId="ADAL" clId="{85B2D558-BEFE-4565-B7EC-7D7BE8915598}" dt="2023-04-15T11:22:10.005" v="522"/>
        <pc:sldMkLst>
          <pc:docMk/>
          <pc:sldMk cId="1405949395" sldId="1029"/>
        </pc:sldMkLst>
      </pc:sldChg>
      <pc:sldChg chg="modSp add mod">
        <pc:chgData name="VAN DONGEN Lauren [Serpentine Primary School]" userId="5bc39a8c-b07f-42cc-b7cc-beb494723086" providerId="ADAL" clId="{85B2D558-BEFE-4565-B7EC-7D7BE8915598}" dt="2023-04-16T08:22:25.226" v="4805"/>
        <pc:sldMkLst>
          <pc:docMk/>
          <pc:sldMk cId="2661247074" sldId="1029"/>
        </pc:sldMkLst>
        <pc:spChg chg="mod">
          <ac:chgData name="VAN DONGEN Lauren [Serpentine Primary School]" userId="5bc39a8c-b07f-42cc-b7cc-beb494723086" providerId="ADAL" clId="{85B2D558-BEFE-4565-B7EC-7D7BE8915598}" dt="2023-04-15T11:47:37.416" v="915" actId="20577"/>
          <ac:spMkLst>
            <pc:docMk/>
            <pc:sldMk cId="2661247074" sldId="1029"/>
            <ac:spMk id="3" creationId="{00000000-0000-0000-0000-000000000000}"/>
          </ac:spMkLst>
        </pc:spChg>
        <pc:spChg chg="mod">
          <ac:chgData name="VAN DONGEN Lauren [Serpentine Primary School]" userId="5bc39a8c-b07f-42cc-b7cc-beb494723086" providerId="ADAL" clId="{85B2D558-BEFE-4565-B7EC-7D7BE8915598}" dt="2023-04-15T11:47:14.353" v="885" actId="20577"/>
          <ac:spMkLst>
            <pc:docMk/>
            <pc:sldMk cId="2661247074" sldId="1029"/>
            <ac:spMk id="4" creationId="{00000000-0000-0000-0000-000000000000}"/>
          </ac:spMkLst>
        </pc:spChg>
        <pc:spChg chg="mod">
          <ac:chgData name="VAN DONGEN Lauren [Serpentine Primary School]" userId="5bc39a8c-b07f-42cc-b7cc-beb494723086" providerId="ADAL" clId="{85B2D558-BEFE-4565-B7EC-7D7BE8915598}" dt="2023-04-16T08:22:25.226" v="4805"/>
          <ac:spMkLst>
            <pc:docMk/>
            <pc:sldMk cId="2661247074" sldId="1029"/>
            <ac:spMk id="6" creationId="{46ACA3B1-3F03-4DBA-B3D3-1638CED06E96}"/>
          </ac:spMkLst>
        </pc:spChg>
      </pc:sldChg>
      <pc:sldChg chg="add del">
        <pc:chgData name="VAN DONGEN Lauren [Serpentine Primary School]" userId="5bc39a8c-b07f-42cc-b7cc-beb494723086" providerId="ADAL" clId="{85B2D558-BEFE-4565-B7EC-7D7BE8915598}" dt="2023-04-15T11:22:10.005" v="522"/>
        <pc:sldMkLst>
          <pc:docMk/>
          <pc:sldMk cId="2899259326" sldId="1030"/>
        </pc:sldMkLst>
      </pc:sldChg>
      <pc:sldChg chg="add del">
        <pc:chgData name="VAN DONGEN Lauren [Serpentine Primary School]" userId="5bc39a8c-b07f-42cc-b7cc-beb494723086" providerId="ADAL" clId="{85B2D558-BEFE-4565-B7EC-7D7BE8915598}" dt="2023-04-15T11:37:34.049" v="772" actId="47"/>
        <pc:sldMkLst>
          <pc:docMk/>
          <pc:sldMk cId="3033377461" sldId="1030"/>
        </pc:sldMkLst>
      </pc:sldChg>
      <pc:sldChg chg="add del">
        <pc:chgData name="VAN DONGEN Lauren [Serpentine Primary School]" userId="5bc39a8c-b07f-42cc-b7cc-beb494723086" providerId="ADAL" clId="{85B2D558-BEFE-4565-B7EC-7D7BE8915598}" dt="2023-04-15T11:22:10.005" v="522"/>
        <pc:sldMkLst>
          <pc:docMk/>
          <pc:sldMk cId="505261536" sldId="1031"/>
        </pc:sldMkLst>
      </pc:sldChg>
      <pc:sldChg chg="add del">
        <pc:chgData name="VAN DONGEN Lauren [Serpentine Primary School]" userId="5bc39a8c-b07f-42cc-b7cc-beb494723086" providerId="ADAL" clId="{85B2D558-BEFE-4565-B7EC-7D7BE8915598}" dt="2023-04-15T11:37:34.605" v="773" actId="47"/>
        <pc:sldMkLst>
          <pc:docMk/>
          <pc:sldMk cId="3746615156" sldId="1031"/>
        </pc:sldMkLst>
      </pc:sldChg>
      <pc:sldChg chg="add del">
        <pc:chgData name="VAN DONGEN Lauren [Serpentine Primary School]" userId="5bc39a8c-b07f-42cc-b7cc-beb494723086" providerId="ADAL" clId="{85B2D558-BEFE-4565-B7EC-7D7BE8915598}" dt="2023-04-15T11:37:35.008" v="774" actId="47"/>
        <pc:sldMkLst>
          <pc:docMk/>
          <pc:sldMk cId="61825378" sldId="1032"/>
        </pc:sldMkLst>
      </pc:sldChg>
      <pc:sldChg chg="add del">
        <pc:chgData name="VAN DONGEN Lauren [Serpentine Primary School]" userId="5bc39a8c-b07f-42cc-b7cc-beb494723086" providerId="ADAL" clId="{85B2D558-BEFE-4565-B7EC-7D7BE8915598}" dt="2023-04-15T11:22:10.005" v="522"/>
        <pc:sldMkLst>
          <pc:docMk/>
          <pc:sldMk cId="2397340014" sldId="1032"/>
        </pc:sldMkLst>
      </pc:sldChg>
      <pc:sldChg chg="add del">
        <pc:chgData name="VAN DONGEN Lauren [Serpentine Primary School]" userId="5bc39a8c-b07f-42cc-b7cc-beb494723086" providerId="ADAL" clId="{85B2D558-BEFE-4565-B7EC-7D7BE8915598}" dt="2023-04-15T11:37:35.343" v="775" actId="47"/>
        <pc:sldMkLst>
          <pc:docMk/>
          <pc:sldMk cId="239952062" sldId="1033"/>
        </pc:sldMkLst>
      </pc:sldChg>
      <pc:sldChg chg="add del">
        <pc:chgData name="VAN DONGEN Lauren [Serpentine Primary School]" userId="5bc39a8c-b07f-42cc-b7cc-beb494723086" providerId="ADAL" clId="{85B2D558-BEFE-4565-B7EC-7D7BE8915598}" dt="2023-04-15T11:22:10.005" v="522"/>
        <pc:sldMkLst>
          <pc:docMk/>
          <pc:sldMk cId="3313138132" sldId="1033"/>
        </pc:sldMkLst>
      </pc:sldChg>
      <pc:sldChg chg="add del">
        <pc:chgData name="VAN DONGEN Lauren [Serpentine Primary School]" userId="5bc39a8c-b07f-42cc-b7cc-beb494723086" providerId="ADAL" clId="{85B2D558-BEFE-4565-B7EC-7D7BE8915598}" dt="2023-04-15T11:37:36.038" v="776" actId="47"/>
        <pc:sldMkLst>
          <pc:docMk/>
          <pc:sldMk cId="2150143643" sldId="1034"/>
        </pc:sldMkLst>
      </pc:sldChg>
      <pc:sldChg chg="add del">
        <pc:chgData name="VAN DONGEN Lauren [Serpentine Primary School]" userId="5bc39a8c-b07f-42cc-b7cc-beb494723086" providerId="ADAL" clId="{85B2D558-BEFE-4565-B7EC-7D7BE8915598}" dt="2023-04-15T11:22:10.005" v="522"/>
        <pc:sldMkLst>
          <pc:docMk/>
          <pc:sldMk cId="3487640144" sldId="1034"/>
        </pc:sldMkLst>
      </pc:sldChg>
      <pc:sldChg chg="add del">
        <pc:chgData name="VAN DONGEN Lauren [Serpentine Primary School]" userId="5bc39a8c-b07f-42cc-b7cc-beb494723086" providerId="ADAL" clId="{85B2D558-BEFE-4565-B7EC-7D7BE8915598}" dt="2023-04-15T11:37:36.393" v="777" actId="47"/>
        <pc:sldMkLst>
          <pc:docMk/>
          <pc:sldMk cId="632879439" sldId="1035"/>
        </pc:sldMkLst>
      </pc:sldChg>
      <pc:sldChg chg="add del">
        <pc:chgData name="VAN DONGEN Lauren [Serpentine Primary School]" userId="5bc39a8c-b07f-42cc-b7cc-beb494723086" providerId="ADAL" clId="{85B2D558-BEFE-4565-B7EC-7D7BE8915598}" dt="2023-04-15T11:22:10.005" v="522"/>
        <pc:sldMkLst>
          <pc:docMk/>
          <pc:sldMk cId="1812051066" sldId="1035"/>
        </pc:sldMkLst>
      </pc:sldChg>
      <pc:sldChg chg="add del">
        <pc:chgData name="VAN DONGEN Lauren [Serpentine Primary School]" userId="5bc39a8c-b07f-42cc-b7cc-beb494723086" providerId="ADAL" clId="{85B2D558-BEFE-4565-B7EC-7D7BE8915598}" dt="2023-04-15T11:22:10.005" v="522"/>
        <pc:sldMkLst>
          <pc:docMk/>
          <pc:sldMk cId="1557375613" sldId="1036"/>
        </pc:sldMkLst>
      </pc:sldChg>
      <pc:sldChg chg="add del">
        <pc:chgData name="VAN DONGEN Lauren [Serpentine Primary School]" userId="5bc39a8c-b07f-42cc-b7cc-beb494723086" providerId="ADAL" clId="{85B2D558-BEFE-4565-B7EC-7D7BE8915598}" dt="2023-04-15T11:37:37.206" v="778" actId="47"/>
        <pc:sldMkLst>
          <pc:docMk/>
          <pc:sldMk cId="1590303035" sldId="1036"/>
        </pc:sldMkLst>
      </pc:sldChg>
      <pc:sldChg chg="modSp add mod">
        <pc:chgData name="VAN DONGEN Lauren [Serpentine Primary School]" userId="5bc39a8c-b07f-42cc-b7cc-beb494723086" providerId="ADAL" clId="{85B2D558-BEFE-4565-B7EC-7D7BE8915598}" dt="2023-04-16T08:22:02.738" v="4802" actId="27636"/>
        <pc:sldMkLst>
          <pc:docMk/>
          <pc:sldMk cId="1085106116" sldId="1037"/>
        </pc:sldMkLst>
        <pc:spChg chg="mod">
          <ac:chgData name="VAN DONGEN Lauren [Serpentine Primary School]" userId="5bc39a8c-b07f-42cc-b7cc-beb494723086" providerId="ADAL" clId="{85B2D558-BEFE-4565-B7EC-7D7BE8915598}" dt="2023-04-16T08:22:02.738" v="4802" actId="27636"/>
          <ac:spMkLst>
            <pc:docMk/>
            <pc:sldMk cId="1085106116" sldId="1037"/>
            <ac:spMk id="2" creationId="{CABC0D50-E1A8-754C-927A-B37A0D49B5C9}"/>
          </ac:spMkLst>
        </pc:spChg>
      </pc:sldChg>
      <pc:sldChg chg="add del">
        <pc:chgData name="VAN DONGEN Lauren [Serpentine Primary School]" userId="5bc39a8c-b07f-42cc-b7cc-beb494723086" providerId="ADAL" clId="{85B2D558-BEFE-4565-B7EC-7D7BE8915598}" dt="2023-04-15T11:22:10.005" v="522"/>
        <pc:sldMkLst>
          <pc:docMk/>
          <pc:sldMk cId="3168069413" sldId="1037"/>
        </pc:sldMkLst>
      </pc:sldChg>
      <pc:sldChg chg="addSp delSp modSp add mod">
        <pc:chgData name="VAN DONGEN Lauren [Serpentine Primary School]" userId="5bc39a8c-b07f-42cc-b7cc-beb494723086" providerId="ADAL" clId="{85B2D558-BEFE-4565-B7EC-7D7BE8915598}" dt="2023-04-16T09:22:02.292" v="5072" actId="478"/>
        <pc:sldMkLst>
          <pc:docMk/>
          <pc:sldMk cId="2255638770" sldId="1038"/>
        </pc:sldMkLst>
        <pc:spChg chg="mod">
          <ac:chgData name="VAN DONGEN Lauren [Serpentine Primary School]" userId="5bc39a8c-b07f-42cc-b7cc-beb494723086" providerId="ADAL" clId="{85B2D558-BEFE-4565-B7EC-7D7BE8915598}" dt="2023-04-15T11:38:43.711" v="799" actId="14100"/>
          <ac:spMkLst>
            <pc:docMk/>
            <pc:sldMk cId="2255638770" sldId="1038"/>
            <ac:spMk id="2" creationId="{B3324665-6B8F-433E-9F83-8E4DD29D84DE}"/>
          </ac:spMkLst>
        </pc:spChg>
        <pc:spChg chg="mod">
          <ac:chgData name="VAN DONGEN Lauren [Serpentine Primary School]" userId="5bc39a8c-b07f-42cc-b7cc-beb494723086" providerId="ADAL" clId="{85B2D558-BEFE-4565-B7EC-7D7BE8915598}" dt="2023-04-15T11:37:59.747" v="792" actId="20577"/>
          <ac:spMkLst>
            <pc:docMk/>
            <pc:sldMk cId="2255638770" sldId="1038"/>
            <ac:spMk id="9" creationId="{ED1001CD-35E6-4C11-88BC-9F9B11565B23}"/>
          </ac:spMkLst>
        </pc:spChg>
        <pc:spChg chg="del">
          <ac:chgData name="VAN DONGEN Lauren [Serpentine Primary School]" userId="5bc39a8c-b07f-42cc-b7cc-beb494723086" providerId="ADAL" clId="{85B2D558-BEFE-4565-B7EC-7D7BE8915598}" dt="2023-04-16T09:22:02.292" v="5072" actId="478"/>
          <ac:spMkLst>
            <pc:docMk/>
            <pc:sldMk cId="2255638770" sldId="1038"/>
            <ac:spMk id="15" creationId="{1573D505-B839-4EBB-8E59-DCD7AF35A05A}"/>
          </ac:spMkLst>
        </pc:spChg>
        <pc:picChg chg="del">
          <ac:chgData name="VAN DONGEN Lauren [Serpentine Primary School]" userId="5bc39a8c-b07f-42cc-b7cc-beb494723086" providerId="ADAL" clId="{85B2D558-BEFE-4565-B7EC-7D7BE8915598}" dt="2023-04-15T11:38:47.166" v="800" actId="478"/>
          <ac:picMkLst>
            <pc:docMk/>
            <pc:sldMk cId="2255638770" sldId="1038"/>
            <ac:picMk id="7" creationId="{00000000-0000-0000-0000-000000000000}"/>
          </ac:picMkLst>
        </pc:picChg>
        <pc:picChg chg="add mod">
          <ac:chgData name="VAN DONGEN Lauren [Serpentine Primary School]" userId="5bc39a8c-b07f-42cc-b7cc-beb494723086" providerId="ADAL" clId="{85B2D558-BEFE-4565-B7EC-7D7BE8915598}" dt="2023-04-15T11:39:17.645" v="805" actId="1076"/>
          <ac:picMkLst>
            <pc:docMk/>
            <pc:sldMk cId="2255638770" sldId="1038"/>
            <ac:picMk id="13" creationId="{29F435F5-AE49-4328-9CA6-4F98E398639A}"/>
          </ac:picMkLst>
        </pc:picChg>
      </pc:sldChg>
      <pc:sldChg chg="add del">
        <pc:chgData name="VAN DONGEN Lauren [Serpentine Primary School]" userId="5bc39a8c-b07f-42cc-b7cc-beb494723086" providerId="ADAL" clId="{85B2D558-BEFE-4565-B7EC-7D7BE8915598}" dt="2023-04-15T11:22:10.005" v="522"/>
        <pc:sldMkLst>
          <pc:docMk/>
          <pc:sldMk cId="2860541129" sldId="1038"/>
        </pc:sldMkLst>
      </pc:sldChg>
      <pc:sldChg chg="add del">
        <pc:chgData name="VAN DONGEN Lauren [Serpentine Primary School]" userId="5bc39a8c-b07f-42cc-b7cc-beb494723086" providerId="ADAL" clId="{85B2D558-BEFE-4565-B7EC-7D7BE8915598}" dt="2023-04-15T11:22:10.005" v="522"/>
        <pc:sldMkLst>
          <pc:docMk/>
          <pc:sldMk cId="2490892126" sldId="1039"/>
        </pc:sldMkLst>
      </pc:sldChg>
      <pc:sldChg chg="addSp delSp modSp add mod">
        <pc:chgData name="VAN DONGEN Lauren [Serpentine Primary School]" userId="5bc39a8c-b07f-42cc-b7cc-beb494723086" providerId="ADAL" clId="{85B2D558-BEFE-4565-B7EC-7D7BE8915598}" dt="2023-04-16T09:22:22.661" v="5091" actId="13926"/>
        <pc:sldMkLst>
          <pc:docMk/>
          <pc:sldMk cId="4203790483" sldId="1039"/>
        </pc:sldMkLst>
        <pc:spChg chg="mod">
          <ac:chgData name="VAN DONGEN Lauren [Serpentine Primary School]" userId="5bc39a8c-b07f-42cc-b7cc-beb494723086" providerId="ADAL" clId="{85B2D558-BEFE-4565-B7EC-7D7BE8915598}" dt="2023-04-16T09:21:42.866" v="5071" actId="113"/>
          <ac:spMkLst>
            <pc:docMk/>
            <pc:sldMk cId="4203790483" sldId="1039"/>
            <ac:spMk id="2" creationId="{B3324665-6B8F-433E-9F83-8E4DD29D84DE}"/>
          </ac:spMkLst>
        </pc:spChg>
        <pc:spChg chg="mod">
          <ac:chgData name="VAN DONGEN Lauren [Serpentine Primary School]" userId="5bc39a8c-b07f-42cc-b7cc-beb494723086" providerId="ADAL" clId="{85B2D558-BEFE-4565-B7EC-7D7BE8915598}" dt="2023-04-15T11:42:23.776" v="833" actId="20577"/>
          <ac:spMkLst>
            <pc:docMk/>
            <pc:sldMk cId="4203790483" sldId="1039"/>
            <ac:spMk id="9" creationId="{ED1001CD-35E6-4C11-88BC-9F9B11565B23}"/>
          </ac:spMkLst>
        </pc:spChg>
        <pc:spChg chg="add mod">
          <ac:chgData name="VAN DONGEN Lauren [Serpentine Primary School]" userId="5bc39a8c-b07f-42cc-b7cc-beb494723086" providerId="ADAL" clId="{85B2D558-BEFE-4565-B7EC-7D7BE8915598}" dt="2023-04-16T09:22:22.661" v="5091" actId="13926"/>
          <ac:spMkLst>
            <pc:docMk/>
            <pc:sldMk cId="4203790483" sldId="1039"/>
            <ac:spMk id="15" creationId="{301C8AFB-3948-4ECE-AB08-A90235AD3596}"/>
          </ac:spMkLst>
        </pc:spChg>
        <pc:spChg chg="del">
          <ac:chgData name="VAN DONGEN Lauren [Serpentine Primary School]" userId="5bc39a8c-b07f-42cc-b7cc-beb494723086" providerId="ADAL" clId="{85B2D558-BEFE-4565-B7EC-7D7BE8915598}" dt="2023-04-15T11:40:06.041" v="809" actId="478"/>
          <ac:spMkLst>
            <pc:docMk/>
            <pc:sldMk cId="4203790483" sldId="1039"/>
            <ac:spMk id="16" creationId="{B3324665-6B8F-433E-9F83-8E4DD29D84DE}"/>
          </ac:spMkLst>
        </pc:spChg>
        <pc:picChg chg="del">
          <ac:chgData name="VAN DONGEN Lauren [Serpentine Primary School]" userId="5bc39a8c-b07f-42cc-b7cc-beb494723086" providerId="ADAL" clId="{85B2D558-BEFE-4565-B7EC-7D7BE8915598}" dt="2023-04-15T11:40:04.011" v="808" actId="478"/>
          <ac:picMkLst>
            <pc:docMk/>
            <pc:sldMk cId="4203790483" sldId="1039"/>
            <ac:picMk id="8" creationId="{00000000-0000-0000-0000-000000000000}"/>
          </ac:picMkLst>
        </pc:picChg>
        <pc:picChg chg="add mod">
          <ac:chgData name="VAN DONGEN Lauren [Serpentine Primary School]" userId="5bc39a8c-b07f-42cc-b7cc-beb494723086" providerId="ADAL" clId="{85B2D558-BEFE-4565-B7EC-7D7BE8915598}" dt="2023-04-15T11:42:18.757" v="825" actId="1076"/>
          <ac:picMkLst>
            <pc:docMk/>
            <pc:sldMk cId="4203790483" sldId="1039"/>
            <ac:picMk id="13" creationId="{6A8C2763-FA5B-400B-A629-BF03CE997CC9}"/>
          </ac:picMkLst>
        </pc:picChg>
      </pc:sldChg>
      <pc:sldChg chg="add del">
        <pc:chgData name="VAN DONGEN Lauren [Serpentine Primary School]" userId="5bc39a8c-b07f-42cc-b7cc-beb494723086" providerId="ADAL" clId="{85B2D558-BEFE-4565-B7EC-7D7BE8915598}" dt="2023-04-15T11:22:10.005" v="522"/>
        <pc:sldMkLst>
          <pc:docMk/>
          <pc:sldMk cId="2661631637" sldId="1040"/>
        </pc:sldMkLst>
      </pc:sldChg>
      <pc:sldChg chg="addSp delSp modSp add mod">
        <pc:chgData name="VAN DONGEN Lauren [Serpentine Primary School]" userId="5bc39a8c-b07f-42cc-b7cc-beb494723086" providerId="ADAL" clId="{85B2D558-BEFE-4565-B7EC-7D7BE8915598}" dt="2023-04-16T09:22:53.864" v="5094"/>
        <pc:sldMkLst>
          <pc:docMk/>
          <pc:sldMk cId="3007666609" sldId="1040"/>
        </pc:sldMkLst>
        <pc:spChg chg="mod">
          <ac:chgData name="VAN DONGEN Lauren [Serpentine Primary School]" userId="5bc39a8c-b07f-42cc-b7cc-beb494723086" providerId="ADAL" clId="{85B2D558-BEFE-4565-B7EC-7D7BE8915598}" dt="2023-04-15T11:41:19.677" v="815" actId="2711"/>
          <ac:spMkLst>
            <pc:docMk/>
            <pc:sldMk cId="3007666609" sldId="1040"/>
            <ac:spMk id="2" creationId="{B3324665-6B8F-433E-9F83-8E4DD29D84DE}"/>
          </ac:spMkLst>
        </pc:spChg>
        <pc:spChg chg="mod">
          <ac:chgData name="VAN DONGEN Lauren [Serpentine Primary School]" userId="5bc39a8c-b07f-42cc-b7cc-beb494723086" providerId="ADAL" clId="{85B2D558-BEFE-4565-B7EC-7D7BE8915598}" dt="2023-04-15T11:43:06.797" v="846" actId="20577"/>
          <ac:spMkLst>
            <pc:docMk/>
            <pc:sldMk cId="3007666609" sldId="1040"/>
            <ac:spMk id="9" creationId="{ED1001CD-35E6-4C11-88BC-9F9B11565B23}"/>
          </ac:spMkLst>
        </pc:spChg>
        <pc:spChg chg="add mod">
          <ac:chgData name="VAN DONGEN Lauren [Serpentine Primary School]" userId="5bc39a8c-b07f-42cc-b7cc-beb494723086" providerId="ADAL" clId="{85B2D558-BEFE-4565-B7EC-7D7BE8915598}" dt="2023-04-16T09:22:53.864" v="5094"/>
          <ac:spMkLst>
            <pc:docMk/>
            <pc:sldMk cId="3007666609" sldId="1040"/>
            <ac:spMk id="15" creationId="{A42E3FA5-29FF-4C35-B079-50CEFBDDD6FE}"/>
          </ac:spMkLst>
        </pc:spChg>
        <pc:spChg chg="mod">
          <ac:chgData name="VAN DONGEN Lauren [Serpentine Primary School]" userId="5bc39a8c-b07f-42cc-b7cc-beb494723086" providerId="ADAL" clId="{85B2D558-BEFE-4565-B7EC-7D7BE8915598}" dt="2023-04-16T09:22:42.209" v="5092" actId="113"/>
          <ac:spMkLst>
            <pc:docMk/>
            <pc:sldMk cId="3007666609" sldId="1040"/>
            <ac:spMk id="17" creationId="{B3324665-6B8F-433E-9F83-8E4DD29D84DE}"/>
          </ac:spMkLst>
        </pc:spChg>
        <pc:picChg chg="add mod modCrop">
          <ac:chgData name="VAN DONGEN Lauren [Serpentine Primary School]" userId="5bc39a8c-b07f-42cc-b7cc-beb494723086" providerId="ADAL" clId="{85B2D558-BEFE-4565-B7EC-7D7BE8915598}" dt="2023-04-15T11:42:59.157" v="838" actId="14100"/>
          <ac:picMkLst>
            <pc:docMk/>
            <pc:sldMk cId="3007666609" sldId="1040"/>
            <ac:picMk id="8" creationId="{7F704128-777D-47C0-883F-8E029063B171}"/>
          </ac:picMkLst>
        </pc:picChg>
        <pc:picChg chg="del">
          <ac:chgData name="VAN DONGEN Lauren [Serpentine Primary School]" userId="5bc39a8c-b07f-42cc-b7cc-beb494723086" providerId="ADAL" clId="{85B2D558-BEFE-4565-B7EC-7D7BE8915598}" dt="2023-04-15T11:41:50.371" v="821" actId="478"/>
          <ac:picMkLst>
            <pc:docMk/>
            <pc:sldMk cId="3007666609" sldId="1040"/>
            <ac:picMk id="13" creationId="{00000000-0000-0000-0000-000000000000}"/>
          </ac:picMkLst>
        </pc:picChg>
      </pc:sldChg>
      <pc:sldChg chg="add del">
        <pc:chgData name="VAN DONGEN Lauren [Serpentine Primary School]" userId="5bc39a8c-b07f-42cc-b7cc-beb494723086" providerId="ADAL" clId="{85B2D558-BEFE-4565-B7EC-7D7BE8915598}" dt="2023-04-15T11:22:10.005" v="522"/>
        <pc:sldMkLst>
          <pc:docMk/>
          <pc:sldMk cId="725737254" sldId="1041"/>
        </pc:sldMkLst>
      </pc:sldChg>
      <pc:sldChg chg="addSp modSp add mod">
        <pc:chgData name="VAN DONGEN Lauren [Serpentine Primary School]" userId="5bc39a8c-b07f-42cc-b7cc-beb494723086" providerId="ADAL" clId="{85B2D558-BEFE-4565-B7EC-7D7BE8915598}" dt="2023-04-16T09:22:58.953" v="5095"/>
        <pc:sldMkLst>
          <pc:docMk/>
          <pc:sldMk cId="1781317368" sldId="1041"/>
        </pc:sldMkLst>
        <pc:spChg chg="mod">
          <ac:chgData name="VAN DONGEN Lauren [Serpentine Primary School]" userId="5bc39a8c-b07f-42cc-b7cc-beb494723086" providerId="ADAL" clId="{85B2D558-BEFE-4565-B7EC-7D7BE8915598}" dt="2023-04-16T09:22:50.433" v="5093" actId="113"/>
          <ac:spMkLst>
            <pc:docMk/>
            <pc:sldMk cId="1781317368" sldId="1041"/>
            <ac:spMk id="2" creationId="{B3324665-6B8F-433E-9F83-8E4DD29D84DE}"/>
          </ac:spMkLst>
        </pc:spChg>
        <pc:spChg chg="add mod">
          <ac:chgData name="VAN DONGEN Lauren [Serpentine Primary School]" userId="5bc39a8c-b07f-42cc-b7cc-beb494723086" providerId="ADAL" clId="{85B2D558-BEFE-4565-B7EC-7D7BE8915598}" dt="2023-04-16T09:22:58.953" v="5095"/>
          <ac:spMkLst>
            <pc:docMk/>
            <pc:sldMk cId="1781317368" sldId="1041"/>
            <ac:spMk id="15" creationId="{826BB40D-1824-46F3-9353-BB204CA3AD95}"/>
          </ac:spMkLst>
        </pc:spChg>
        <pc:picChg chg="add mod">
          <ac:chgData name="VAN DONGEN Lauren [Serpentine Primary School]" userId="5bc39a8c-b07f-42cc-b7cc-beb494723086" providerId="ADAL" clId="{85B2D558-BEFE-4565-B7EC-7D7BE8915598}" dt="2023-04-15T11:44:09.140" v="854" actId="1076"/>
          <ac:picMkLst>
            <pc:docMk/>
            <pc:sldMk cId="1781317368" sldId="1041"/>
            <ac:picMk id="8" creationId="{E52A96A4-A250-4869-884A-768B219A3461}"/>
          </ac:picMkLst>
        </pc:picChg>
      </pc:sldChg>
      <pc:sldChg chg="addSp modSp add del mod">
        <pc:chgData name="VAN DONGEN Lauren [Serpentine Primary School]" userId="5bc39a8c-b07f-42cc-b7cc-beb494723086" providerId="ADAL" clId="{85B2D558-BEFE-4565-B7EC-7D7BE8915598}" dt="2023-04-16T07:57:18.685" v="3863" actId="2696"/>
        <pc:sldMkLst>
          <pc:docMk/>
          <pc:sldMk cId="1587760838" sldId="1042"/>
        </pc:sldMkLst>
        <pc:spChg chg="mod">
          <ac:chgData name="VAN DONGEN Lauren [Serpentine Primary School]" userId="5bc39a8c-b07f-42cc-b7cc-beb494723086" providerId="ADAL" clId="{85B2D558-BEFE-4565-B7EC-7D7BE8915598}" dt="2023-04-15T11:45:10.293" v="866" actId="14100"/>
          <ac:spMkLst>
            <pc:docMk/>
            <pc:sldMk cId="1587760838" sldId="1042"/>
            <ac:spMk id="2" creationId="{B3324665-6B8F-433E-9F83-8E4DD29D84DE}"/>
          </ac:spMkLst>
        </pc:spChg>
        <pc:spChg chg="mod">
          <ac:chgData name="VAN DONGEN Lauren [Serpentine Primary School]" userId="5bc39a8c-b07f-42cc-b7cc-beb494723086" providerId="ADAL" clId="{85B2D558-BEFE-4565-B7EC-7D7BE8915598}" dt="2023-04-15T11:47:02.759" v="884" actId="20577"/>
          <ac:spMkLst>
            <pc:docMk/>
            <pc:sldMk cId="1587760838" sldId="1042"/>
            <ac:spMk id="9" creationId="{ED1001CD-35E6-4C11-88BC-9F9B11565B23}"/>
          </ac:spMkLst>
        </pc:spChg>
        <pc:spChg chg="add mod">
          <ac:chgData name="VAN DONGEN Lauren [Serpentine Primary School]" userId="5bc39a8c-b07f-42cc-b7cc-beb494723086" providerId="ADAL" clId="{85B2D558-BEFE-4565-B7EC-7D7BE8915598}" dt="2023-04-15T11:45:21.915" v="870" actId="313"/>
          <ac:spMkLst>
            <pc:docMk/>
            <pc:sldMk cId="1587760838" sldId="1042"/>
            <ac:spMk id="15" creationId="{827D790B-2AFC-46B7-BC8A-7ABA126D047E}"/>
          </ac:spMkLst>
        </pc:spChg>
        <pc:picChg chg="add mod">
          <ac:chgData name="VAN DONGEN Lauren [Serpentine Primary School]" userId="5bc39a8c-b07f-42cc-b7cc-beb494723086" providerId="ADAL" clId="{85B2D558-BEFE-4565-B7EC-7D7BE8915598}" dt="2023-04-15T11:46:33.580" v="874" actId="14100"/>
          <ac:picMkLst>
            <pc:docMk/>
            <pc:sldMk cId="1587760838" sldId="1042"/>
            <ac:picMk id="8" creationId="{2C6E2A42-B466-4D8E-A16B-58CD018725CD}"/>
          </ac:picMkLst>
        </pc:picChg>
        <pc:picChg chg="add mod">
          <ac:chgData name="VAN DONGEN Lauren [Serpentine Primary School]" userId="5bc39a8c-b07f-42cc-b7cc-beb494723086" providerId="ADAL" clId="{85B2D558-BEFE-4565-B7EC-7D7BE8915598}" dt="2023-04-15T11:46:57.588" v="876" actId="1076"/>
          <ac:picMkLst>
            <pc:docMk/>
            <pc:sldMk cId="1587760838" sldId="1042"/>
            <ac:picMk id="17" creationId="{9D01F14A-AA41-4A74-AB6D-EDD901FA8421}"/>
          </ac:picMkLst>
        </pc:picChg>
      </pc:sldChg>
      <pc:sldChg chg="add del">
        <pc:chgData name="VAN DONGEN Lauren [Serpentine Primary School]" userId="5bc39a8c-b07f-42cc-b7cc-beb494723086" providerId="ADAL" clId="{85B2D558-BEFE-4565-B7EC-7D7BE8915598}" dt="2023-04-15T11:22:10.005" v="522"/>
        <pc:sldMkLst>
          <pc:docMk/>
          <pc:sldMk cId="3338276902" sldId="1042"/>
        </pc:sldMkLst>
      </pc:sldChg>
      <pc:sldChg chg="delSp mod">
        <pc:chgData name="VAN DONGEN Lauren [Serpentine Primary School]" userId="5bc39a8c-b07f-42cc-b7cc-beb494723086" providerId="ADAL" clId="{85B2D558-BEFE-4565-B7EC-7D7BE8915598}" dt="2023-04-16T09:23:34.104" v="5096" actId="478"/>
        <pc:sldMkLst>
          <pc:docMk/>
          <pc:sldMk cId="4280093164" sldId="1042"/>
        </pc:sldMkLst>
        <pc:spChg chg="del">
          <ac:chgData name="VAN DONGEN Lauren [Serpentine Primary School]" userId="5bc39a8c-b07f-42cc-b7cc-beb494723086" providerId="ADAL" clId="{85B2D558-BEFE-4565-B7EC-7D7BE8915598}" dt="2023-04-16T09:23:34.104" v="5096" actId="478"/>
          <ac:spMkLst>
            <pc:docMk/>
            <pc:sldMk cId="4280093164" sldId="1042"/>
            <ac:spMk id="13" creationId="{1573D505-B839-4EBB-8E59-DCD7AF35A05A}"/>
          </ac:spMkLst>
        </pc:spChg>
      </pc:sldChg>
      <pc:sldChg chg="modSp add mod">
        <pc:chgData name="VAN DONGEN Lauren [Serpentine Primary School]" userId="5bc39a8c-b07f-42cc-b7cc-beb494723086" providerId="ADAL" clId="{85B2D558-BEFE-4565-B7EC-7D7BE8915598}" dt="2023-04-16T08:22:33.324" v="4806"/>
        <pc:sldMkLst>
          <pc:docMk/>
          <pc:sldMk cId="2639363923" sldId="1043"/>
        </pc:sldMkLst>
        <pc:spChg chg="mod">
          <ac:chgData name="VAN DONGEN Lauren [Serpentine Primary School]" userId="5bc39a8c-b07f-42cc-b7cc-beb494723086" providerId="ADAL" clId="{85B2D558-BEFE-4565-B7EC-7D7BE8915598}" dt="2023-04-16T08:22:33.324" v="4806"/>
          <ac:spMkLst>
            <pc:docMk/>
            <pc:sldMk cId="2639363923" sldId="1043"/>
            <ac:spMk id="14" creationId="{F9A92AD2-C4B3-499B-8BC0-7412502A5209}"/>
          </ac:spMkLst>
        </pc:spChg>
      </pc:sldChg>
      <pc:sldChg chg="add del setBg">
        <pc:chgData name="VAN DONGEN Lauren [Serpentine Primary School]" userId="5bc39a8c-b07f-42cc-b7cc-beb494723086" providerId="ADAL" clId="{85B2D558-BEFE-4565-B7EC-7D7BE8915598}" dt="2023-04-15T11:22:10.005" v="522"/>
        <pc:sldMkLst>
          <pc:docMk/>
          <pc:sldMk cId="3839990875" sldId="1043"/>
        </pc:sldMkLst>
      </pc:sldChg>
      <pc:sldChg chg="del">
        <pc:chgData name="VAN DONGEN Lauren [Serpentine Primary School]" userId="5bc39a8c-b07f-42cc-b7cc-beb494723086" providerId="ADAL" clId="{85B2D558-BEFE-4565-B7EC-7D7BE8915598}" dt="2023-04-15T11:28:17.042" v="577"/>
        <pc:sldMkLst>
          <pc:docMk/>
          <pc:sldMk cId="2302981315" sldId="1044"/>
        </pc:sldMkLst>
      </pc:sldChg>
      <pc:sldChg chg="delSp modSp del mod">
        <pc:chgData name="VAN DONGEN Lauren [Serpentine Primary School]" userId="5bc39a8c-b07f-42cc-b7cc-beb494723086" providerId="ADAL" clId="{85B2D558-BEFE-4565-B7EC-7D7BE8915598}" dt="2023-04-16T09:00:59.176" v="4884" actId="478"/>
        <pc:sldMkLst>
          <pc:docMk/>
          <pc:sldMk cId="4053001923" sldId="4604"/>
        </pc:sldMkLst>
        <pc:spChg chg="mod">
          <ac:chgData name="VAN DONGEN Lauren [Serpentine Primary School]" userId="5bc39a8c-b07f-42cc-b7cc-beb494723086" providerId="ADAL" clId="{85B2D558-BEFE-4565-B7EC-7D7BE8915598}" dt="2023-04-16T09:00:24.596" v="4874" actId="20577"/>
          <ac:spMkLst>
            <pc:docMk/>
            <pc:sldMk cId="4053001923" sldId="4604"/>
            <ac:spMk id="2" creationId="{F8B160F8-6149-45E5-A01B-24799688456E}"/>
          </ac:spMkLst>
        </pc:spChg>
        <pc:spChg chg="mod">
          <ac:chgData name="VAN DONGEN Lauren [Serpentine Primary School]" userId="5bc39a8c-b07f-42cc-b7cc-beb494723086" providerId="ADAL" clId="{85B2D558-BEFE-4565-B7EC-7D7BE8915598}" dt="2023-04-16T09:00:35.700" v="4878" actId="14100"/>
          <ac:spMkLst>
            <pc:docMk/>
            <pc:sldMk cId="4053001923" sldId="4604"/>
            <ac:spMk id="3" creationId="{3CA58422-3FB0-51D6-5158-3BE835804F7C}"/>
          </ac:spMkLst>
        </pc:spChg>
        <pc:spChg chg="mod">
          <ac:chgData name="VAN DONGEN Lauren [Serpentine Primary School]" userId="5bc39a8c-b07f-42cc-b7cc-beb494723086" providerId="ADAL" clId="{85B2D558-BEFE-4565-B7EC-7D7BE8915598}" dt="2023-04-16T09:00:57.652" v="4883" actId="1076"/>
          <ac:spMkLst>
            <pc:docMk/>
            <pc:sldMk cId="4053001923" sldId="4604"/>
            <ac:spMk id="4" creationId="{51C48988-CD0E-6C6A-AF10-047FBD8DA10F}"/>
          </ac:spMkLst>
        </pc:spChg>
        <pc:spChg chg="mod">
          <ac:chgData name="VAN DONGEN Lauren [Serpentine Primary School]" userId="5bc39a8c-b07f-42cc-b7cc-beb494723086" providerId="ADAL" clId="{85B2D558-BEFE-4565-B7EC-7D7BE8915598}" dt="2023-04-16T09:00:48.009" v="4881" actId="1076"/>
          <ac:spMkLst>
            <pc:docMk/>
            <pc:sldMk cId="4053001923" sldId="4604"/>
            <ac:spMk id="8" creationId="{B98861DE-21C5-48D4-811E-738555D6F960}"/>
          </ac:spMkLst>
        </pc:spChg>
        <pc:spChg chg="del mod">
          <ac:chgData name="VAN DONGEN Lauren [Serpentine Primary School]" userId="5bc39a8c-b07f-42cc-b7cc-beb494723086" providerId="ADAL" clId="{85B2D558-BEFE-4565-B7EC-7D7BE8915598}" dt="2023-04-16T09:00:59.176" v="4884" actId="478"/>
          <ac:spMkLst>
            <pc:docMk/>
            <pc:sldMk cId="4053001923" sldId="4604"/>
            <ac:spMk id="16" creationId="{E7CE2A78-A365-4FAB-AD12-8C894050792F}"/>
          </ac:spMkLst>
        </pc:spChg>
        <pc:spChg chg="mod">
          <ac:chgData name="VAN DONGEN Lauren [Serpentine Primary School]" userId="5bc39a8c-b07f-42cc-b7cc-beb494723086" providerId="ADAL" clId="{85B2D558-BEFE-4565-B7EC-7D7BE8915598}" dt="2023-04-16T09:00:51.140" v="4882" actId="1076"/>
          <ac:spMkLst>
            <pc:docMk/>
            <pc:sldMk cId="4053001923" sldId="4604"/>
            <ac:spMk id="18" creationId="{2666BDA7-230C-4325-A586-C3A4D4341A4F}"/>
          </ac:spMkLst>
        </pc:spChg>
      </pc:sldChg>
      <pc:sldChg chg="modSp mod">
        <pc:chgData name="VAN DONGEN Lauren [Serpentine Primary School]" userId="5bc39a8c-b07f-42cc-b7cc-beb494723086" providerId="ADAL" clId="{85B2D558-BEFE-4565-B7EC-7D7BE8915598}" dt="2023-04-15T11:29:24.835" v="588" actId="20577"/>
        <pc:sldMkLst>
          <pc:docMk/>
          <pc:sldMk cId="4240891209" sldId="4605"/>
        </pc:sldMkLst>
        <pc:spChg chg="mod">
          <ac:chgData name="VAN DONGEN Lauren [Serpentine Primary School]" userId="5bc39a8c-b07f-42cc-b7cc-beb494723086" providerId="ADAL" clId="{85B2D558-BEFE-4565-B7EC-7D7BE8915598}" dt="2023-04-15T11:29:24.835" v="588" actId="20577"/>
          <ac:spMkLst>
            <pc:docMk/>
            <pc:sldMk cId="4240891209" sldId="4605"/>
            <ac:spMk id="11" creationId="{8F74DC02-866C-4DAD-882A-5B2A29BE6EE4}"/>
          </ac:spMkLst>
        </pc:spChg>
      </pc:sldChg>
      <pc:sldChg chg="del">
        <pc:chgData name="VAN DONGEN Lauren [Serpentine Primary School]" userId="5bc39a8c-b07f-42cc-b7cc-beb494723086" providerId="ADAL" clId="{85B2D558-BEFE-4565-B7EC-7D7BE8915598}" dt="2023-04-15T11:29:27.779" v="589" actId="47"/>
        <pc:sldMkLst>
          <pc:docMk/>
          <pc:sldMk cId="1849893094" sldId="4607"/>
        </pc:sldMkLst>
      </pc:sldChg>
      <pc:sldChg chg="ord">
        <pc:chgData name="VAN DONGEN Lauren [Serpentine Primary School]" userId="5bc39a8c-b07f-42cc-b7cc-beb494723086" providerId="ADAL" clId="{85B2D558-BEFE-4565-B7EC-7D7BE8915598}" dt="2023-04-15T11:29:52.298" v="592"/>
        <pc:sldMkLst>
          <pc:docMk/>
          <pc:sldMk cId="1762107866" sldId="4608"/>
        </pc:sldMkLst>
      </pc:sldChg>
      <pc:sldChg chg="del">
        <pc:chgData name="VAN DONGEN Lauren [Serpentine Primary School]" userId="5bc39a8c-b07f-42cc-b7cc-beb494723086" providerId="ADAL" clId="{85B2D558-BEFE-4565-B7EC-7D7BE8915598}" dt="2023-04-15T11:29:31.330" v="590" actId="47"/>
        <pc:sldMkLst>
          <pc:docMk/>
          <pc:sldMk cId="3188431349" sldId="4609"/>
        </pc:sldMkLst>
      </pc:sldChg>
      <pc:sldChg chg="del">
        <pc:chgData name="VAN DONGEN Lauren [Serpentine Primary School]" userId="5bc39a8c-b07f-42cc-b7cc-beb494723086" providerId="ADAL" clId="{85B2D558-BEFE-4565-B7EC-7D7BE8915598}" dt="2023-04-15T11:28:14.615" v="570"/>
        <pc:sldMkLst>
          <pc:docMk/>
          <pc:sldMk cId="1626466677" sldId="4611"/>
        </pc:sldMkLst>
      </pc:sldChg>
      <pc:sldChg chg="del">
        <pc:chgData name="VAN DONGEN Lauren [Serpentine Primary School]" userId="5bc39a8c-b07f-42cc-b7cc-beb494723086" providerId="ADAL" clId="{85B2D558-BEFE-4565-B7EC-7D7BE8915598}" dt="2023-04-15T11:28:14.366" v="569"/>
        <pc:sldMkLst>
          <pc:docMk/>
          <pc:sldMk cId="738207553" sldId="4612"/>
        </pc:sldMkLst>
      </pc:sldChg>
      <pc:sldChg chg="addSp delSp modSp add mod">
        <pc:chgData name="VAN DONGEN Lauren [Serpentine Primary School]" userId="5bc39a8c-b07f-42cc-b7cc-beb494723086" providerId="ADAL" clId="{85B2D558-BEFE-4565-B7EC-7D7BE8915598}" dt="2023-04-15T11:36:33.629" v="771" actId="1076"/>
        <pc:sldMkLst>
          <pc:docMk/>
          <pc:sldMk cId="1003222390" sldId="4612"/>
        </pc:sldMkLst>
        <pc:spChg chg="mod">
          <ac:chgData name="VAN DONGEN Lauren [Serpentine Primary School]" userId="5bc39a8c-b07f-42cc-b7cc-beb494723086" providerId="ADAL" clId="{85B2D558-BEFE-4565-B7EC-7D7BE8915598}" dt="2023-04-15T11:35:17.781" v="625" actId="20577"/>
          <ac:spMkLst>
            <pc:docMk/>
            <pc:sldMk cId="1003222390" sldId="4612"/>
            <ac:spMk id="9" creationId="{ED1001CD-35E6-4C11-88BC-9F9B11565B23}"/>
          </ac:spMkLst>
        </pc:spChg>
        <pc:spChg chg="mod">
          <ac:chgData name="VAN DONGEN Lauren [Serpentine Primary School]" userId="5bc39a8c-b07f-42cc-b7cc-beb494723086" providerId="ADAL" clId="{85B2D558-BEFE-4565-B7EC-7D7BE8915598}" dt="2023-04-15T11:35:32.625" v="656" actId="20577"/>
          <ac:spMkLst>
            <pc:docMk/>
            <pc:sldMk cId="1003222390" sldId="4612"/>
            <ac:spMk id="11" creationId="{704B98E3-635A-4864-9A81-CC7BA2C6B82A}"/>
          </ac:spMkLst>
        </pc:spChg>
        <pc:spChg chg="mod">
          <ac:chgData name="VAN DONGEN Lauren [Serpentine Primary School]" userId="5bc39a8c-b07f-42cc-b7cc-beb494723086" providerId="ADAL" clId="{85B2D558-BEFE-4565-B7EC-7D7BE8915598}" dt="2023-04-15T11:36:33.629" v="771" actId="1076"/>
          <ac:spMkLst>
            <pc:docMk/>
            <pc:sldMk cId="1003222390" sldId="4612"/>
            <ac:spMk id="14" creationId="{78396EEF-D220-45C5-89E0-85468C78ED15}"/>
          </ac:spMkLst>
        </pc:spChg>
        <pc:spChg chg="mod">
          <ac:chgData name="VAN DONGEN Lauren [Serpentine Primary School]" userId="5bc39a8c-b07f-42cc-b7cc-beb494723086" providerId="ADAL" clId="{85B2D558-BEFE-4565-B7EC-7D7BE8915598}" dt="2023-04-15T11:35:03.208" v="607" actId="313"/>
          <ac:spMkLst>
            <pc:docMk/>
            <pc:sldMk cId="1003222390" sldId="4612"/>
            <ac:spMk id="18" creationId="{10869C25-4B43-492C-9E7B-5C6F40C64723}"/>
          </ac:spMkLst>
        </pc:spChg>
        <pc:spChg chg="del">
          <ac:chgData name="VAN DONGEN Lauren [Serpentine Primary School]" userId="5bc39a8c-b07f-42cc-b7cc-beb494723086" providerId="ADAL" clId="{85B2D558-BEFE-4565-B7EC-7D7BE8915598}" dt="2023-04-15T11:34:05.898" v="599" actId="478"/>
          <ac:spMkLst>
            <pc:docMk/>
            <pc:sldMk cId="1003222390" sldId="4612"/>
            <ac:spMk id="20" creationId="{B3324665-6B8F-433E-9F83-8E4DD29D84DE}"/>
          </ac:spMkLst>
        </pc:spChg>
        <pc:picChg chg="add mod">
          <ac:chgData name="VAN DONGEN Lauren [Serpentine Primary School]" userId="5bc39a8c-b07f-42cc-b7cc-beb494723086" providerId="ADAL" clId="{85B2D558-BEFE-4565-B7EC-7D7BE8915598}" dt="2023-04-15T11:34:45.756" v="606" actId="1076"/>
          <ac:picMkLst>
            <pc:docMk/>
            <pc:sldMk cId="1003222390" sldId="4612"/>
            <ac:picMk id="7" creationId="{E59BBF76-CB8A-48FD-B35E-CBF076D32922}"/>
          </ac:picMkLst>
        </pc:picChg>
        <pc:picChg chg="add mod">
          <ac:chgData name="VAN DONGEN Lauren [Serpentine Primary School]" userId="5bc39a8c-b07f-42cc-b7cc-beb494723086" providerId="ADAL" clId="{85B2D558-BEFE-4565-B7EC-7D7BE8915598}" dt="2023-04-15T11:36:27.653" v="770" actId="1076"/>
          <ac:picMkLst>
            <pc:docMk/>
            <pc:sldMk cId="1003222390" sldId="4612"/>
            <ac:picMk id="13" creationId="{71EF9315-CA74-4014-B6A1-21CBC03DDD05}"/>
          </ac:picMkLst>
        </pc:picChg>
        <pc:picChg chg="del">
          <ac:chgData name="VAN DONGEN Lauren [Serpentine Primary School]" userId="5bc39a8c-b07f-42cc-b7cc-beb494723086" providerId="ADAL" clId="{85B2D558-BEFE-4565-B7EC-7D7BE8915598}" dt="2023-04-15T11:34:15.607" v="601" actId="478"/>
          <ac:picMkLst>
            <pc:docMk/>
            <pc:sldMk cId="1003222390" sldId="4612"/>
            <ac:picMk id="15" creationId="{F804A1F4-BD5C-45AF-AEB3-D02937364049}"/>
          </ac:picMkLst>
        </pc:picChg>
        <pc:picChg chg="del">
          <ac:chgData name="VAN DONGEN Lauren [Serpentine Primary School]" userId="5bc39a8c-b07f-42cc-b7cc-beb494723086" providerId="ADAL" clId="{85B2D558-BEFE-4565-B7EC-7D7BE8915598}" dt="2023-04-15T11:34:33.190" v="602" actId="478"/>
          <ac:picMkLst>
            <pc:docMk/>
            <pc:sldMk cId="1003222390" sldId="4612"/>
            <ac:picMk id="16" creationId="{00000000-0000-0000-0000-000000000000}"/>
          </ac:picMkLst>
        </pc:picChg>
      </pc:sldChg>
      <pc:sldChg chg="modSp add mod">
        <pc:chgData name="VAN DONGEN Lauren [Serpentine Primary School]" userId="5bc39a8c-b07f-42cc-b7cc-beb494723086" providerId="ADAL" clId="{85B2D558-BEFE-4565-B7EC-7D7BE8915598}" dt="2023-04-16T08:23:31.487" v="4810" actId="20577"/>
        <pc:sldMkLst>
          <pc:docMk/>
          <pc:sldMk cId="1110444286" sldId="4613"/>
        </pc:sldMkLst>
        <pc:spChg chg="mod">
          <ac:chgData name="VAN DONGEN Lauren [Serpentine Primary School]" userId="5bc39a8c-b07f-42cc-b7cc-beb494723086" providerId="ADAL" clId="{85B2D558-BEFE-4565-B7EC-7D7BE8915598}" dt="2023-04-15T11:57:47.097" v="1098" actId="20577"/>
          <ac:spMkLst>
            <pc:docMk/>
            <pc:sldMk cId="1110444286" sldId="4613"/>
            <ac:spMk id="3" creationId="{00000000-0000-0000-0000-000000000000}"/>
          </ac:spMkLst>
        </pc:spChg>
        <pc:spChg chg="mod">
          <ac:chgData name="VAN DONGEN Lauren [Serpentine Primary School]" userId="5bc39a8c-b07f-42cc-b7cc-beb494723086" providerId="ADAL" clId="{85B2D558-BEFE-4565-B7EC-7D7BE8915598}" dt="2023-04-15T11:48:19.455" v="921" actId="20577"/>
          <ac:spMkLst>
            <pc:docMk/>
            <pc:sldMk cId="1110444286" sldId="4613"/>
            <ac:spMk id="4" creationId="{00000000-0000-0000-0000-000000000000}"/>
          </ac:spMkLst>
        </pc:spChg>
        <pc:spChg chg="mod">
          <ac:chgData name="VAN DONGEN Lauren [Serpentine Primary School]" userId="5bc39a8c-b07f-42cc-b7cc-beb494723086" providerId="ADAL" clId="{85B2D558-BEFE-4565-B7EC-7D7BE8915598}" dt="2023-04-16T08:23:31.487" v="4810" actId="20577"/>
          <ac:spMkLst>
            <pc:docMk/>
            <pc:sldMk cId="1110444286" sldId="4613"/>
            <ac:spMk id="6" creationId="{46ACA3B1-3F03-4DBA-B3D3-1638CED06E96}"/>
          </ac:spMkLst>
        </pc:spChg>
      </pc:sldChg>
      <pc:sldChg chg="add del setBg">
        <pc:chgData name="VAN DONGEN Lauren [Serpentine Primary School]" userId="5bc39a8c-b07f-42cc-b7cc-beb494723086" providerId="ADAL" clId="{85B2D558-BEFE-4565-B7EC-7D7BE8915598}" dt="2023-04-15T11:48:10.969" v="919"/>
        <pc:sldMkLst>
          <pc:docMk/>
          <pc:sldMk cId="1960812196" sldId="4613"/>
        </pc:sldMkLst>
      </pc:sldChg>
      <pc:sldChg chg="del">
        <pc:chgData name="VAN DONGEN Lauren [Serpentine Primary School]" userId="5bc39a8c-b07f-42cc-b7cc-beb494723086" providerId="ADAL" clId="{85B2D558-BEFE-4565-B7EC-7D7BE8915598}" dt="2023-04-15T11:28:13.133" v="567"/>
        <pc:sldMkLst>
          <pc:docMk/>
          <pc:sldMk cId="3957601870" sldId="4613"/>
        </pc:sldMkLst>
      </pc:sldChg>
      <pc:sldChg chg="add del">
        <pc:chgData name="VAN DONGEN Lauren [Serpentine Primary School]" userId="5bc39a8c-b07f-42cc-b7cc-beb494723086" providerId="ADAL" clId="{85B2D558-BEFE-4565-B7EC-7D7BE8915598}" dt="2023-04-15T11:48:10.969" v="919"/>
        <pc:sldMkLst>
          <pc:docMk/>
          <pc:sldMk cId="1563004356" sldId="4614"/>
        </pc:sldMkLst>
      </pc:sldChg>
      <pc:sldChg chg="addSp modSp add mod">
        <pc:chgData name="VAN DONGEN Lauren [Serpentine Primary School]" userId="5bc39a8c-b07f-42cc-b7cc-beb494723086" providerId="ADAL" clId="{85B2D558-BEFE-4565-B7EC-7D7BE8915598}" dt="2023-04-16T09:05:11.581" v="4918" actId="1076"/>
        <pc:sldMkLst>
          <pc:docMk/>
          <pc:sldMk cId="2023546651" sldId="4614"/>
        </pc:sldMkLst>
        <pc:spChg chg="mod">
          <ac:chgData name="VAN DONGEN Lauren [Serpentine Primary School]" userId="5bc39a8c-b07f-42cc-b7cc-beb494723086" providerId="ADAL" clId="{85B2D558-BEFE-4565-B7EC-7D7BE8915598}" dt="2023-04-16T07:55:31.382" v="3848" actId="20577"/>
          <ac:spMkLst>
            <pc:docMk/>
            <pc:sldMk cId="2023546651" sldId="4614"/>
            <ac:spMk id="2" creationId="{F8B160F8-6149-45E5-A01B-24799688456E}"/>
          </ac:spMkLst>
        </pc:spChg>
        <pc:spChg chg="mod">
          <ac:chgData name="VAN DONGEN Lauren [Serpentine Primary School]" userId="5bc39a8c-b07f-42cc-b7cc-beb494723086" providerId="ADAL" clId="{85B2D558-BEFE-4565-B7EC-7D7BE8915598}" dt="2023-04-16T09:04:13.756" v="4905" actId="14100"/>
          <ac:spMkLst>
            <pc:docMk/>
            <pc:sldMk cId="2023546651" sldId="4614"/>
            <ac:spMk id="3" creationId="{3CA58422-3FB0-51D6-5158-3BE835804F7C}"/>
          </ac:spMkLst>
        </pc:spChg>
        <pc:spChg chg="mod">
          <ac:chgData name="VAN DONGEN Lauren [Serpentine Primary School]" userId="5bc39a8c-b07f-42cc-b7cc-beb494723086" providerId="ADAL" clId="{85B2D558-BEFE-4565-B7EC-7D7BE8915598}" dt="2023-04-16T09:04:38.100" v="4910" actId="14100"/>
          <ac:spMkLst>
            <pc:docMk/>
            <pc:sldMk cId="2023546651" sldId="4614"/>
            <ac:spMk id="4" creationId="{51C48988-CD0E-6C6A-AF10-047FBD8DA10F}"/>
          </ac:spMkLst>
        </pc:spChg>
        <pc:spChg chg="mod">
          <ac:chgData name="VAN DONGEN Lauren [Serpentine Primary School]" userId="5bc39a8c-b07f-42cc-b7cc-beb494723086" providerId="ADAL" clId="{85B2D558-BEFE-4565-B7EC-7D7BE8915598}" dt="2023-04-16T09:03:51.212" v="4900" actId="1076"/>
          <ac:spMkLst>
            <pc:docMk/>
            <pc:sldMk cId="2023546651" sldId="4614"/>
            <ac:spMk id="8" creationId="{B98861DE-21C5-48D4-811E-738555D6F960}"/>
          </ac:spMkLst>
        </pc:spChg>
        <pc:spChg chg="add mod">
          <ac:chgData name="VAN DONGEN Lauren [Serpentine Primary School]" userId="5bc39a8c-b07f-42cc-b7cc-beb494723086" providerId="ADAL" clId="{85B2D558-BEFE-4565-B7EC-7D7BE8915598}" dt="2023-04-16T09:03:58.636" v="4902" actId="1076"/>
          <ac:spMkLst>
            <pc:docMk/>
            <pc:sldMk cId="2023546651" sldId="4614"/>
            <ac:spMk id="9" creationId="{56C8C52D-1140-45A6-8B7C-F54B865FAEB1}"/>
          </ac:spMkLst>
        </pc:spChg>
        <pc:spChg chg="add mod">
          <ac:chgData name="VAN DONGEN Lauren [Serpentine Primary School]" userId="5bc39a8c-b07f-42cc-b7cc-beb494723086" providerId="ADAL" clId="{85B2D558-BEFE-4565-B7EC-7D7BE8915598}" dt="2023-04-16T09:04:22.829" v="4907" actId="1076"/>
          <ac:spMkLst>
            <pc:docMk/>
            <pc:sldMk cId="2023546651" sldId="4614"/>
            <ac:spMk id="10" creationId="{BA1D1E8A-6C86-4A95-83D1-C4D404274082}"/>
          </ac:spMkLst>
        </pc:spChg>
        <pc:spChg chg="add mod">
          <ac:chgData name="VAN DONGEN Lauren [Serpentine Primary School]" userId="5bc39a8c-b07f-42cc-b7cc-beb494723086" providerId="ADAL" clId="{85B2D558-BEFE-4565-B7EC-7D7BE8915598}" dt="2023-04-16T09:05:01.094" v="4916" actId="1076"/>
          <ac:spMkLst>
            <pc:docMk/>
            <pc:sldMk cId="2023546651" sldId="4614"/>
            <ac:spMk id="11" creationId="{EABCAFE4-BB15-436D-A9F3-064B80687E09}"/>
          </ac:spMkLst>
        </pc:spChg>
        <pc:spChg chg="add mod">
          <ac:chgData name="VAN DONGEN Lauren [Serpentine Primary School]" userId="5bc39a8c-b07f-42cc-b7cc-beb494723086" providerId="ADAL" clId="{85B2D558-BEFE-4565-B7EC-7D7BE8915598}" dt="2023-04-16T09:05:11.581" v="4918" actId="1076"/>
          <ac:spMkLst>
            <pc:docMk/>
            <pc:sldMk cId="2023546651" sldId="4614"/>
            <ac:spMk id="12" creationId="{AF90F8D5-056A-442A-9B07-C04D526CE020}"/>
          </ac:spMkLst>
        </pc:spChg>
        <pc:spChg chg="mod">
          <ac:chgData name="VAN DONGEN Lauren [Serpentine Primary School]" userId="5bc39a8c-b07f-42cc-b7cc-beb494723086" providerId="ADAL" clId="{85B2D558-BEFE-4565-B7EC-7D7BE8915598}" dt="2023-04-16T09:04:54.260" v="4914" actId="14100"/>
          <ac:spMkLst>
            <pc:docMk/>
            <pc:sldMk cId="2023546651" sldId="4614"/>
            <ac:spMk id="16" creationId="{E7CE2A78-A365-4FAB-AD12-8C894050792F}"/>
          </ac:spMkLst>
        </pc:spChg>
        <pc:spChg chg="mod">
          <ac:chgData name="VAN DONGEN Lauren [Serpentine Primary School]" userId="5bc39a8c-b07f-42cc-b7cc-beb494723086" providerId="ADAL" clId="{85B2D558-BEFE-4565-B7EC-7D7BE8915598}" dt="2023-04-16T09:03:41.517" v="4899" actId="1076"/>
          <ac:spMkLst>
            <pc:docMk/>
            <pc:sldMk cId="2023546651" sldId="4614"/>
            <ac:spMk id="18" creationId="{2666BDA7-230C-4325-A586-C3A4D4341A4F}"/>
          </ac:spMkLst>
        </pc:spChg>
      </pc:sldChg>
      <pc:sldChg chg="del">
        <pc:chgData name="VAN DONGEN Lauren [Serpentine Primary School]" userId="5bc39a8c-b07f-42cc-b7cc-beb494723086" providerId="ADAL" clId="{85B2D558-BEFE-4565-B7EC-7D7BE8915598}" dt="2023-04-15T11:27:41.346" v="566"/>
        <pc:sldMkLst>
          <pc:docMk/>
          <pc:sldMk cId="2611999519" sldId="4614"/>
        </pc:sldMkLst>
      </pc:sldChg>
      <pc:sldChg chg="add del">
        <pc:chgData name="VAN DONGEN Lauren [Serpentine Primary School]" userId="5bc39a8c-b07f-42cc-b7cc-beb494723086" providerId="ADAL" clId="{85B2D558-BEFE-4565-B7EC-7D7BE8915598}" dt="2023-04-15T11:48:10.969" v="919"/>
        <pc:sldMkLst>
          <pc:docMk/>
          <pc:sldMk cId="3315555920" sldId="4615"/>
        </pc:sldMkLst>
      </pc:sldChg>
      <pc:sldChg chg="add">
        <pc:chgData name="VAN DONGEN Lauren [Serpentine Primary School]" userId="5bc39a8c-b07f-42cc-b7cc-beb494723086" providerId="ADAL" clId="{85B2D558-BEFE-4565-B7EC-7D7BE8915598}" dt="2023-04-15T11:48:11.017" v="920"/>
        <pc:sldMkLst>
          <pc:docMk/>
          <pc:sldMk cId="3392896327" sldId="4615"/>
        </pc:sldMkLst>
      </pc:sldChg>
      <pc:sldChg chg="add">
        <pc:chgData name="VAN DONGEN Lauren [Serpentine Primary School]" userId="5bc39a8c-b07f-42cc-b7cc-beb494723086" providerId="ADAL" clId="{85B2D558-BEFE-4565-B7EC-7D7BE8915598}" dt="2023-04-15T11:48:11.017" v="920"/>
        <pc:sldMkLst>
          <pc:docMk/>
          <pc:sldMk cId="1241760293" sldId="4616"/>
        </pc:sldMkLst>
      </pc:sldChg>
      <pc:sldChg chg="add del">
        <pc:chgData name="VAN DONGEN Lauren [Serpentine Primary School]" userId="5bc39a8c-b07f-42cc-b7cc-beb494723086" providerId="ADAL" clId="{85B2D558-BEFE-4565-B7EC-7D7BE8915598}" dt="2023-04-15T11:48:10.969" v="919"/>
        <pc:sldMkLst>
          <pc:docMk/>
          <pc:sldMk cId="3927429816" sldId="4616"/>
        </pc:sldMkLst>
      </pc:sldChg>
      <pc:sldChg chg="add del">
        <pc:chgData name="VAN DONGEN Lauren [Serpentine Primary School]" userId="5bc39a8c-b07f-42cc-b7cc-beb494723086" providerId="ADAL" clId="{85B2D558-BEFE-4565-B7EC-7D7BE8915598}" dt="2023-04-15T11:48:10.969" v="919"/>
        <pc:sldMkLst>
          <pc:docMk/>
          <pc:sldMk cId="3150263206" sldId="4617"/>
        </pc:sldMkLst>
      </pc:sldChg>
      <pc:sldChg chg="add">
        <pc:chgData name="VAN DONGEN Lauren [Serpentine Primary School]" userId="5bc39a8c-b07f-42cc-b7cc-beb494723086" providerId="ADAL" clId="{85B2D558-BEFE-4565-B7EC-7D7BE8915598}" dt="2023-04-15T11:48:11.017" v="920"/>
        <pc:sldMkLst>
          <pc:docMk/>
          <pc:sldMk cId="4259300290" sldId="4617"/>
        </pc:sldMkLst>
      </pc:sldChg>
      <pc:sldChg chg="add">
        <pc:chgData name="VAN DONGEN Lauren [Serpentine Primary School]" userId="5bc39a8c-b07f-42cc-b7cc-beb494723086" providerId="ADAL" clId="{85B2D558-BEFE-4565-B7EC-7D7BE8915598}" dt="2023-04-15T11:48:11.017" v="920"/>
        <pc:sldMkLst>
          <pc:docMk/>
          <pc:sldMk cId="1561339578" sldId="4618"/>
        </pc:sldMkLst>
      </pc:sldChg>
      <pc:sldChg chg="add del">
        <pc:chgData name="VAN DONGEN Lauren [Serpentine Primary School]" userId="5bc39a8c-b07f-42cc-b7cc-beb494723086" providerId="ADAL" clId="{85B2D558-BEFE-4565-B7EC-7D7BE8915598}" dt="2023-04-15T11:48:10.969" v="919"/>
        <pc:sldMkLst>
          <pc:docMk/>
          <pc:sldMk cId="2360510564" sldId="4618"/>
        </pc:sldMkLst>
      </pc:sldChg>
      <pc:sldChg chg="add del">
        <pc:chgData name="VAN DONGEN Lauren [Serpentine Primary School]" userId="5bc39a8c-b07f-42cc-b7cc-beb494723086" providerId="ADAL" clId="{85B2D558-BEFE-4565-B7EC-7D7BE8915598}" dt="2023-04-15T11:48:10.969" v="919"/>
        <pc:sldMkLst>
          <pc:docMk/>
          <pc:sldMk cId="2452073426" sldId="4619"/>
        </pc:sldMkLst>
      </pc:sldChg>
      <pc:sldChg chg="add">
        <pc:chgData name="VAN DONGEN Lauren [Serpentine Primary School]" userId="5bc39a8c-b07f-42cc-b7cc-beb494723086" providerId="ADAL" clId="{85B2D558-BEFE-4565-B7EC-7D7BE8915598}" dt="2023-04-15T11:48:11.017" v="920"/>
        <pc:sldMkLst>
          <pc:docMk/>
          <pc:sldMk cId="3809896828" sldId="4619"/>
        </pc:sldMkLst>
      </pc:sldChg>
      <pc:sldChg chg="add del">
        <pc:chgData name="VAN DONGEN Lauren [Serpentine Primary School]" userId="5bc39a8c-b07f-42cc-b7cc-beb494723086" providerId="ADAL" clId="{85B2D558-BEFE-4565-B7EC-7D7BE8915598}" dt="2023-04-15T11:48:10.969" v="919"/>
        <pc:sldMkLst>
          <pc:docMk/>
          <pc:sldMk cId="1865515814" sldId="4620"/>
        </pc:sldMkLst>
      </pc:sldChg>
      <pc:sldChg chg="modSp add mod">
        <pc:chgData name="VAN DONGEN Lauren [Serpentine Primary School]" userId="5bc39a8c-b07f-42cc-b7cc-beb494723086" providerId="ADAL" clId="{85B2D558-BEFE-4565-B7EC-7D7BE8915598}" dt="2023-04-16T08:22:56.672" v="4807"/>
        <pc:sldMkLst>
          <pc:docMk/>
          <pc:sldMk cId="4122340981" sldId="4620"/>
        </pc:sldMkLst>
        <pc:spChg chg="mod">
          <ac:chgData name="VAN DONGEN Lauren [Serpentine Primary School]" userId="5bc39a8c-b07f-42cc-b7cc-beb494723086" providerId="ADAL" clId="{85B2D558-BEFE-4565-B7EC-7D7BE8915598}" dt="2023-04-16T08:22:56.672" v="4807"/>
          <ac:spMkLst>
            <pc:docMk/>
            <pc:sldMk cId="4122340981" sldId="4620"/>
            <ac:spMk id="2" creationId="{CABC0D50-E1A8-754C-927A-B37A0D49B5C9}"/>
          </ac:spMkLst>
        </pc:spChg>
      </pc:sldChg>
      <pc:sldChg chg="add del">
        <pc:chgData name="VAN DONGEN Lauren [Serpentine Primary School]" userId="5bc39a8c-b07f-42cc-b7cc-beb494723086" providerId="ADAL" clId="{85B2D558-BEFE-4565-B7EC-7D7BE8915598}" dt="2023-04-15T11:48:10.969" v="919"/>
        <pc:sldMkLst>
          <pc:docMk/>
          <pc:sldMk cId="2280886221" sldId="4621"/>
        </pc:sldMkLst>
      </pc:sldChg>
      <pc:sldChg chg="addSp delSp modSp add mod">
        <pc:chgData name="VAN DONGEN Lauren [Serpentine Primary School]" userId="5bc39a8c-b07f-42cc-b7cc-beb494723086" providerId="ADAL" clId="{85B2D558-BEFE-4565-B7EC-7D7BE8915598}" dt="2023-04-16T09:24:02.145" v="5103" actId="113"/>
        <pc:sldMkLst>
          <pc:docMk/>
          <pc:sldMk cId="2894423997" sldId="4621"/>
        </pc:sldMkLst>
        <pc:spChg chg="mod">
          <ac:chgData name="VAN DONGEN Lauren [Serpentine Primary School]" userId="5bc39a8c-b07f-42cc-b7cc-beb494723086" providerId="ADAL" clId="{85B2D558-BEFE-4565-B7EC-7D7BE8915598}" dt="2023-04-16T09:24:02.145" v="5103" actId="113"/>
          <ac:spMkLst>
            <pc:docMk/>
            <pc:sldMk cId="2894423997" sldId="4621"/>
            <ac:spMk id="2" creationId="{B3324665-6B8F-433E-9F83-8E4DD29D84DE}"/>
          </ac:spMkLst>
        </pc:spChg>
        <pc:spChg chg="del mod">
          <ac:chgData name="VAN DONGEN Lauren [Serpentine Primary School]" userId="5bc39a8c-b07f-42cc-b7cc-beb494723086" providerId="ADAL" clId="{85B2D558-BEFE-4565-B7EC-7D7BE8915598}" dt="2023-04-16T09:23:56.250" v="5101" actId="478"/>
          <ac:spMkLst>
            <pc:docMk/>
            <pc:sldMk cId="2894423997" sldId="4621"/>
            <ac:spMk id="15" creationId="{1573D505-B839-4EBB-8E59-DCD7AF35A05A}"/>
          </ac:spMkLst>
        </pc:spChg>
        <pc:spChg chg="add mod">
          <ac:chgData name="VAN DONGEN Lauren [Serpentine Primary School]" userId="5bc39a8c-b07f-42cc-b7cc-beb494723086" providerId="ADAL" clId="{85B2D558-BEFE-4565-B7EC-7D7BE8915598}" dt="2023-04-16T09:23:57.744" v="5102"/>
          <ac:spMkLst>
            <pc:docMk/>
            <pc:sldMk cId="2894423997" sldId="4621"/>
            <ac:spMk id="16" creationId="{4E134BFC-272E-4985-80F0-2E8333C81744}"/>
          </ac:spMkLst>
        </pc:spChg>
        <pc:picChg chg="add mod">
          <ac:chgData name="VAN DONGEN Lauren [Serpentine Primary School]" userId="5bc39a8c-b07f-42cc-b7cc-beb494723086" providerId="ADAL" clId="{85B2D558-BEFE-4565-B7EC-7D7BE8915598}" dt="2023-04-15T11:50:48.700" v="947" actId="1076"/>
          <ac:picMkLst>
            <pc:docMk/>
            <pc:sldMk cId="2894423997" sldId="4621"/>
            <ac:picMk id="8" creationId="{992F2113-5576-4BD1-9F1B-314C58AD676E}"/>
          </ac:picMkLst>
        </pc:picChg>
        <pc:picChg chg="del">
          <ac:chgData name="VAN DONGEN Lauren [Serpentine Primary School]" userId="5bc39a8c-b07f-42cc-b7cc-beb494723086" providerId="ADAL" clId="{85B2D558-BEFE-4565-B7EC-7D7BE8915598}" dt="2023-04-15T11:50:30.757" v="943" actId="478"/>
          <ac:picMkLst>
            <pc:docMk/>
            <pc:sldMk cId="2894423997" sldId="4621"/>
            <ac:picMk id="13" creationId="{29F435F5-AE49-4328-9CA6-4F98E398639A}"/>
          </ac:picMkLst>
        </pc:picChg>
      </pc:sldChg>
      <pc:sldChg chg="addSp delSp modSp add mod">
        <pc:chgData name="VAN DONGEN Lauren [Serpentine Primary School]" userId="5bc39a8c-b07f-42cc-b7cc-beb494723086" providerId="ADAL" clId="{85B2D558-BEFE-4565-B7EC-7D7BE8915598}" dt="2023-04-16T09:23:50.425" v="5099" actId="113"/>
        <pc:sldMkLst>
          <pc:docMk/>
          <pc:sldMk cId="1875782759" sldId="4622"/>
        </pc:sldMkLst>
        <pc:spChg chg="mod">
          <ac:chgData name="VAN DONGEN Lauren [Serpentine Primary School]" userId="5bc39a8c-b07f-42cc-b7cc-beb494723086" providerId="ADAL" clId="{85B2D558-BEFE-4565-B7EC-7D7BE8915598}" dt="2023-04-16T09:23:50.425" v="5099" actId="113"/>
          <ac:spMkLst>
            <pc:docMk/>
            <pc:sldMk cId="1875782759" sldId="4622"/>
            <ac:spMk id="2" creationId="{B3324665-6B8F-433E-9F83-8E4DD29D84DE}"/>
          </ac:spMkLst>
        </pc:spChg>
        <pc:spChg chg="add mod">
          <ac:chgData name="VAN DONGEN Lauren [Serpentine Primary School]" userId="5bc39a8c-b07f-42cc-b7cc-beb494723086" providerId="ADAL" clId="{85B2D558-BEFE-4565-B7EC-7D7BE8915598}" dt="2023-04-16T09:23:43.437" v="5097"/>
          <ac:spMkLst>
            <pc:docMk/>
            <pc:sldMk cId="1875782759" sldId="4622"/>
            <ac:spMk id="15" creationId="{F4DF20B4-90E4-4B78-AF8D-E79A9BCCF9CC}"/>
          </ac:spMkLst>
        </pc:spChg>
        <pc:picChg chg="add mod">
          <ac:chgData name="VAN DONGEN Lauren [Serpentine Primary School]" userId="5bc39a8c-b07f-42cc-b7cc-beb494723086" providerId="ADAL" clId="{85B2D558-BEFE-4565-B7EC-7D7BE8915598}" dt="2023-04-15T11:51:43.243" v="955" actId="1076"/>
          <ac:picMkLst>
            <pc:docMk/>
            <pc:sldMk cId="1875782759" sldId="4622"/>
            <ac:picMk id="8" creationId="{CAE92B09-04A3-4BD9-9471-C0FF6A353556}"/>
          </ac:picMkLst>
        </pc:picChg>
        <pc:picChg chg="del">
          <ac:chgData name="VAN DONGEN Lauren [Serpentine Primary School]" userId="5bc39a8c-b07f-42cc-b7cc-beb494723086" providerId="ADAL" clId="{85B2D558-BEFE-4565-B7EC-7D7BE8915598}" dt="2023-04-15T11:49:46.873" v="933" actId="478"/>
          <ac:picMkLst>
            <pc:docMk/>
            <pc:sldMk cId="1875782759" sldId="4622"/>
            <ac:picMk id="13" creationId="{6A8C2763-FA5B-400B-A629-BF03CE997CC9}"/>
          </ac:picMkLst>
        </pc:picChg>
      </pc:sldChg>
      <pc:sldChg chg="add del">
        <pc:chgData name="VAN DONGEN Lauren [Serpentine Primary School]" userId="5bc39a8c-b07f-42cc-b7cc-beb494723086" providerId="ADAL" clId="{85B2D558-BEFE-4565-B7EC-7D7BE8915598}" dt="2023-04-15T11:48:10.969" v="919"/>
        <pc:sldMkLst>
          <pc:docMk/>
          <pc:sldMk cId="4131235081" sldId="4622"/>
        </pc:sldMkLst>
      </pc:sldChg>
      <pc:sldChg chg="add del">
        <pc:chgData name="VAN DONGEN Lauren [Serpentine Primary School]" userId="5bc39a8c-b07f-42cc-b7cc-beb494723086" providerId="ADAL" clId="{85B2D558-BEFE-4565-B7EC-7D7BE8915598}" dt="2023-04-15T11:48:10.969" v="919"/>
        <pc:sldMkLst>
          <pc:docMk/>
          <pc:sldMk cId="1150668336" sldId="4623"/>
        </pc:sldMkLst>
      </pc:sldChg>
      <pc:sldChg chg="addSp delSp modSp add mod">
        <pc:chgData name="VAN DONGEN Lauren [Serpentine Primary School]" userId="5bc39a8c-b07f-42cc-b7cc-beb494723086" providerId="ADAL" clId="{85B2D558-BEFE-4565-B7EC-7D7BE8915598}" dt="2023-04-16T09:24:21.082" v="5105"/>
        <pc:sldMkLst>
          <pc:docMk/>
          <pc:sldMk cId="3679330553" sldId="4623"/>
        </pc:sldMkLst>
        <pc:spChg chg="mod">
          <ac:chgData name="VAN DONGEN Lauren [Serpentine Primary School]" userId="5bc39a8c-b07f-42cc-b7cc-beb494723086" providerId="ADAL" clId="{85B2D558-BEFE-4565-B7EC-7D7BE8915598}" dt="2023-04-16T09:24:19.461" v="5104" actId="113"/>
          <ac:spMkLst>
            <pc:docMk/>
            <pc:sldMk cId="3679330553" sldId="4623"/>
            <ac:spMk id="2" creationId="{B3324665-6B8F-433E-9F83-8E4DD29D84DE}"/>
          </ac:spMkLst>
        </pc:spChg>
        <pc:spChg chg="add mod">
          <ac:chgData name="VAN DONGEN Lauren [Serpentine Primary School]" userId="5bc39a8c-b07f-42cc-b7cc-beb494723086" providerId="ADAL" clId="{85B2D558-BEFE-4565-B7EC-7D7BE8915598}" dt="2023-04-16T09:24:21.082" v="5105"/>
          <ac:spMkLst>
            <pc:docMk/>
            <pc:sldMk cId="3679330553" sldId="4623"/>
            <ac:spMk id="13" creationId="{46DD6B91-AA19-4703-AC6A-8DAD969514C9}"/>
          </ac:spMkLst>
        </pc:spChg>
        <pc:spChg chg="del mod">
          <ac:chgData name="VAN DONGEN Lauren [Serpentine Primary School]" userId="5bc39a8c-b07f-42cc-b7cc-beb494723086" providerId="ADAL" clId="{85B2D558-BEFE-4565-B7EC-7D7BE8915598}" dt="2023-04-15T11:52:51.377" v="961" actId="478"/>
          <ac:spMkLst>
            <pc:docMk/>
            <pc:sldMk cId="3679330553" sldId="4623"/>
            <ac:spMk id="17" creationId="{B3324665-6B8F-433E-9F83-8E4DD29D84DE}"/>
          </ac:spMkLst>
        </pc:spChg>
        <pc:picChg chg="del">
          <ac:chgData name="VAN DONGEN Lauren [Serpentine Primary School]" userId="5bc39a8c-b07f-42cc-b7cc-beb494723086" providerId="ADAL" clId="{85B2D558-BEFE-4565-B7EC-7D7BE8915598}" dt="2023-04-15T11:52:47.829" v="959" actId="478"/>
          <ac:picMkLst>
            <pc:docMk/>
            <pc:sldMk cId="3679330553" sldId="4623"/>
            <ac:picMk id="8" creationId="{7F704128-777D-47C0-883F-8E029063B171}"/>
          </ac:picMkLst>
        </pc:picChg>
      </pc:sldChg>
      <pc:sldChg chg="addSp delSp modSp add mod">
        <pc:chgData name="VAN DONGEN Lauren [Serpentine Primary School]" userId="5bc39a8c-b07f-42cc-b7cc-beb494723086" providerId="ADAL" clId="{85B2D558-BEFE-4565-B7EC-7D7BE8915598}" dt="2023-04-15T11:56:38.593" v="999" actId="20577"/>
        <pc:sldMkLst>
          <pc:docMk/>
          <pc:sldMk cId="1401515679" sldId="4624"/>
        </pc:sldMkLst>
        <pc:spChg chg="mod">
          <ac:chgData name="VAN DONGEN Lauren [Serpentine Primary School]" userId="5bc39a8c-b07f-42cc-b7cc-beb494723086" providerId="ADAL" clId="{85B2D558-BEFE-4565-B7EC-7D7BE8915598}" dt="2023-04-15T11:55:11.827" v="976" actId="1076"/>
          <ac:spMkLst>
            <pc:docMk/>
            <pc:sldMk cId="1401515679" sldId="4624"/>
            <ac:spMk id="2" creationId="{B3324665-6B8F-433E-9F83-8E4DD29D84DE}"/>
          </ac:spMkLst>
        </pc:spChg>
        <pc:spChg chg="mod">
          <ac:chgData name="VAN DONGEN Lauren [Serpentine Primary School]" userId="5bc39a8c-b07f-42cc-b7cc-beb494723086" providerId="ADAL" clId="{85B2D558-BEFE-4565-B7EC-7D7BE8915598}" dt="2023-04-15T11:56:38.593" v="999" actId="20577"/>
          <ac:spMkLst>
            <pc:docMk/>
            <pc:sldMk cId="1401515679" sldId="4624"/>
            <ac:spMk id="9" creationId="{ED1001CD-35E6-4C11-88BC-9F9B11565B23}"/>
          </ac:spMkLst>
        </pc:spChg>
        <pc:spChg chg="add mod">
          <ac:chgData name="VAN DONGEN Lauren [Serpentine Primary School]" userId="5bc39a8c-b07f-42cc-b7cc-beb494723086" providerId="ADAL" clId="{85B2D558-BEFE-4565-B7EC-7D7BE8915598}" dt="2023-04-15T11:55:31.084" v="986" actId="20577"/>
          <ac:spMkLst>
            <pc:docMk/>
            <pc:sldMk cId="1401515679" sldId="4624"/>
            <ac:spMk id="15" creationId="{BB7F584F-D4E8-4DBE-B2F6-7616AB893FBE}"/>
          </ac:spMkLst>
        </pc:spChg>
        <pc:spChg chg="add mod">
          <ac:chgData name="VAN DONGEN Lauren [Serpentine Primary School]" userId="5bc39a8c-b07f-42cc-b7cc-beb494723086" providerId="ADAL" clId="{85B2D558-BEFE-4565-B7EC-7D7BE8915598}" dt="2023-04-15T11:55:19.500" v="978" actId="1076"/>
          <ac:spMkLst>
            <pc:docMk/>
            <pc:sldMk cId="1401515679" sldId="4624"/>
            <ac:spMk id="16" creationId="{90328204-0DA9-4B51-BC09-57002E546C01}"/>
          </ac:spMkLst>
        </pc:spChg>
        <pc:picChg chg="del">
          <ac:chgData name="VAN DONGEN Lauren [Serpentine Primary School]" userId="5bc39a8c-b07f-42cc-b7cc-beb494723086" providerId="ADAL" clId="{85B2D558-BEFE-4565-B7EC-7D7BE8915598}" dt="2023-04-15T11:53:26.999" v="965" actId="478"/>
          <ac:picMkLst>
            <pc:docMk/>
            <pc:sldMk cId="1401515679" sldId="4624"/>
            <ac:picMk id="8" creationId="{E52A96A4-A250-4869-884A-768B219A3461}"/>
          </ac:picMkLst>
        </pc:picChg>
        <pc:picChg chg="add mod">
          <ac:chgData name="VAN DONGEN Lauren [Serpentine Primary School]" userId="5bc39a8c-b07f-42cc-b7cc-beb494723086" providerId="ADAL" clId="{85B2D558-BEFE-4565-B7EC-7D7BE8915598}" dt="2023-04-15T11:55:33.915" v="987" actId="1076"/>
          <ac:picMkLst>
            <pc:docMk/>
            <pc:sldMk cId="1401515679" sldId="4624"/>
            <ac:picMk id="1026" creationId="{F6FEAB03-3325-4387-B3E6-100371F7ED77}"/>
          </ac:picMkLst>
        </pc:picChg>
        <pc:picChg chg="add mod">
          <ac:chgData name="VAN DONGEN Lauren [Serpentine Primary School]" userId="5bc39a8c-b07f-42cc-b7cc-beb494723086" providerId="ADAL" clId="{85B2D558-BEFE-4565-B7EC-7D7BE8915598}" dt="2023-04-15T11:56:33.844" v="991" actId="14100"/>
          <ac:picMkLst>
            <pc:docMk/>
            <pc:sldMk cId="1401515679" sldId="4624"/>
            <ac:picMk id="1028" creationId="{428287EF-9B22-4DDB-B38C-A3936FF803AD}"/>
          </ac:picMkLst>
        </pc:picChg>
      </pc:sldChg>
      <pc:sldChg chg="add del">
        <pc:chgData name="VAN DONGEN Lauren [Serpentine Primary School]" userId="5bc39a8c-b07f-42cc-b7cc-beb494723086" providerId="ADAL" clId="{85B2D558-BEFE-4565-B7EC-7D7BE8915598}" dt="2023-04-15T11:48:10.969" v="919"/>
        <pc:sldMkLst>
          <pc:docMk/>
          <pc:sldMk cId="3343144278" sldId="4624"/>
        </pc:sldMkLst>
      </pc:sldChg>
      <pc:sldChg chg="add del">
        <pc:chgData name="VAN DONGEN Lauren [Serpentine Primary School]" userId="5bc39a8c-b07f-42cc-b7cc-beb494723086" providerId="ADAL" clId="{85B2D558-BEFE-4565-B7EC-7D7BE8915598}" dt="2023-04-15T11:56:43.185" v="1000" actId="47"/>
        <pc:sldMkLst>
          <pc:docMk/>
          <pc:sldMk cId="3199008773" sldId="4625"/>
        </pc:sldMkLst>
      </pc:sldChg>
      <pc:sldChg chg="add del">
        <pc:chgData name="VAN DONGEN Lauren [Serpentine Primary School]" userId="5bc39a8c-b07f-42cc-b7cc-beb494723086" providerId="ADAL" clId="{85B2D558-BEFE-4565-B7EC-7D7BE8915598}" dt="2023-04-15T11:48:10.969" v="919"/>
        <pc:sldMkLst>
          <pc:docMk/>
          <pc:sldMk cId="3725464942" sldId="4625"/>
        </pc:sldMkLst>
      </pc:sldChg>
      <pc:sldChg chg="modSp add mod">
        <pc:chgData name="VAN DONGEN Lauren [Serpentine Primary School]" userId="5bc39a8c-b07f-42cc-b7cc-beb494723086" providerId="ADAL" clId="{85B2D558-BEFE-4565-B7EC-7D7BE8915598}" dt="2023-04-16T08:23:17.353" v="4808"/>
        <pc:sldMkLst>
          <pc:docMk/>
          <pc:sldMk cId="1605336454" sldId="4626"/>
        </pc:sldMkLst>
        <pc:spChg chg="mod">
          <ac:chgData name="VAN DONGEN Lauren [Serpentine Primary School]" userId="5bc39a8c-b07f-42cc-b7cc-beb494723086" providerId="ADAL" clId="{85B2D558-BEFE-4565-B7EC-7D7BE8915598}" dt="2023-04-16T08:23:17.353" v="4808"/>
          <ac:spMkLst>
            <pc:docMk/>
            <pc:sldMk cId="1605336454" sldId="4626"/>
            <ac:spMk id="14" creationId="{F9A92AD2-C4B3-499B-8BC0-7412502A5209}"/>
          </ac:spMkLst>
        </pc:spChg>
      </pc:sldChg>
      <pc:sldChg chg="add del setBg">
        <pc:chgData name="VAN DONGEN Lauren [Serpentine Primary School]" userId="5bc39a8c-b07f-42cc-b7cc-beb494723086" providerId="ADAL" clId="{85B2D558-BEFE-4565-B7EC-7D7BE8915598}" dt="2023-04-15T11:48:10.969" v="919"/>
        <pc:sldMkLst>
          <pc:docMk/>
          <pc:sldMk cId="1954344820" sldId="4626"/>
        </pc:sldMkLst>
      </pc:sldChg>
      <pc:sldChg chg="modSp add mod">
        <pc:chgData name="VAN DONGEN Lauren [Serpentine Primary School]" userId="5bc39a8c-b07f-42cc-b7cc-beb494723086" providerId="ADAL" clId="{85B2D558-BEFE-4565-B7EC-7D7BE8915598}" dt="2023-04-16T08:47:20.139" v="4813"/>
        <pc:sldMkLst>
          <pc:docMk/>
          <pc:sldMk cId="73120259" sldId="4627"/>
        </pc:sldMkLst>
        <pc:spChg chg="mod">
          <ac:chgData name="VAN DONGEN Lauren [Serpentine Primary School]" userId="5bc39a8c-b07f-42cc-b7cc-beb494723086" providerId="ADAL" clId="{85B2D558-BEFE-4565-B7EC-7D7BE8915598}" dt="2023-04-15T12:44:51.875" v="1967" actId="20577"/>
          <ac:spMkLst>
            <pc:docMk/>
            <pc:sldMk cId="73120259" sldId="4627"/>
            <ac:spMk id="3" creationId="{00000000-0000-0000-0000-000000000000}"/>
          </ac:spMkLst>
        </pc:spChg>
        <pc:spChg chg="mod">
          <ac:chgData name="VAN DONGEN Lauren [Serpentine Primary School]" userId="5bc39a8c-b07f-42cc-b7cc-beb494723086" providerId="ADAL" clId="{85B2D558-BEFE-4565-B7EC-7D7BE8915598}" dt="2023-04-15T12:01:01.589" v="1190" actId="20577"/>
          <ac:spMkLst>
            <pc:docMk/>
            <pc:sldMk cId="73120259" sldId="4627"/>
            <ac:spMk id="4" creationId="{00000000-0000-0000-0000-000000000000}"/>
          </ac:spMkLst>
        </pc:spChg>
        <pc:spChg chg="mod">
          <ac:chgData name="VAN DONGEN Lauren [Serpentine Primary School]" userId="5bc39a8c-b07f-42cc-b7cc-beb494723086" providerId="ADAL" clId="{85B2D558-BEFE-4565-B7EC-7D7BE8915598}" dt="2023-04-16T08:47:20.139" v="4813"/>
          <ac:spMkLst>
            <pc:docMk/>
            <pc:sldMk cId="73120259" sldId="4627"/>
            <ac:spMk id="6" creationId="{46ACA3B1-3F03-4DBA-B3D3-1638CED06E96}"/>
          </ac:spMkLst>
        </pc:spChg>
      </pc:sldChg>
      <pc:sldChg chg="addSp delSp modSp add mod">
        <pc:chgData name="VAN DONGEN Lauren [Serpentine Primary School]" userId="5bc39a8c-b07f-42cc-b7cc-beb494723086" providerId="ADAL" clId="{85B2D558-BEFE-4565-B7EC-7D7BE8915598}" dt="2023-04-16T09:06:23.108" v="4935" actId="1076"/>
        <pc:sldMkLst>
          <pc:docMk/>
          <pc:sldMk cId="1383267635" sldId="4628"/>
        </pc:sldMkLst>
        <pc:spChg chg="mod">
          <ac:chgData name="VAN DONGEN Lauren [Serpentine Primary School]" userId="5bc39a8c-b07f-42cc-b7cc-beb494723086" providerId="ADAL" clId="{85B2D558-BEFE-4565-B7EC-7D7BE8915598}" dt="2023-04-16T09:05:44.870" v="4924" actId="20577"/>
          <ac:spMkLst>
            <pc:docMk/>
            <pc:sldMk cId="1383267635" sldId="4628"/>
            <ac:spMk id="2" creationId="{F8B160F8-6149-45E5-A01B-24799688456E}"/>
          </ac:spMkLst>
        </pc:spChg>
        <pc:spChg chg="del">
          <ac:chgData name="VAN DONGEN Lauren [Serpentine Primary School]" userId="5bc39a8c-b07f-42cc-b7cc-beb494723086" providerId="ADAL" clId="{85B2D558-BEFE-4565-B7EC-7D7BE8915598}" dt="2023-04-16T09:05:53.175" v="4927" actId="478"/>
          <ac:spMkLst>
            <pc:docMk/>
            <pc:sldMk cId="1383267635" sldId="4628"/>
            <ac:spMk id="3" creationId="{3CA58422-3FB0-51D6-5158-3BE835804F7C}"/>
          </ac:spMkLst>
        </pc:spChg>
        <pc:spChg chg="del">
          <ac:chgData name="VAN DONGEN Lauren [Serpentine Primary School]" userId="5bc39a8c-b07f-42cc-b7cc-beb494723086" providerId="ADAL" clId="{85B2D558-BEFE-4565-B7EC-7D7BE8915598}" dt="2023-04-16T09:05:55.999" v="4929" actId="478"/>
          <ac:spMkLst>
            <pc:docMk/>
            <pc:sldMk cId="1383267635" sldId="4628"/>
            <ac:spMk id="4" creationId="{51C48988-CD0E-6C6A-AF10-047FBD8DA10F}"/>
          </ac:spMkLst>
        </pc:spChg>
        <pc:spChg chg="mod">
          <ac:chgData name="VAN DONGEN Lauren [Serpentine Primary School]" userId="5bc39a8c-b07f-42cc-b7cc-beb494723086" providerId="ADAL" clId="{85B2D558-BEFE-4565-B7EC-7D7BE8915598}" dt="2023-04-16T09:05:52.016" v="4926" actId="1076"/>
          <ac:spMkLst>
            <pc:docMk/>
            <pc:sldMk cId="1383267635" sldId="4628"/>
            <ac:spMk id="8" creationId="{B98861DE-21C5-48D4-811E-738555D6F960}"/>
          </ac:spMkLst>
        </pc:spChg>
        <pc:spChg chg="add mod">
          <ac:chgData name="VAN DONGEN Lauren [Serpentine Primary School]" userId="5bc39a8c-b07f-42cc-b7cc-beb494723086" providerId="ADAL" clId="{85B2D558-BEFE-4565-B7EC-7D7BE8915598}" dt="2023-04-16T09:06:10.117" v="4932" actId="1076"/>
          <ac:spMkLst>
            <pc:docMk/>
            <pc:sldMk cId="1383267635" sldId="4628"/>
            <ac:spMk id="9" creationId="{4DC845F4-0C26-4AB1-BAA7-DF94322F3E0A}"/>
          </ac:spMkLst>
        </pc:spChg>
        <pc:spChg chg="add mod">
          <ac:chgData name="VAN DONGEN Lauren [Serpentine Primary School]" userId="5bc39a8c-b07f-42cc-b7cc-beb494723086" providerId="ADAL" clId="{85B2D558-BEFE-4565-B7EC-7D7BE8915598}" dt="2023-04-16T09:06:17.012" v="4934" actId="1076"/>
          <ac:spMkLst>
            <pc:docMk/>
            <pc:sldMk cId="1383267635" sldId="4628"/>
            <ac:spMk id="10" creationId="{DE932EBD-6C86-487E-A660-60231EFC5B40}"/>
          </ac:spMkLst>
        </pc:spChg>
        <pc:spChg chg="mod">
          <ac:chgData name="VAN DONGEN Lauren [Serpentine Primary School]" userId="5bc39a8c-b07f-42cc-b7cc-beb494723086" providerId="ADAL" clId="{85B2D558-BEFE-4565-B7EC-7D7BE8915598}" dt="2023-04-16T09:06:01.739" v="4930" actId="14100"/>
          <ac:spMkLst>
            <pc:docMk/>
            <pc:sldMk cId="1383267635" sldId="4628"/>
            <ac:spMk id="16" creationId="{E7CE2A78-A365-4FAB-AD12-8C894050792F}"/>
          </ac:spMkLst>
        </pc:spChg>
        <pc:spChg chg="mod">
          <ac:chgData name="VAN DONGEN Lauren [Serpentine Primary School]" userId="5bc39a8c-b07f-42cc-b7cc-beb494723086" providerId="ADAL" clId="{85B2D558-BEFE-4565-B7EC-7D7BE8915598}" dt="2023-04-16T09:06:23.108" v="4935" actId="1076"/>
          <ac:spMkLst>
            <pc:docMk/>
            <pc:sldMk cId="1383267635" sldId="4628"/>
            <ac:spMk id="18" creationId="{2666BDA7-230C-4325-A586-C3A4D4341A4F}"/>
          </ac:spMkLst>
        </pc:spChg>
      </pc:sldChg>
      <pc:sldChg chg="add">
        <pc:chgData name="VAN DONGEN Lauren [Serpentine Primary School]" userId="5bc39a8c-b07f-42cc-b7cc-beb494723086" providerId="ADAL" clId="{85B2D558-BEFE-4565-B7EC-7D7BE8915598}" dt="2023-04-15T12:00:55.033" v="1189"/>
        <pc:sldMkLst>
          <pc:docMk/>
          <pc:sldMk cId="2189106287" sldId="4629"/>
        </pc:sldMkLst>
      </pc:sldChg>
      <pc:sldChg chg="add">
        <pc:chgData name="VAN DONGEN Lauren [Serpentine Primary School]" userId="5bc39a8c-b07f-42cc-b7cc-beb494723086" providerId="ADAL" clId="{85B2D558-BEFE-4565-B7EC-7D7BE8915598}" dt="2023-04-15T12:00:55.033" v="1189"/>
        <pc:sldMkLst>
          <pc:docMk/>
          <pc:sldMk cId="50342887" sldId="4630"/>
        </pc:sldMkLst>
      </pc:sldChg>
      <pc:sldChg chg="add">
        <pc:chgData name="VAN DONGEN Lauren [Serpentine Primary School]" userId="5bc39a8c-b07f-42cc-b7cc-beb494723086" providerId="ADAL" clId="{85B2D558-BEFE-4565-B7EC-7D7BE8915598}" dt="2023-04-15T12:00:55.033" v="1189"/>
        <pc:sldMkLst>
          <pc:docMk/>
          <pc:sldMk cId="3073318392" sldId="4631"/>
        </pc:sldMkLst>
      </pc:sldChg>
      <pc:sldChg chg="add">
        <pc:chgData name="VAN DONGEN Lauren [Serpentine Primary School]" userId="5bc39a8c-b07f-42cc-b7cc-beb494723086" providerId="ADAL" clId="{85B2D558-BEFE-4565-B7EC-7D7BE8915598}" dt="2023-04-15T12:00:55.033" v="1189"/>
        <pc:sldMkLst>
          <pc:docMk/>
          <pc:sldMk cId="4001198371" sldId="4632"/>
        </pc:sldMkLst>
      </pc:sldChg>
      <pc:sldChg chg="add">
        <pc:chgData name="VAN DONGEN Lauren [Serpentine Primary School]" userId="5bc39a8c-b07f-42cc-b7cc-beb494723086" providerId="ADAL" clId="{85B2D558-BEFE-4565-B7EC-7D7BE8915598}" dt="2023-04-15T12:00:55.033" v="1189"/>
        <pc:sldMkLst>
          <pc:docMk/>
          <pc:sldMk cId="3666943767" sldId="4633"/>
        </pc:sldMkLst>
      </pc:sldChg>
      <pc:sldChg chg="modSp add mod">
        <pc:chgData name="VAN DONGEN Lauren [Serpentine Primary School]" userId="5bc39a8c-b07f-42cc-b7cc-beb494723086" providerId="ADAL" clId="{85B2D558-BEFE-4565-B7EC-7D7BE8915598}" dt="2023-04-16T08:47:04.886" v="4812" actId="27636"/>
        <pc:sldMkLst>
          <pc:docMk/>
          <pc:sldMk cId="2813079790" sldId="4634"/>
        </pc:sldMkLst>
        <pc:spChg chg="mod">
          <ac:chgData name="VAN DONGEN Lauren [Serpentine Primary School]" userId="5bc39a8c-b07f-42cc-b7cc-beb494723086" providerId="ADAL" clId="{85B2D558-BEFE-4565-B7EC-7D7BE8915598}" dt="2023-04-16T08:47:04.886" v="4812" actId="27636"/>
          <ac:spMkLst>
            <pc:docMk/>
            <pc:sldMk cId="2813079790" sldId="4634"/>
            <ac:spMk id="2" creationId="{CABC0D50-E1A8-754C-927A-B37A0D49B5C9}"/>
          </ac:spMkLst>
        </pc:spChg>
      </pc:sldChg>
      <pc:sldChg chg="addSp delSp modSp add mod">
        <pc:chgData name="VAN DONGEN Lauren [Serpentine Primary School]" userId="5bc39a8c-b07f-42cc-b7cc-beb494723086" providerId="ADAL" clId="{85B2D558-BEFE-4565-B7EC-7D7BE8915598}" dt="2023-04-16T09:25:01.337" v="5108" actId="478"/>
        <pc:sldMkLst>
          <pc:docMk/>
          <pc:sldMk cId="1665606248" sldId="4635"/>
        </pc:sldMkLst>
        <pc:spChg chg="mod">
          <ac:chgData name="VAN DONGEN Lauren [Serpentine Primary School]" userId="5bc39a8c-b07f-42cc-b7cc-beb494723086" providerId="ADAL" clId="{85B2D558-BEFE-4565-B7EC-7D7BE8915598}" dt="2023-04-16T09:24:53.317" v="5106" actId="113"/>
          <ac:spMkLst>
            <pc:docMk/>
            <pc:sldMk cId="1665606248" sldId="4635"/>
            <ac:spMk id="2" creationId="{B3324665-6B8F-433E-9F83-8E4DD29D84DE}"/>
          </ac:spMkLst>
        </pc:spChg>
        <pc:spChg chg="del">
          <ac:chgData name="VAN DONGEN Lauren [Serpentine Primary School]" userId="5bc39a8c-b07f-42cc-b7cc-beb494723086" providerId="ADAL" clId="{85B2D558-BEFE-4565-B7EC-7D7BE8915598}" dt="2023-04-16T09:25:01.337" v="5108" actId="478"/>
          <ac:spMkLst>
            <pc:docMk/>
            <pc:sldMk cId="1665606248" sldId="4635"/>
            <ac:spMk id="15" creationId="{1573D505-B839-4EBB-8E59-DCD7AF35A05A}"/>
          </ac:spMkLst>
        </pc:spChg>
        <pc:spChg chg="add mod">
          <ac:chgData name="VAN DONGEN Lauren [Serpentine Primary School]" userId="5bc39a8c-b07f-42cc-b7cc-beb494723086" providerId="ADAL" clId="{85B2D558-BEFE-4565-B7EC-7D7BE8915598}" dt="2023-04-16T09:24:59.039" v="5107"/>
          <ac:spMkLst>
            <pc:docMk/>
            <pc:sldMk cId="1665606248" sldId="4635"/>
            <ac:spMk id="16" creationId="{8AADE30E-865F-48FF-BC33-A3FA5157B9AC}"/>
          </ac:spMkLst>
        </pc:spChg>
        <pc:picChg chg="del">
          <ac:chgData name="VAN DONGEN Lauren [Serpentine Primary School]" userId="5bc39a8c-b07f-42cc-b7cc-beb494723086" providerId="ADAL" clId="{85B2D558-BEFE-4565-B7EC-7D7BE8915598}" dt="2023-04-15T12:01:39.417" v="1218" actId="478"/>
          <ac:picMkLst>
            <pc:docMk/>
            <pc:sldMk cId="1665606248" sldId="4635"/>
            <ac:picMk id="8" creationId="{992F2113-5576-4BD1-9F1B-314C58AD676E}"/>
          </ac:picMkLst>
        </pc:picChg>
        <pc:picChg chg="add mod">
          <ac:chgData name="VAN DONGEN Lauren [Serpentine Primary School]" userId="5bc39a8c-b07f-42cc-b7cc-beb494723086" providerId="ADAL" clId="{85B2D558-BEFE-4565-B7EC-7D7BE8915598}" dt="2023-04-15T12:02:37.395" v="1227" actId="1076"/>
          <ac:picMkLst>
            <pc:docMk/>
            <pc:sldMk cId="1665606248" sldId="4635"/>
            <ac:picMk id="13" creationId="{9D703581-883A-4D14-91DD-87AF43D31521}"/>
          </ac:picMkLst>
        </pc:picChg>
      </pc:sldChg>
      <pc:sldChg chg="addSp delSp modSp add mod">
        <pc:chgData name="VAN DONGEN Lauren [Serpentine Primary School]" userId="5bc39a8c-b07f-42cc-b7cc-beb494723086" providerId="ADAL" clId="{85B2D558-BEFE-4565-B7EC-7D7BE8915598}" dt="2023-04-16T09:25:29.350" v="5110" actId="113"/>
        <pc:sldMkLst>
          <pc:docMk/>
          <pc:sldMk cId="2783154571" sldId="4636"/>
        </pc:sldMkLst>
        <pc:spChg chg="mod">
          <ac:chgData name="VAN DONGEN Lauren [Serpentine Primary School]" userId="5bc39a8c-b07f-42cc-b7cc-beb494723086" providerId="ADAL" clId="{85B2D558-BEFE-4565-B7EC-7D7BE8915598}" dt="2023-04-16T09:25:29.350" v="5110" actId="113"/>
          <ac:spMkLst>
            <pc:docMk/>
            <pc:sldMk cId="2783154571" sldId="4636"/>
            <ac:spMk id="2" creationId="{B3324665-6B8F-433E-9F83-8E4DD29D84DE}"/>
          </ac:spMkLst>
        </pc:spChg>
        <pc:spChg chg="add mod">
          <ac:chgData name="VAN DONGEN Lauren [Serpentine Primary School]" userId="5bc39a8c-b07f-42cc-b7cc-beb494723086" providerId="ADAL" clId="{85B2D558-BEFE-4565-B7EC-7D7BE8915598}" dt="2023-04-16T09:25:25.528" v="5109"/>
          <ac:spMkLst>
            <pc:docMk/>
            <pc:sldMk cId="2783154571" sldId="4636"/>
            <ac:spMk id="13" creationId="{0E1E0195-A18B-4F9A-A456-CC66202D4A91}"/>
          </ac:spMkLst>
        </pc:spChg>
        <pc:picChg chg="del">
          <ac:chgData name="VAN DONGEN Lauren [Serpentine Primary School]" userId="5bc39a8c-b07f-42cc-b7cc-beb494723086" providerId="ADAL" clId="{85B2D558-BEFE-4565-B7EC-7D7BE8915598}" dt="2023-04-15T12:04:21.465" v="1240" actId="478"/>
          <ac:picMkLst>
            <pc:docMk/>
            <pc:sldMk cId="2783154571" sldId="4636"/>
            <ac:picMk id="8" creationId="{CAE92B09-04A3-4BD9-9471-C0FF6A353556}"/>
          </ac:picMkLst>
        </pc:picChg>
      </pc:sldChg>
      <pc:sldChg chg="addSp modSp add mod">
        <pc:chgData name="VAN DONGEN Lauren [Serpentine Primary School]" userId="5bc39a8c-b07f-42cc-b7cc-beb494723086" providerId="ADAL" clId="{85B2D558-BEFE-4565-B7EC-7D7BE8915598}" dt="2023-04-15T12:06:36.699" v="1265" actId="1076"/>
        <pc:sldMkLst>
          <pc:docMk/>
          <pc:sldMk cId="3182170144" sldId="4637"/>
        </pc:sldMkLst>
        <pc:spChg chg="mod">
          <ac:chgData name="VAN DONGEN Lauren [Serpentine Primary School]" userId="5bc39a8c-b07f-42cc-b7cc-beb494723086" providerId="ADAL" clId="{85B2D558-BEFE-4565-B7EC-7D7BE8915598}" dt="2023-04-15T12:06:31.108" v="1262" actId="6549"/>
          <ac:spMkLst>
            <pc:docMk/>
            <pc:sldMk cId="3182170144" sldId="4637"/>
            <ac:spMk id="2" creationId="{B3324665-6B8F-433E-9F83-8E4DD29D84DE}"/>
          </ac:spMkLst>
        </pc:spChg>
        <pc:picChg chg="add mod">
          <ac:chgData name="VAN DONGEN Lauren [Serpentine Primary School]" userId="5bc39a8c-b07f-42cc-b7cc-beb494723086" providerId="ADAL" clId="{85B2D558-BEFE-4565-B7EC-7D7BE8915598}" dt="2023-04-15T12:06:36.699" v="1265" actId="1076"/>
          <ac:picMkLst>
            <pc:docMk/>
            <pc:sldMk cId="3182170144" sldId="4637"/>
            <ac:picMk id="8" creationId="{B1C71E71-7A4A-45C9-B031-1AC373CDE8E5}"/>
          </ac:picMkLst>
        </pc:picChg>
      </pc:sldChg>
      <pc:sldChg chg="add del">
        <pc:chgData name="VAN DONGEN Lauren [Serpentine Primary School]" userId="5bc39a8c-b07f-42cc-b7cc-beb494723086" providerId="ADAL" clId="{85B2D558-BEFE-4565-B7EC-7D7BE8915598}" dt="2023-04-15T12:09:52.242" v="1283" actId="47"/>
        <pc:sldMkLst>
          <pc:docMk/>
          <pc:sldMk cId="1379649831" sldId="4638"/>
        </pc:sldMkLst>
      </pc:sldChg>
      <pc:sldChg chg="modSp add mod">
        <pc:chgData name="VAN DONGEN Lauren [Serpentine Primary School]" userId="5bc39a8c-b07f-42cc-b7cc-beb494723086" providerId="ADAL" clId="{85B2D558-BEFE-4565-B7EC-7D7BE8915598}" dt="2023-04-16T08:47:30.749" v="4814"/>
        <pc:sldMkLst>
          <pc:docMk/>
          <pc:sldMk cId="3712552829" sldId="4639"/>
        </pc:sldMkLst>
        <pc:spChg chg="mod">
          <ac:chgData name="VAN DONGEN Lauren [Serpentine Primary School]" userId="5bc39a8c-b07f-42cc-b7cc-beb494723086" providerId="ADAL" clId="{85B2D558-BEFE-4565-B7EC-7D7BE8915598}" dt="2023-04-16T08:47:30.749" v="4814"/>
          <ac:spMkLst>
            <pc:docMk/>
            <pc:sldMk cId="3712552829" sldId="4639"/>
            <ac:spMk id="14" creationId="{F9A92AD2-C4B3-499B-8BC0-7412502A5209}"/>
          </ac:spMkLst>
        </pc:spChg>
      </pc:sldChg>
      <pc:sldChg chg="addSp delSp modSp add mod">
        <pc:chgData name="VAN DONGEN Lauren [Serpentine Primary School]" userId="5bc39a8c-b07f-42cc-b7cc-beb494723086" providerId="ADAL" clId="{85B2D558-BEFE-4565-B7EC-7D7BE8915598}" dt="2023-04-16T09:26:09.439" v="5114" actId="113"/>
        <pc:sldMkLst>
          <pc:docMk/>
          <pc:sldMk cId="1889423008" sldId="4640"/>
        </pc:sldMkLst>
        <pc:spChg chg="mod">
          <ac:chgData name="VAN DONGEN Lauren [Serpentine Primary School]" userId="5bc39a8c-b07f-42cc-b7cc-beb494723086" providerId="ADAL" clId="{85B2D558-BEFE-4565-B7EC-7D7BE8915598}" dt="2023-04-16T09:26:01.648" v="5112" actId="113"/>
          <ac:spMkLst>
            <pc:docMk/>
            <pc:sldMk cId="1889423008" sldId="4640"/>
            <ac:spMk id="2" creationId="{B3324665-6B8F-433E-9F83-8E4DD29D84DE}"/>
          </ac:spMkLst>
        </pc:spChg>
        <pc:spChg chg="add mod">
          <ac:chgData name="VAN DONGEN Lauren [Serpentine Primary School]" userId="5bc39a8c-b07f-42cc-b7cc-beb494723086" providerId="ADAL" clId="{85B2D558-BEFE-4565-B7EC-7D7BE8915598}" dt="2023-04-16T09:26:09.439" v="5114" actId="113"/>
          <ac:spMkLst>
            <pc:docMk/>
            <pc:sldMk cId="1889423008" sldId="4640"/>
            <ac:spMk id="15" creationId="{D332C01B-97DD-4C48-B46F-54490C2B175D}"/>
          </ac:spMkLst>
        </pc:spChg>
        <pc:spChg chg="add mod">
          <ac:chgData name="VAN DONGEN Lauren [Serpentine Primary School]" userId="5bc39a8c-b07f-42cc-b7cc-beb494723086" providerId="ADAL" clId="{85B2D558-BEFE-4565-B7EC-7D7BE8915598}" dt="2023-04-16T09:25:54.537" v="5111"/>
          <ac:spMkLst>
            <pc:docMk/>
            <pc:sldMk cId="1889423008" sldId="4640"/>
            <ac:spMk id="16" creationId="{588920E8-9B24-4B7C-A90C-017176253F5E}"/>
          </ac:spMkLst>
        </pc:spChg>
        <pc:picChg chg="del">
          <ac:chgData name="VAN DONGEN Lauren [Serpentine Primary School]" userId="5bc39a8c-b07f-42cc-b7cc-beb494723086" providerId="ADAL" clId="{85B2D558-BEFE-4565-B7EC-7D7BE8915598}" dt="2023-04-15T12:07:18.610" v="1269" actId="478"/>
          <ac:picMkLst>
            <pc:docMk/>
            <pc:sldMk cId="1889423008" sldId="4640"/>
            <ac:picMk id="8" creationId="{B1C71E71-7A4A-45C9-B031-1AC373CDE8E5}"/>
          </ac:picMkLst>
        </pc:picChg>
        <pc:picChg chg="add mod">
          <ac:chgData name="VAN DONGEN Lauren [Serpentine Primary School]" userId="5bc39a8c-b07f-42cc-b7cc-beb494723086" providerId="ADAL" clId="{85B2D558-BEFE-4565-B7EC-7D7BE8915598}" dt="2023-04-15T12:09:21.163" v="1282" actId="1076"/>
          <ac:picMkLst>
            <pc:docMk/>
            <pc:sldMk cId="1889423008" sldId="4640"/>
            <ac:picMk id="13" creationId="{ED8E8397-5301-41ED-B31A-92EF5B4A049C}"/>
          </ac:picMkLst>
        </pc:picChg>
      </pc:sldChg>
      <pc:sldChg chg="modSp add del mod">
        <pc:chgData name="VAN DONGEN Lauren [Serpentine Primary School]" userId="5bc39a8c-b07f-42cc-b7cc-beb494723086" providerId="ADAL" clId="{85B2D558-BEFE-4565-B7EC-7D7BE8915598}" dt="2023-04-15T12:35:50.592" v="1647" actId="47"/>
        <pc:sldMkLst>
          <pc:docMk/>
          <pc:sldMk cId="3037260058" sldId="4641"/>
        </pc:sldMkLst>
        <pc:spChg chg="mod">
          <ac:chgData name="VAN DONGEN Lauren [Serpentine Primary School]" userId="5bc39a8c-b07f-42cc-b7cc-beb494723086" providerId="ADAL" clId="{85B2D558-BEFE-4565-B7EC-7D7BE8915598}" dt="2023-04-15T12:10:57.566" v="1299" actId="20577"/>
          <ac:spMkLst>
            <pc:docMk/>
            <pc:sldMk cId="3037260058" sldId="4641"/>
            <ac:spMk id="3" creationId="{00000000-0000-0000-0000-000000000000}"/>
          </ac:spMkLst>
        </pc:spChg>
        <pc:spChg chg="mod">
          <ac:chgData name="VAN DONGEN Lauren [Serpentine Primary School]" userId="5bc39a8c-b07f-42cc-b7cc-beb494723086" providerId="ADAL" clId="{85B2D558-BEFE-4565-B7EC-7D7BE8915598}" dt="2023-04-15T12:10:55.380" v="1298" actId="20577"/>
          <ac:spMkLst>
            <pc:docMk/>
            <pc:sldMk cId="3037260058" sldId="4641"/>
            <ac:spMk id="4" creationId="{00000000-0000-0000-0000-000000000000}"/>
          </ac:spMkLst>
        </pc:spChg>
      </pc:sldChg>
      <pc:sldChg chg="add del">
        <pc:chgData name="VAN DONGEN Lauren [Serpentine Primary School]" userId="5bc39a8c-b07f-42cc-b7cc-beb494723086" providerId="ADAL" clId="{85B2D558-BEFE-4565-B7EC-7D7BE8915598}" dt="2023-04-15T12:35:50.967" v="1648" actId="47"/>
        <pc:sldMkLst>
          <pc:docMk/>
          <pc:sldMk cId="3784316518" sldId="4642"/>
        </pc:sldMkLst>
      </pc:sldChg>
      <pc:sldChg chg="add del">
        <pc:chgData name="VAN DONGEN Lauren [Serpentine Primary School]" userId="5bc39a8c-b07f-42cc-b7cc-beb494723086" providerId="ADAL" clId="{85B2D558-BEFE-4565-B7EC-7D7BE8915598}" dt="2023-04-15T12:35:51.186" v="1649" actId="47"/>
        <pc:sldMkLst>
          <pc:docMk/>
          <pc:sldMk cId="3403504414" sldId="4643"/>
        </pc:sldMkLst>
      </pc:sldChg>
      <pc:sldChg chg="add del">
        <pc:chgData name="VAN DONGEN Lauren [Serpentine Primary School]" userId="5bc39a8c-b07f-42cc-b7cc-beb494723086" providerId="ADAL" clId="{85B2D558-BEFE-4565-B7EC-7D7BE8915598}" dt="2023-04-15T12:35:51.458" v="1650" actId="47"/>
        <pc:sldMkLst>
          <pc:docMk/>
          <pc:sldMk cId="2717196980" sldId="4644"/>
        </pc:sldMkLst>
      </pc:sldChg>
      <pc:sldChg chg="add del">
        <pc:chgData name="VAN DONGEN Lauren [Serpentine Primary School]" userId="5bc39a8c-b07f-42cc-b7cc-beb494723086" providerId="ADAL" clId="{85B2D558-BEFE-4565-B7EC-7D7BE8915598}" dt="2023-04-15T12:35:51.930" v="1651" actId="47"/>
        <pc:sldMkLst>
          <pc:docMk/>
          <pc:sldMk cId="3690446715" sldId="4645"/>
        </pc:sldMkLst>
      </pc:sldChg>
      <pc:sldChg chg="add del">
        <pc:chgData name="VAN DONGEN Lauren [Serpentine Primary School]" userId="5bc39a8c-b07f-42cc-b7cc-beb494723086" providerId="ADAL" clId="{85B2D558-BEFE-4565-B7EC-7D7BE8915598}" dt="2023-04-15T12:35:52.242" v="1652" actId="47"/>
        <pc:sldMkLst>
          <pc:docMk/>
          <pc:sldMk cId="2978294660" sldId="4646"/>
        </pc:sldMkLst>
      </pc:sldChg>
      <pc:sldChg chg="add del">
        <pc:chgData name="VAN DONGEN Lauren [Serpentine Primary School]" userId="5bc39a8c-b07f-42cc-b7cc-beb494723086" providerId="ADAL" clId="{85B2D558-BEFE-4565-B7EC-7D7BE8915598}" dt="2023-04-15T12:35:52.547" v="1653" actId="47"/>
        <pc:sldMkLst>
          <pc:docMk/>
          <pc:sldMk cId="802434220" sldId="4647"/>
        </pc:sldMkLst>
      </pc:sldChg>
      <pc:sldChg chg="add del">
        <pc:chgData name="VAN DONGEN Lauren [Serpentine Primary School]" userId="5bc39a8c-b07f-42cc-b7cc-beb494723086" providerId="ADAL" clId="{85B2D558-BEFE-4565-B7EC-7D7BE8915598}" dt="2023-04-15T12:35:53.053" v="1654" actId="47"/>
        <pc:sldMkLst>
          <pc:docMk/>
          <pc:sldMk cId="2096502029" sldId="4648"/>
        </pc:sldMkLst>
      </pc:sldChg>
      <pc:sldChg chg="addSp delSp modSp add del mod">
        <pc:chgData name="VAN DONGEN Lauren [Serpentine Primary School]" userId="5bc39a8c-b07f-42cc-b7cc-beb494723086" providerId="ADAL" clId="{85B2D558-BEFE-4565-B7EC-7D7BE8915598}" dt="2023-04-15T12:35:53.540" v="1655" actId="47"/>
        <pc:sldMkLst>
          <pc:docMk/>
          <pc:sldMk cId="1219611367" sldId="4649"/>
        </pc:sldMkLst>
        <pc:spChg chg="mod">
          <ac:chgData name="VAN DONGEN Lauren [Serpentine Primary School]" userId="5bc39a8c-b07f-42cc-b7cc-beb494723086" providerId="ADAL" clId="{85B2D558-BEFE-4565-B7EC-7D7BE8915598}" dt="2023-04-15T12:11:46.363" v="1307" actId="1076"/>
          <ac:spMkLst>
            <pc:docMk/>
            <pc:sldMk cId="1219611367" sldId="4649"/>
            <ac:spMk id="2" creationId="{B3324665-6B8F-433E-9F83-8E4DD29D84DE}"/>
          </ac:spMkLst>
        </pc:spChg>
        <pc:picChg chg="add mod">
          <ac:chgData name="VAN DONGEN Lauren [Serpentine Primary School]" userId="5bc39a8c-b07f-42cc-b7cc-beb494723086" providerId="ADAL" clId="{85B2D558-BEFE-4565-B7EC-7D7BE8915598}" dt="2023-04-15T12:11:43.618" v="1306" actId="1076"/>
          <ac:picMkLst>
            <pc:docMk/>
            <pc:sldMk cId="1219611367" sldId="4649"/>
            <ac:picMk id="8" creationId="{C085A9A2-9745-4082-9666-28FF7F7CC5D1}"/>
          </ac:picMkLst>
        </pc:picChg>
        <pc:picChg chg="del">
          <ac:chgData name="VAN DONGEN Lauren [Serpentine Primary School]" userId="5bc39a8c-b07f-42cc-b7cc-beb494723086" providerId="ADAL" clId="{85B2D558-BEFE-4565-B7EC-7D7BE8915598}" dt="2023-04-15T12:11:23.690" v="1302" actId="478"/>
          <ac:picMkLst>
            <pc:docMk/>
            <pc:sldMk cId="1219611367" sldId="4649"/>
            <ac:picMk id="13" creationId="{9D703581-883A-4D14-91DD-87AF43D31521}"/>
          </ac:picMkLst>
        </pc:picChg>
      </pc:sldChg>
      <pc:sldChg chg="modSp add del mod">
        <pc:chgData name="VAN DONGEN Lauren [Serpentine Primary School]" userId="5bc39a8c-b07f-42cc-b7cc-beb494723086" providerId="ADAL" clId="{85B2D558-BEFE-4565-B7EC-7D7BE8915598}" dt="2023-04-15T12:35:54.041" v="1656" actId="47"/>
        <pc:sldMkLst>
          <pc:docMk/>
          <pc:sldMk cId="3741248930" sldId="4650"/>
        </pc:sldMkLst>
        <pc:spChg chg="mod">
          <ac:chgData name="VAN DONGEN Lauren [Serpentine Primary School]" userId="5bc39a8c-b07f-42cc-b7cc-beb494723086" providerId="ADAL" clId="{85B2D558-BEFE-4565-B7EC-7D7BE8915598}" dt="2023-04-15T12:12:55.503" v="1314" actId="20577"/>
          <ac:spMkLst>
            <pc:docMk/>
            <pc:sldMk cId="3741248930" sldId="4650"/>
            <ac:spMk id="2" creationId="{B3324665-6B8F-433E-9F83-8E4DD29D84DE}"/>
          </ac:spMkLst>
        </pc:spChg>
      </pc:sldChg>
      <pc:sldChg chg="addSp delSp modSp add del mod">
        <pc:chgData name="VAN DONGEN Lauren [Serpentine Primary School]" userId="5bc39a8c-b07f-42cc-b7cc-beb494723086" providerId="ADAL" clId="{85B2D558-BEFE-4565-B7EC-7D7BE8915598}" dt="2023-04-15T12:35:54.385" v="1657" actId="47"/>
        <pc:sldMkLst>
          <pc:docMk/>
          <pc:sldMk cId="2798133065" sldId="4651"/>
        </pc:sldMkLst>
        <pc:spChg chg="mod">
          <ac:chgData name="VAN DONGEN Lauren [Serpentine Primary School]" userId="5bc39a8c-b07f-42cc-b7cc-beb494723086" providerId="ADAL" clId="{85B2D558-BEFE-4565-B7EC-7D7BE8915598}" dt="2023-04-15T12:14:07.559" v="1320" actId="20577"/>
          <ac:spMkLst>
            <pc:docMk/>
            <pc:sldMk cId="2798133065" sldId="4651"/>
            <ac:spMk id="2" creationId="{B3324665-6B8F-433E-9F83-8E4DD29D84DE}"/>
          </ac:spMkLst>
        </pc:spChg>
        <pc:picChg chg="del">
          <ac:chgData name="VAN DONGEN Lauren [Serpentine Primary School]" userId="5bc39a8c-b07f-42cc-b7cc-beb494723086" providerId="ADAL" clId="{85B2D558-BEFE-4565-B7EC-7D7BE8915598}" dt="2023-04-15T12:13:30.741" v="1317" actId="478"/>
          <ac:picMkLst>
            <pc:docMk/>
            <pc:sldMk cId="2798133065" sldId="4651"/>
            <ac:picMk id="8" creationId="{B1C71E71-7A4A-45C9-B031-1AC373CDE8E5}"/>
          </ac:picMkLst>
        </pc:picChg>
        <pc:picChg chg="add mod">
          <ac:chgData name="VAN DONGEN Lauren [Serpentine Primary School]" userId="5bc39a8c-b07f-42cc-b7cc-beb494723086" providerId="ADAL" clId="{85B2D558-BEFE-4565-B7EC-7D7BE8915598}" dt="2023-04-15T12:14:09.811" v="1321" actId="1076"/>
          <ac:picMkLst>
            <pc:docMk/>
            <pc:sldMk cId="2798133065" sldId="4651"/>
            <ac:picMk id="13" creationId="{01FBCBE9-2CBD-4EDF-A589-CE4C3A957270}"/>
          </ac:picMkLst>
        </pc:picChg>
      </pc:sldChg>
      <pc:sldChg chg="addSp delSp modSp add del mod">
        <pc:chgData name="VAN DONGEN Lauren [Serpentine Primary School]" userId="5bc39a8c-b07f-42cc-b7cc-beb494723086" providerId="ADAL" clId="{85B2D558-BEFE-4565-B7EC-7D7BE8915598}" dt="2023-04-15T12:35:54.814" v="1658" actId="47"/>
        <pc:sldMkLst>
          <pc:docMk/>
          <pc:sldMk cId="4068762036" sldId="4652"/>
        </pc:sldMkLst>
        <pc:spChg chg="mod">
          <ac:chgData name="VAN DONGEN Lauren [Serpentine Primary School]" userId="5bc39a8c-b07f-42cc-b7cc-beb494723086" providerId="ADAL" clId="{85B2D558-BEFE-4565-B7EC-7D7BE8915598}" dt="2023-04-15T12:15:27.994" v="1357" actId="1076"/>
          <ac:spMkLst>
            <pc:docMk/>
            <pc:sldMk cId="4068762036" sldId="4652"/>
            <ac:spMk id="2" creationId="{B3324665-6B8F-433E-9F83-8E4DD29D84DE}"/>
          </ac:spMkLst>
        </pc:spChg>
        <pc:spChg chg="del">
          <ac:chgData name="VAN DONGEN Lauren [Serpentine Primary School]" userId="5bc39a8c-b07f-42cc-b7cc-beb494723086" providerId="ADAL" clId="{85B2D558-BEFE-4565-B7EC-7D7BE8915598}" dt="2023-04-15T12:15:18.978" v="1353" actId="478"/>
          <ac:spMkLst>
            <pc:docMk/>
            <pc:sldMk cId="4068762036" sldId="4652"/>
            <ac:spMk id="15" creationId="{D332C01B-97DD-4C48-B46F-54490C2B175D}"/>
          </ac:spMkLst>
        </pc:spChg>
        <pc:picChg chg="add mod">
          <ac:chgData name="VAN DONGEN Lauren [Serpentine Primary School]" userId="5bc39a8c-b07f-42cc-b7cc-beb494723086" providerId="ADAL" clId="{85B2D558-BEFE-4565-B7EC-7D7BE8915598}" dt="2023-04-15T12:15:31.906" v="1359" actId="1076"/>
          <ac:picMkLst>
            <pc:docMk/>
            <pc:sldMk cId="4068762036" sldId="4652"/>
            <ac:picMk id="8" creationId="{4A7B7BDA-D645-465A-9A5E-C299E88EA057}"/>
          </ac:picMkLst>
        </pc:picChg>
        <pc:picChg chg="del">
          <ac:chgData name="VAN DONGEN Lauren [Serpentine Primary School]" userId="5bc39a8c-b07f-42cc-b7cc-beb494723086" providerId="ADAL" clId="{85B2D558-BEFE-4565-B7EC-7D7BE8915598}" dt="2023-04-15T12:15:17.558" v="1352" actId="478"/>
          <ac:picMkLst>
            <pc:docMk/>
            <pc:sldMk cId="4068762036" sldId="4652"/>
            <ac:picMk id="13" creationId="{ED8E8397-5301-41ED-B31A-92EF5B4A049C}"/>
          </ac:picMkLst>
        </pc:picChg>
      </pc:sldChg>
      <pc:sldChg chg="add del">
        <pc:chgData name="VAN DONGEN Lauren [Serpentine Primary School]" userId="5bc39a8c-b07f-42cc-b7cc-beb494723086" providerId="ADAL" clId="{85B2D558-BEFE-4565-B7EC-7D7BE8915598}" dt="2023-04-15T12:35:55.543" v="1659" actId="47"/>
        <pc:sldMkLst>
          <pc:docMk/>
          <pc:sldMk cId="932712393" sldId="4653"/>
        </pc:sldMkLst>
      </pc:sldChg>
      <pc:sldChg chg="addSp modSp add mod ord">
        <pc:chgData name="VAN DONGEN Lauren [Serpentine Primary School]" userId="5bc39a8c-b07f-42cc-b7cc-beb494723086" providerId="ADAL" clId="{85B2D558-BEFE-4565-B7EC-7D7BE8915598}" dt="2023-04-16T09:26:45.678" v="5117" actId="113"/>
        <pc:sldMkLst>
          <pc:docMk/>
          <pc:sldMk cId="4095375766" sldId="4654"/>
        </pc:sldMkLst>
        <pc:spChg chg="mod">
          <ac:chgData name="VAN DONGEN Lauren [Serpentine Primary School]" userId="5bc39a8c-b07f-42cc-b7cc-beb494723086" providerId="ADAL" clId="{85B2D558-BEFE-4565-B7EC-7D7BE8915598}" dt="2023-04-16T09:26:45.678" v="5117" actId="113"/>
          <ac:spMkLst>
            <pc:docMk/>
            <pc:sldMk cId="4095375766" sldId="4654"/>
            <ac:spMk id="2" creationId="{B3324665-6B8F-433E-9F83-8E4DD29D84DE}"/>
          </ac:spMkLst>
        </pc:spChg>
        <pc:spChg chg="add mod">
          <ac:chgData name="VAN DONGEN Lauren [Serpentine Primary School]" userId="5bc39a8c-b07f-42cc-b7cc-beb494723086" providerId="ADAL" clId="{85B2D558-BEFE-4565-B7EC-7D7BE8915598}" dt="2023-04-16T09:26:39.986" v="5116"/>
          <ac:spMkLst>
            <pc:docMk/>
            <pc:sldMk cId="4095375766" sldId="4654"/>
            <ac:spMk id="15" creationId="{85EEC29F-B4E3-4431-B1D8-08D1D6D14627}"/>
          </ac:spMkLst>
        </pc:spChg>
        <pc:picChg chg="add mod">
          <ac:chgData name="VAN DONGEN Lauren [Serpentine Primary School]" userId="5bc39a8c-b07f-42cc-b7cc-beb494723086" providerId="ADAL" clId="{85B2D558-BEFE-4565-B7EC-7D7BE8915598}" dt="2023-04-15T12:17:02.348" v="1374" actId="14100"/>
          <ac:picMkLst>
            <pc:docMk/>
            <pc:sldMk cId="4095375766" sldId="4654"/>
            <ac:picMk id="8" creationId="{08769756-56AE-438E-BFB2-CBDCE6600C0F}"/>
          </ac:picMkLst>
        </pc:picChg>
      </pc:sldChg>
      <pc:sldChg chg="modSp add mod">
        <pc:chgData name="VAN DONGEN Lauren [Serpentine Primary School]" userId="5bc39a8c-b07f-42cc-b7cc-beb494723086" providerId="ADAL" clId="{85B2D558-BEFE-4565-B7EC-7D7BE8915598}" dt="2023-04-15T12:36:15.180" v="1662" actId="20577"/>
        <pc:sldMkLst>
          <pc:docMk/>
          <pc:sldMk cId="1989843109" sldId="4655"/>
        </pc:sldMkLst>
        <pc:spChg chg="mod">
          <ac:chgData name="VAN DONGEN Lauren [Serpentine Primary School]" userId="5bc39a8c-b07f-42cc-b7cc-beb494723086" providerId="ADAL" clId="{85B2D558-BEFE-4565-B7EC-7D7BE8915598}" dt="2023-04-15T12:19:20.680" v="1428" actId="20577"/>
          <ac:spMkLst>
            <pc:docMk/>
            <pc:sldMk cId="1989843109" sldId="4655"/>
            <ac:spMk id="3" creationId="{00000000-0000-0000-0000-000000000000}"/>
          </ac:spMkLst>
        </pc:spChg>
        <pc:spChg chg="mod">
          <ac:chgData name="VAN DONGEN Lauren [Serpentine Primary School]" userId="5bc39a8c-b07f-42cc-b7cc-beb494723086" providerId="ADAL" clId="{85B2D558-BEFE-4565-B7EC-7D7BE8915598}" dt="2023-04-15T12:36:15.180" v="1662" actId="20577"/>
          <ac:spMkLst>
            <pc:docMk/>
            <pc:sldMk cId="1989843109" sldId="4655"/>
            <ac:spMk id="4" creationId="{00000000-0000-0000-0000-000000000000}"/>
          </ac:spMkLst>
        </pc:spChg>
      </pc:sldChg>
      <pc:sldChg chg="delSp modSp add mod">
        <pc:chgData name="VAN DONGEN Lauren [Serpentine Primary School]" userId="5bc39a8c-b07f-42cc-b7cc-beb494723086" providerId="ADAL" clId="{85B2D558-BEFE-4565-B7EC-7D7BE8915598}" dt="2023-04-16T09:06:57.770" v="4952" actId="478"/>
        <pc:sldMkLst>
          <pc:docMk/>
          <pc:sldMk cId="577570170" sldId="4656"/>
        </pc:sldMkLst>
        <pc:spChg chg="mod">
          <ac:chgData name="VAN DONGEN Lauren [Serpentine Primary School]" userId="5bc39a8c-b07f-42cc-b7cc-beb494723086" providerId="ADAL" clId="{85B2D558-BEFE-4565-B7EC-7D7BE8915598}" dt="2023-04-16T09:06:35.747" v="4945" actId="20577"/>
          <ac:spMkLst>
            <pc:docMk/>
            <pc:sldMk cId="577570170" sldId="4656"/>
            <ac:spMk id="2" creationId="{F8B160F8-6149-45E5-A01B-24799688456E}"/>
          </ac:spMkLst>
        </pc:spChg>
        <pc:spChg chg="del mod">
          <ac:chgData name="VAN DONGEN Lauren [Serpentine Primary School]" userId="5bc39a8c-b07f-42cc-b7cc-beb494723086" providerId="ADAL" clId="{85B2D558-BEFE-4565-B7EC-7D7BE8915598}" dt="2023-04-16T09:06:57.770" v="4952" actId="478"/>
          <ac:spMkLst>
            <pc:docMk/>
            <pc:sldMk cId="577570170" sldId="4656"/>
            <ac:spMk id="3" creationId="{3CA58422-3FB0-51D6-5158-3BE835804F7C}"/>
          </ac:spMkLst>
        </pc:spChg>
        <pc:spChg chg="mod">
          <ac:chgData name="VAN DONGEN Lauren [Serpentine Primary School]" userId="5bc39a8c-b07f-42cc-b7cc-beb494723086" providerId="ADAL" clId="{85B2D558-BEFE-4565-B7EC-7D7BE8915598}" dt="2023-04-16T09:06:55.923" v="4951" actId="1076"/>
          <ac:spMkLst>
            <pc:docMk/>
            <pc:sldMk cId="577570170" sldId="4656"/>
            <ac:spMk id="4" creationId="{51C48988-CD0E-6C6A-AF10-047FBD8DA10F}"/>
          </ac:spMkLst>
        </pc:spChg>
        <pc:spChg chg="mod">
          <ac:chgData name="VAN DONGEN Lauren [Serpentine Primary School]" userId="5bc39a8c-b07f-42cc-b7cc-beb494723086" providerId="ADAL" clId="{85B2D558-BEFE-4565-B7EC-7D7BE8915598}" dt="2023-04-16T09:06:41.131" v="4946" actId="1076"/>
          <ac:spMkLst>
            <pc:docMk/>
            <pc:sldMk cId="577570170" sldId="4656"/>
            <ac:spMk id="8" creationId="{B98861DE-21C5-48D4-811E-738555D6F960}"/>
          </ac:spMkLst>
        </pc:spChg>
        <pc:spChg chg="mod">
          <ac:chgData name="VAN DONGEN Lauren [Serpentine Primary School]" userId="5bc39a8c-b07f-42cc-b7cc-beb494723086" providerId="ADAL" clId="{85B2D558-BEFE-4565-B7EC-7D7BE8915598}" dt="2023-04-16T09:06:48.507" v="4949" actId="14100"/>
          <ac:spMkLst>
            <pc:docMk/>
            <pc:sldMk cId="577570170" sldId="4656"/>
            <ac:spMk id="16" creationId="{E7CE2A78-A365-4FAB-AD12-8C894050792F}"/>
          </ac:spMkLst>
        </pc:spChg>
        <pc:spChg chg="mod">
          <ac:chgData name="VAN DONGEN Lauren [Serpentine Primary School]" userId="5bc39a8c-b07f-42cc-b7cc-beb494723086" providerId="ADAL" clId="{85B2D558-BEFE-4565-B7EC-7D7BE8915598}" dt="2023-04-16T09:06:52.307" v="4950" actId="1076"/>
          <ac:spMkLst>
            <pc:docMk/>
            <pc:sldMk cId="577570170" sldId="4656"/>
            <ac:spMk id="18" creationId="{2666BDA7-230C-4325-A586-C3A4D4341A4F}"/>
          </ac:spMkLst>
        </pc:spChg>
      </pc:sldChg>
      <pc:sldChg chg="add">
        <pc:chgData name="VAN DONGEN Lauren [Serpentine Primary School]" userId="5bc39a8c-b07f-42cc-b7cc-beb494723086" providerId="ADAL" clId="{85B2D558-BEFE-4565-B7EC-7D7BE8915598}" dt="2023-04-15T12:18:35.860" v="1377"/>
        <pc:sldMkLst>
          <pc:docMk/>
          <pc:sldMk cId="1646849631" sldId="4657"/>
        </pc:sldMkLst>
      </pc:sldChg>
      <pc:sldChg chg="add">
        <pc:chgData name="VAN DONGEN Lauren [Serpentine Primary School]" userId="5bc39a8c-b07f-42cc-b7cc-beb494723086" providerId="ADAL" clId="{85B2D558-BEFE-4565-B7EC-7D7BE8915598}" dt="2023-04-15T12:18:35.860" v="1377"/>
        <pc:sldMkLst>
          <pc:docMk/>
          <pc:sldMk cId="1818828889" sldId="4658"/>
        </pc:sldMkLst>
      </pc:sldChg>
      <pc:sldChg chg="add">
        <pc:chgData name="VAN DONGEN Lauren [Serpentine Primary School]" userId="5bc39a8c-b07f-42cc-b7cc-beb494723086" providerId="ADAL" clId="{85B2D558-BEFE-4565-B7EC-7D7BE8915598}" dt="2023-04-15T12:18:35.860" v="1377"/>
        <pc:sldMkLst>
          <pc:docMk/>
          <pc:sldMk cId="915897176" sldId="4659"/>
        </pc:sldMkLst>
      </pc:sldChg>
      <pc:sldChg chg="add">
        <pc:chgData name="VAN DONGEN Lauren [Serpentine Primary School]" userId="5bc39a8c-b07f-42cc-b7cc-beb494723086" providerId="ADAL" clId="{85B2D558-BEFE-4565-B7EC-7D7BE8915598}" dt="2023-04-15T12:18:35.860" v="1377"/>
        <pc:sldMkLst>
          <pc:docMk/>
          <pc:sldMk cId="550709324" sldId="4660"/>
        </pc:sldMkLst>
      </pc:sldChg>
      <pc:sldChg chg="add">
        <pc:chgData name="VAN DONGEN Lauren [Serpentine Primary School]" userId="5bc39a8c-b07f-42cc-b7cc-beb494723086" providerId="ADAL" clId="{85B2D558-BEFE-4565-B7EC-7D7BE8915598}" dt="2023-04-15T12:18:35.860" v="1377"/>
        <pc:sldMkLst>
          <pc:docMk/>
          <pc:sldMk cId="2128049474" sldId="4661"/>
        </pc:sldMkLst>
      </pc:sldChg>
      <pc:sldChg chg="add">
        <pc:chgData name="VAN DONGEN Lauren [Serpentine Primary School]" userId="5bc39a8c-b07f-42cc-b7cc-beb494723086" providerId="ADAL" clId="{85B2D558-BEFE-4565-B7EC-7D7BE8915598}" dt="2023-04-15T12:18:35.860" v="1377"/>
        <pc:sldMkLst>
          <pc:docMk/>
          <pc:sldMk cId="2930923908" sldId="4662"/>
        </pc:sldMkLst>
      </pc:sldChg>
      <pc:sldChg chg="addSp delSp modSp add mod">
        <pc:chgData name="VAN DONGEN Lauren [Serpentine Primary School]" userId="5bc39a8c-b07f-42cc-b7cc-beb494723086" providerId="ADAL" clId="{85B2D558-BEFE-4565-B7EC-7D7BE8915598}" dt="2023-04-16T09:27:51.160" v="5121" actId="478"/>
        <pc:sldMkLst>
          <pc:docMk/>
          <pc:sldMk cId="773658017" sldId="4663"/>
        </pc:sldMkLst>
        <pc:spChg chg="mod">
          <ac:chgData name="VAN DONGEN Lauren [Serpentine Primary School]" userId="5bc39a8c-b07f-42cc-b7cc-beb494723086" providerId="ADAL" clId="{85B2D558-BEFE-4565-B7EC-7D7BE8915598}" dt="2023-04-15T12:27:09.418" v="1591" actId="1076"/>
          <ac:spMkLst>
            <pc:docMk/>
            <pc:sldMk cId="773658017" sldId="4663"/>
            <ac:spMk id="2" creationId="{B3324665-6B8F-433E-9F83-8E4DD29D84DE}"/>
          </ac:spMkLst>
        </pc:spChg>
        <pc:spChg chg="del">
          <ac:chgData name="VAN DONGEN Lauren [Serpentine Primary School]" userId="5bc39a8c-b07f-42cc-b7cc-beb494723086" providerId="ADAL" clId="{85B2D558-BEFE-4565-B7EC-7D7BE8915598}" dt="2023-04-16T09:27:51.160" v="5121" actId="478"/>
          <ac:spMkLst>
            <pc:docMk/>
            <pc:sldMk cId="773658017" sldId="4663"/>
            <ac:spMk id="15" creationId="{1573D505-B839-4EBB-8E59-DCD7AF35A05A}"/>
          </ac:spMkLst>
        </pc:spChg>
        <pc:spChg chg="add mod">
          <ac:chgData name="VAN DONGEN Lauren [Serpentine Primary School]" userId="5bc39a8c-b07f-42cc-b7cc-beb494723086" providerId="ADAL" clId="{85B2D558-BEFE-4565-B7EC-7D7BE8915598}" dt="2023-04-15T12:26:06.042" v="1583" actId="1076"/>
          <ac:spMkLst>
            <pc:docMk/>
            <pc:sldMk cId="773658017" sldId="4663"/>
            <ac:spMk id="16" creationId="{0961E62D-FEF2-48B6-AC88-EA6D1F7DA085}"/>
          </ac:spMkLst>
        </pc:spChg>
        <pc:spChg chg="add mod">
          <ac:chgData name="VAN DONGEN Lauren [Serpentine Primary School]" userId="5bc39a8c-b07f-42cc-b7cc-beb494723086" providerId="ADAL" clId="{85B2D558-BEFE-4565-B7EC-7D7BE8915598}" dt="2023-04-15T12:27:02.746" v="1590" actId="14100"/>
          <ac:spMkLst>
            <pc:docMk/>
            <pc:sldMk cId="773658017" sldId="4663"/>
            <ac:spMk id="17" creationId="{92BD3B1C-7DDD-40AF-9452-3C31D2FB76A4}"/>
          </ac:spMkLst>
        </pc:spChg>
        <pc:picChg chg="del">
          <ac:chgData name="VAN DONGEN Lauren [Serpentine Primary School]" userId="5bc39a8c-b07f-42cc-b7cc-beb494723086" providerId="ADAL" clId="{85B2D558-BEFE-4565-B7EC-7D7BE8915598}" dt="2023-04-15T12:24:43.817" v="1571" actId="478"/>
          <ac:picMkLst>
            <pc:docMk/>
            <pc:sldMk cId="773658017" sldId="4663"/>
            <ac:picMk id="8" creationId="{C085A9A2-9745-4082-9666-28FF7F7CC5D1}"/>
          </ac:picMkLst>
        </pc:picChg>
        <pc:picChg chg="add mod">
          <ac:chgData name="VAN DONGEN Lauren [Serpentine Primary School]" userId="5bc39a8c-b07f-42cc-b7cc-beb494723086" providerId="ADAL" clId="{85B2D558-BEFE-4565-B7EC-7D7BE8915598}" dt="2023-04-15T12:26:10.843" v="1585" actId="1076"/>
          <ac:picMkLst>
            <pc:docMk/>
            <pc:sldMk cId="773658017" sldId="4663"/>
            <ac:picMk id="13" creationId="{40969979-3707-4CED-B82D-BDF23E5B44C6}"/>
          </ac:picMkLst>
        </pc:picChg>
      </pc:sldChg>
      <pc:sldChg chg="addSp modSp add mod">
        <pc:chgData name="VAN DONGEN Lauren [Serpentine Primary School]" userId="5bc39a8c-b07f-42cc-b7cc-beb494723086" providerId="ADAL" clId="{85B2D558-BEFE-4565-B7EC-7D7BE8915598}" dt="2023-04-16T09:27:32.482" v="5120"/>
        <pc:sldMkLst>
          <pc:docMk/>
          <pc:sldMk cId="3659401591" sldId="4664"/>
        </pc:sldMkLst>
        <pc:spChg chg="mod">
          <ac:chgData name="VAN DONGEN Lauren [Serpentine Primary School]" userId="5bc39a8c-b07f-42cc-b7cc-beb494723086" providerId="ADAL" clId="{85B2D558-BEFE-4565-B7EC-7D7BE8915598}" dt="2023-04-15T12:28:11.003" v="1599" actId="313"/>
          <ac:spMkLst>
            <pc:docMk/>
            <pc:sldMk cId="3659401591" sldId="4664"/>
            <ac:spMk id="2" creationId="{B3324665-6B8F-433E-9F83-8E4DD29D84DE}"/>
          </ac:spMkLst>
        </pc:spChg>
        <pc:spChg chg="add mod">
          <ac:chgData name="VAN DONGEN Lauren [Serpentine Primary School]" userId="5bc39a8c-b07f-42cc-b7cc-beb494723086" providerId="ADAL" clId="{85B2D558-BEFE-4565-B7EC-7D7BE8915598}" dt="2023-04-16T09:27:30.572" v="5119" actId="113"/>
          <ac:spMkLst>
            <pc:docMk/>
            <pc:sldMk cId="3659401591" sldId="4664"/>
            <ac:spMk id="15" creationId="{4AF2E319-F43D-466A-810F-48E392AD7ECF}"/>
          </ac:spMkLst>
        </pc:spChg>
        <pc:spChg chg="add mod">
          <ac:chgData name="VAN DONGEN Lauren [Serpentine Primary School]" userId="5bc39a8c-b07f-42cc-b7cc-beb494723086" providerId="ADAL" clId="{85B2D558-BEFE-4565-B7EC-7D7BE8915598}" dt="2023-04-16T09:27:32.482" v="5120"/>
          <ac:spMkLst>
            <pc:docMk/>
            <pc:sldMk cId="3659401591" sldId="4664"/>
            <ac:spMk id="16" creationId="{64975D76-605D-407C-8CB9-36DFA6217BCC}"/>
          </ac:spMkLst>
        </pc:spChg>
        <pc:picChg chg="add mod">
          <ac:chgData name="VAN DONGEN Lauren [Serpentine Primary School]" userId="5bc39a8c-b07f-42cc-b7cc-beb494723086" providerId="ADAL" clId="{85B2D558-BEFE-4565-B7EC-7D7BE8915598}" dt="2023-04-15T12:28:36.010" v="1603" actId="1076"/>
          <ac:picMkLst>
            <pc:docMk/>
            <pc:sldMk cId="3659401591" sldId="4664"/>
            <ac:picMk id="13" creationId="{11D6F11A-16AB-47B9-97F9-F50E716730D3}"/>
          </ac:picMkLst>
        </pc:picChg>
      </pc:sldChg>
      <pc:sldChg chg="addSp delSp modSp add mod">
        <pc:chgData name="VAN DONGEN Lauren [Serpentine Primary School]" userId="5bc39a8c-b07f-42cc-b7cc-beb494723086" providerId="ADAL" clId="{85B2D558-BEFE-4565-B7EC-7D7BE8915598}" dt="2023-04-16T09:28:15.489" v="5125"/>
        <pc:sldMkLst>
          <pc:docMk/>
          <pc:sldMk cId="453761265" sldId="4665"/>
        </pc:sldMkLst>
        <pc:spChg chg="mod">
          <ac:chgData name="VAN DONGEN Lauren [Serpentine Primary School]" userId="5bc39a8c-b07f-42cc-b7cc-beb494723086" providerId="ADAL" clId="{85B2D558-BEFE-4565-B7EC-7D7BE8915598}" dt="2023-04-16T09:28:13.834" v="5124" actId="113"/>
          <ac:spMkLst>
            <pc:docMk/>
            <pc:sldMk cId="453761265" sldId="4665"/>
            <ac:spMk id="2" creationId="{B3324665-6B8F-433E-9F83-8E4DD29D84DE}"/>
          </ac:spMkLst>
        </pc:spChg>
        <pc:spChg chg="add mod">
          <ac:chgData name="VAN DONGEN Lauren [Serpentine Primary School]" userId="5bc39a8c-b07f-42cc-b7cc-beb494723086" providerId="ADAL" clId="{85B2D558-BEFE-4565-B7EC-7D7BE8915598}" dt="2023-04-16T09:28:15.489" v="5125"/>
          <ac:spMkLst>
            <pc:docMk/>
            <pc:sldMk cId="453761265" sldId="4665"/>
            <ac:spMk id="15" creationId="{D118CB5E-A841-4CCB-84F9-3D61A1DAADA2}"/>
          </ac:spMkLst>
        </pc:spChg>
        <pc:picChg chg="add mod">
          <ac:chgData name="VAN DONGEN Lauren [Serpentine Primary School]" userId="5bc39a8c-b07f-42cc-b7cc-beb494723086" providerId="ADAL" clId="{85B2D558-BEFE-4565-B7EC-7D7BE8915598}" dt="2023-04-15T12:29:45.698" v="1613" actId="1076"/>
          <ac:picMkLst>
            <pc:docMk/>
            <pc:sldMk cId="453761265" sldId="4665"/>
            <ac:picMk id="8" creationId="{0A6CA058-E045-4405-BD27-B379E0D4EDFA}"/>
          </ac:picMkLst>
        </pc:picChg>
        <pc:picChg chg="del">
          <ac:chgData name="VAN DONGEN Lauren [Serpentine Primary School]" userId="5bc39a8c-b07f-42cc-b7cc-beb494723086" providerId="ADAL" clId="{85B2D558-BEFE-4565-B7EC-7D7BE8915598}" dt="2023-04-15T12:29:14.698" v="1606" actId="478"/>
          <ac:picMkLst>
            <pc:docMk/>
            <pc:sldMk cId="453761265" sldId="4665"/>
            <ac:picMk id="13" creationId="{01FBCBE9-2CBD-4EDF-A589-CE4C3A957270}"/>
          </ac:picMkLst>
        </pc:picChg>
      </pc:sldChg>
      <pc:sldChg chg="addSp delSp modSp add mod">
        <pc:chgData name="VAN DONGEN Lauren [Serpentine Primary School]" userId="5bc39a8c-b07f-42cc-b7cc-beb494723086" providerId="ADAL" clId="{85B2D558-BEFE-4565-B7EC-7D7BE8915598}" dt="2023-04-16T09:28:25.563" v="5127"/>
        <pc:sldMkLst>
          <pc:docMk/>
          <pc:sldMk cId="1838571593" sldId="4666"/>
        </pc:sldMkLst>
        <pc:spChg chg="mod">
          <ac:chgData name="VAN DONGEN Lauren [Serpentine Primary School]" userId="5bc39a8c-b07f-42cc-b7cc-beb494723086" providerId="ADAL" clId="{85B2D558-BEFE-4565-B7EC-7D7BE8915598}" dt="2023-04-16T09:28:23.621" v="5126" actId="113"/>
          <ac:spMkLst>
            <pc:docMk/>
            <pc:sldMk cId="1838571593" sldId="4666"/>
            <ac:spMk id="2" creationId="{B3324665-6B8F-433E-9F83-8E4DD29D84DE}"/>
          </ac:spMkLst>
        </pc:spChg>
        <pc:spChg chg="add mod">
          <ac:chgData name="VAN DONGEN Lauren [Serpentine Primary School]" userId="5bc39a8c-b07f-42cc-b7cc-beb494723086" providerId="ADAL" clId="{85B2D558-BEFE-4565-B7EC-7D7BE8915598}" dt="2023-04-16T09:28:25.563" v="5127"/>
          <ac:spMkLst>
            <pc:docMk/>
            <pc:sldMk cId="1838571593" sldId="4666"/>
            <ac:spMk id="15" creationId="{835E02A1-C4E7-4EC8-A086-E72F986183AC}"/>
          </ac:spMkLst>
        </pc:spChg>
        <pc:picChg chg="del">
          <ac:chgData name="VAN DONGEN Lauren [Serpentine Primary School]" userId="5bc39a8c-b07f-42cc-b7cc-beb494723086" providerId="ADAL" clId="{85B2D558-BEFE-4565-B7EC-7D7BE8915598}" dt="2023-04-15T12:30:11.391" v="1616" actId="478"/>
          <ac:picMkLst>
            <pc:docMk/>
            <pc:sldMk cId="1838571593" sldId="4666"/>
            <ac:picMk id="8" creationId="{4A7B7BDA-D645-465A-9A5E-C299E88EA057}"/>
          </ac:picMkLst>
        </pc:picChg>
        <pc:picChg chg="add mod">
          <ac:chgData name="VAN DONGEN Lauren [Serpentine Primary School]" userId="5bc39a8c-b07f-42cc-b7cc-beb494723086" providerId="ADAL" clId="{85B2D558-BEFE-4565-B7EC-7D7BE8915598}" dt="2023-04-15T12:30:40.753" v="1623" actId="1076"/>
          <ac:picMkLst>
            <pc:docMk/>
            <pc:sldMk cId="1838571593" sldId="4666"/>
            <ac:picMk id="13" creationId="{CA0B9EA2-2418-4B43-A269-A58C5DE0EA4C}"/>
          </ac:picMkLst>
        </pc:picChg>
      </pc:sldChg>
      <pc:sldChg chg="addSp delSp modSp add mod">
        <pc:chgData name="VAN DONGEN Lauren [Serpentine Primary School]" userId="5bc39a8c-b07f-42cc-b7cc-beb494723086" providerId="ADAL" clId="{85B2D558-BEFE-4565-B7EC-7D7BE8915598}" dt="2023-04-15T12:32:39.914" v="1644" actId="1076"/>
        <pc:sldMkLst>
          <pc:docMk/>
          <pc:sldMk cId="2380608971" sldId="4667"/>
        </pc:sldMkLst>
        <pc:spChg chg="mod">
          <ac:chgData name="VAN DONGEN Lauren [Serpentine Primary School]" userId="5bc39a8c-b07f-42cc-b7cc-beb494723086" providerId="ADAL" clId="{85B2D558-BEFE-4565-B7EC-7D7BE8915598}" dt="2023-04-15T12:32:21.593" v="1639" actId="1076"/>
          <ac:spMkLst>
            <pc:docMk/>
            <pc:sldMk cId="2380608971" sldId="4667"/>
            <ac:spMk id="2" creationId="{B3324665-6B8F-433E-9F83-8E4DD29D84DE}"/>
          </ac:spMkLst>
        </pc:spChg>
        <pc:picChg chg="del">
          <ac:chgData name="VAN DONGEN Lauren [Serpentine Primary School]" userId="5bc39a8c-b07f-42cc-b7cc-beb494723086" providerId="ADAL" clId="{85B2D558-BEFE-4565-B7EC-7D7BE8915598}" dt="2023-04-15T12:31:31.753" v="1630" actId="478"/>
          <ac:picMkLst>
            <pc:docMk/>
            <pc:sldMk cId="2380608971" sldId="4667"/>
            <ac:picMk id="8" creationId="{08769756-56AE-438E-BFB2-CBDCE6600C0F}"/>
          </ac:picMkLst>
        </pc:picChg>
        <pc:picChg chg="add del mod">
          <ac:chgData name="VAN DONGEN Lauren [Serpentine Primary School]" userId="5bc39a8c-b07f-42cc-b7cc-beb494723086" providerId="ADAL" clId="{85B2D558-BEFE-4565-B7EC-7D7BE8915598}" dt="2023-04-15T12:32:22.970" v="1640" actId="478"/>
          <ac:picMkLst>
            <pc:docMk/>
            <pc:sldMk cId="2380608971" sldId="4667"/>
            <ac:picMk id="13" creationId="{453E4A1B-916B-4027-B44D-926FB5166EDD}"/>
          </ac:picMkLst>
        </pc:picChg>
        <pc:picChg chg="add mod">
          <ac:chgData name="VAN DONGEN Lauren [Serpentine Primary School]" userId="5bc39a8c-b07f-42cc-b7cc-beb494723086" providerId="ADAL" clId="{85B2D558-BEFE-4565-B7EC-7D7BE8915598}" dt="2023-04-15T12:32:39.914" v="1644" actId="1076"/>
          <ac:picMkLst>
            <pc:docMk/>
            <pc:sldMk cId="2380608971" sldId="4667"/>
            <ac:picMk id="16" creationId="{44C6A17C-7E91-45D4-BD8F-9E9A9330661D}"/>
          </ac:picMkLst>
        </pc:picChg>
      </pc:sldChg>
      <pc:sldChg chg="add">
        <pc:chgData name="VAN DONGEN Lauren [Serpentine Primary School]" userId="5bc39a8c-b07f-42cc-b7cc-beb494723086" providerId="ADAL" clId="{85B2D558-BEFE-4565-B7EC-7D7BE8915598}" dt="2023-04-15T12:18:35.860" v="1377"/>
        <pc:sldMkLst>
          <pc:docMk/>
          <pc:sldMk cId="1720345380" sldId="4668"/>
        </pc:sldMkLst>
      </pc:sldChg>
      <pc:sldChg chg="modSp mod">
        <pc:chgData name="VAN DONGEN Lauren [Serpentine Primary School]" userId="5bc39a8c-b07f-42cc-b7cc-beb494723086" providerId="ADAL" clId="{85B2D558-BEFE-4565-B7EC-7D7BE8915598}" dt="2023-04-16T08:49:29.218" v="4819"/>
        <pc:sldMkLst>
          <pc:docMk/>
          <pc:sldMk cId="1444026523" sldId="4669"/>
        </pc:sldMkLst>
        <pc:spChg chg="mod">
          <ac:chgData name="VAN DONGEN Lauren [Serpentine Primary School]" userId="5bc39a8c-b07f-42cc-b7cc-beb494723086" providerId="ADAL" clId="{85B2D558-BEFE-4565-B7EC-7D7BE8915598}" dt="2023-04-15T12:20:09.202" v="1461" actId="20577"/>
          <ac:spMkLst>
            <pc:docMk/>
            <pc:sldMk cId="1444026523" sldId="4669"/>
            <ac:spMk id="3" creationId="{00000000-0000-0000-0000-000000000000}"/>
          </ac:spMkLst>
        </pc:spChg>
        <pc:spChg chg="mod">
          <ac:chgData name="VAN DONGEN Lauren [Serpentine Primary School]" userId="5bc39a8c-b07f-42cc-b7cc-beb494723086" providerId="ADAL" clId="{85B2D558-BEFE-4565-B7EC-7D7BE8915598}" dt="2023-04-15T12:36:27.452" v="1665" actId="20577"/>
          <ac:spMkLst>
            <pc:docMk/>
            <pc:sldMk cId="1444026523" sldId="4669"/>
            <ac:spMk id="4" creationId="{00000000-0000-0000-0000-000000000000}"/>
          </ac:spMkLst>
        </pc:spChg>
        <pc:spChg chg="mod">
          <ac:chgData name="VAN DONGEN Lauren [Serpentine Primary School]" userId="5bc39a8c-b07f-42cc-b7cc-beb494723086" providerId="ADAL" clId="{85B2D558-BEFE-4565-B7EC-7D7BE8915598}" dt="2023-04-16T08:49:29.218" v="4819"/>
          <ac:spMkLst>
            <pc:docMk/>
            <pc:sldMk cId="1444026523" sldId="4669"/>
            <ac:spMk id="6" creationId="{46ACA3B1-3F03-4DBA-B3D3-1638CED06E96}"/>
          </ac:spMkLst>
        </pc:spChg>
      </pc:sldChg>
      <pc:sldChg chg="addSp delSp modSp mod">
        <pc:chgData name="VAN DONGEN Lauren [Serpentine Primary School]" userId="5bc39a8c-b07f-42cc-b7cc-beb494723086" providerId="ADAL" clId="{85B2D558-BEFE-4565-B7EC-7D7BE8915598}" dt="2023-04-16T09:09:49.903" v="4976" actId="478"/>
        <pc:sldMkLst>
          <pc:docMk/>
          <pc:sldMk cId="3221247484" sldId="4670"/>
        </pc:sldMkLst>
        <pc:spChg chg="mod">
          <ac:chgData name="VAN DONGEN Lauren [Serpentine Primary School]" userId="5bc39a8c-b07f-42cc-b7cc-beb494723086" providerId="ADAL" clId="{85B2D558-BEFE-4565-B7EC-7D7BE8915598}" dt="2023-04-16T09:07:12.658" v="4959" actId="20577"/>
          <ac:spMkLst>
            <pc:docMk/>
            <pc:sldMk cId="3221247484" sldId="4670"/>
            <ac:spMk id="2" creationId="{F8B160F8-6149-45E5-A01B-24799688456E}"/>
          </ac:spMkLst>
        </pc:spChg>
        <pc:spChg chg="del mod">
          <ac:chgData name="VAN DONGEN Lauren [Serpentine Primary School]" userId="5bc39a8c-b07f-42cc-b7cc-beb494723086" providerId="ADAL" clId="{85B2D558-BEFE-4565-B7EC-7D7BE8915598}" dt="2023-04-16T09:09:49.903" v="4976" actId="478"/>
          <ac:spMkLst>
            <pc:docMk/>
            <pc:sldMk cId="3221247484" sldId="4670"/>
            <ac:spMk id="3" creationId="{3CA58422-3FB0-51D6-5158-3BE835804F7C}"/>
          </ac:spMkLst>
        </pc:spChg>
        <pc:spChg chg="mod">
          <ac:chgData name="VAN DONGEN Lauren [Serpentine Primary School]" userId="5bc39a8c-b07f-42cc-b7cc-beb494723086" providerId="ADAL" clId="{85B2D558-BEFE-4565-B7EC-7D7BE8915598}" dt="2023-04-16T09:09:07.516" v="4971" actId="1076"/>
          <ac:spMkLst>
            <pc:docMk/>
            <pc:sldMk cId="3221247484" sldId="4670"/>
            <ac:spMk id="4" creationId="{51C48988-CD0E-6C6A-AF10-047FBD8DA10F}"/>
          </ac:spMkLst>
        </pc:spChg>
        <pc:spChg chg="mod">
          <ac:chgData name="VAN DONGEN Lauren [Serpentine Primary School]" userId="5bc39a8c-b07f-42cc-b7cc-beb494723086" providerId="ADAL" clId="{85B2D558-BEFE-4565-B7EC-7D7BE8915598}" dt="2023-04-16T09:09:01.324" v="4970" actId="1076"/>
          <ac:spMkLst>
            <pc:docMk/>
            <pc:sldMk cId="3221247484" sldId="4670"/>
            <ac:spMk id="8" creationId="{B98861DE-21C5-48D4-811E-738555D6F960}"/>
          </ac:spMkLst>
        </pc:spChg>
        <pc:spChg chg="add mod">
          <ac:chgData name="VAN DONGEN Lauren [Serpentine Primary School]" userId="5bc39a8c-b07f-42cc-b7cc-beb494723086" providerId="ADAL" clId="{85B2D558-BEFE-4565-B7EC-7D7BE8915598}" dt="2023-04-16T09:09:48.092" v="4975" actId="1076"/>
          <ac:spMkLst>
            <pc:docMk/>
            <pc:sldMk cId="3221247484" sldId="4670"/>
            <ac:spMk id="9" creationId="{BFBEA7C6-3A92-4141-ACAC-DA74EA467D11}"/>
          </ac:spMkLst>
        </pc:spChg>
        <pc:spChg chg="mod">
          <ac:chgData name="VAN DONGEN Lauren [Serpentine Primary School]" userId="5bc39a8c-b07f-42cc-b7cc-beb494723086" providerId="ADAL" clId="{85B2D558-BEFE-4565-B7EC-7D7BE8915598}" dt="2023-04-16T09:09:38.900" v="4973" actId="14100"/>
          <ac:spMkLst>
            <pc:docMk/>
            <pc:sldMk cId="3221247484" sldId="4670"/>
            <ac:spMk id="16" creationId="{E7CE2A78-A365-4FAB-AD12-8C894050792F}"/>
          </ac:spMkLst>
        </pc:spChg>
        <pc:spChg chg="mod">
          <ac:chgData name="VAN DONGEN Lauren [Serpentine Primary School]" userId="5bc39a8c-b07f-42cc-b7cc-beb494723086" providerId="ADAL" clId="{85B2D558-BEFE-4565-B7EC-7D7BE8915598}" dt="2023-04-16T09:08:16.067" v="4962" actId="1076"/>
          <ac:spMkLst>
            <pc:docMk/>
            <pc:sldMk cId="3221247484" sldId="4670"/>
            <ac:spMk id="18" creationId="{2666BDA7-230C-4325-A586-C3A4D4341A4F}"/>
          </ac:spMkLst>
        </pc:spChg>
      </pc:sldChg>
      <pc:sldChg chg="modSp mod">
        <pc:chgData name="VAN DONGEN Lauren [Serpentine Primary School]" userId="5bc39a8c-b07f-42cc-b7cc-beb494723086" providerId="ADAL" clId="{85B2D558-BEFE-4565-B7EC-7D7BE8915598}" dt="2023-04-16T08:49:08.595" v="4818"/>
        <pc:sldMkLst>
          <pc:docMk/>
          <pc:sldMk cId="705703789" sldId="4676"/>
        </pc:sldMkLst>
        <pc:spChg chg="mod">
          <ac:chgData name="VAN DONGEN Lauren [Serpentine Primary School]" userId="5bc39a8c-b07f-42cc-b7cc-beb494723086" providerId="ADAL" clId="{85B2D558-BEFE-4565-B7EC-7D7BE8915598}" dt="2023-04-16T08:49:08.595" v="4818"/>
          <ac:spMkLst>
            <pc:docMk/>
            <pc:sldMk cId="705703789" sldId="4676"/>
            <ac:spMk id="2" creationId="{CABC0D50-E1A8-754C-927A-B37A0D49B5C9}"/>
          </ac:spMkLst>
        </pc:spChg>
      </pc:sldChg>
      <pc:sldChg chg="addSp delSp modSp mod">
        <pc:chgData name="VAN DONGEN Lauren [Serpentine Primary School]" userId="5bc39a8c-b07f-42cc-b7cc-beb494723086" providerId="ADAL" clId="{85B2D558-BEFE-4565-B7EC-7D7BE8915598}" dt="2023-04-16T09:29:49.149" v="5131" actId="113"/>
        <pc:sldMkLst>
          <pc:docMk/>
          <pc:sldMk cId="3229804754" sldId="4677"/>
        </pc:sldMkLst>
        <pc:spChg chg="mod">
          <ac:chgData name="VAN DONGEN Lauren [Serpentine Primary School]" userId="5bc39a8c-b07f-42cc-b7cc-beb494723086" providerId="ADAL" clId="{85B2D558-BEFE-4565-B7EC-7D7BE8915598}" dt="2023-04-16T09:29:49.149" v="5131" actId="113"/>
          <ac:spMkLst>
            <pc:docMk/>
            <pc:sldMk cId="3229804754" sldId="4677"/>
            <ac:spMk id="2" creationId="{B3324665-6B8F-433E-9F83-8E4DD29D84DE}"/>
          </ac:spMkLst>
        </pc:spChg>
        <pc:spChg chg="del">
          <ac:chgData name="VAN DONGEN Lauren [Serpentine Primary School]" userId="5bc39a8c-b07f-42cc-b7cc-beb494723086" providerId="ADAL" clId="{85B2D558-BEFE-4565-B7EC-7D7BE8915598}" dt="2023-04-16T09:29:45.878" v="5130" actId="478"/>
          <ac:spMkLst>
            <pc:docMk/>
            <pc:sldMk cId="3229804754" sldId="4677"/>
            <ac:spMk id="15" creationId="{1573D505-B839-4EBB-8E59-DCD7AF35A05A}"/>
          </ac:spMkLst>
        </pc:spChg>
        <pc:spChg chg="add mod">
          <ac:chgData name="VAN DONGEN Lauren [Serpentine Primary School]" userId="5bc39a8c-b07f-42cc-b7cc-beb494723086" providerId="ADAL" clId="{85B2D558-BEFE-4565-B7EC-7D7BE8915598}" dt="2023-04-16T09:29:43.162" v="5129"/>
          <ac:spMkLst>
            <pc:docMk/>
            <pc:sldMk cId="3229804754" sldId="4677"/>
            <ac:spMk id="17" creationId="{C4811BAB-9E0D-43B2-9D53-56848F3764DA}"/>
          </ac:spMkLst>
        </pc:spChg>
        <pc:picChg chg="del">
          <ac:chgData name="VAN DONGEN Lauren [Serpentine Primary School]" userId="5bc39a8c-b07f-42cc-b7cc-beb494723086" providerId="ADAL" clId="{85B2D558-BEFE-4565-B7EC-7D7BE8915598}" dt="2023-04-16T01:45:17.201" v="2309" actId="478"/>
          <ac:picMkLst>
            <pc:docMk/>
            <pc:sldMk cId="3229804754" sldId="4677"/>
            <ac:picMk id="8" creationId="{C085A9A2-9745-4082-9666-28FF7F7CC5D1}"/>
          </ac:picMkLst>
        </pc:picChg>
        <pc:picChg chg="add mod">
          <ac:chgData name="VAN DONGEN Lauren [Serpentine Primary School]" userId="5bc39a8c-b07f-42cc-b7cc-beb494723086" providerId="ADAL" clId="{85B2D558-BEFE-4565-B7EC-7D7BE8915598}" dt="2023-04-16T01:46:35.281" v="2316" actId="1076"/>
          <ac:picMkLst>
            <pc:docMk/>
            <pc:sldMk cId="3229804754" sldId="4677"/>
            <ac:picMk id="13" creationId="{292B2375-B08D-493B-9A50-77774386838A}"/>
          </ac:picMkLst>
        </pc:picChg>
      </pc:sldChg>
      <pc:sldChg chg="addSp delSp modSp mod">
        <pc:chgData name="VAN DONGEN Lauren [Serpentine Primary School]" userId="5bc39a8c-b07f-42cc-b7cc-beb494723086" providerId="ADAL" clId="{85B2D558-BEFE-4565-B7EC-7D7BE8915598}" dt="2023-04-16T09:30:09.971" v="5134"/>
        <pc:sldMkLst>
          <pc:docMk/>
          <pc:sldMk cId="1729150401" sldId="4678"/>
        </pc:sldMkLst>
        <pc:spChg chg="mod">
          <ac:chgData name="VAN DONGEN Lauren [Serpentine Primary School]" userId="5bc39a8c-b07f-42cc-b7cc-beb494723086" providerId="ADAL" clId="{85B2D558-BEFE-4565-B7EC-7D7BE8915598}" dt="2023-04-16T09:30:08.223" v="5133" actId="113"/>
          <ac:spMkLst>
            <pc:docMk/>
            <pc:sldMk cId="1729150401" sldId="4678"/>
            <ac:spMk id="2" creationId="{B3324665-6B8F-433E-9F83-8E4DD29D84DE}"/>
          </ac:spMkLst>
        </pc:spChg>
        <pc:spChg chg="add mod">
          <ac:chgData name="VAN DONGEN Lauren [Serpentine Primary School]" userId="5bc39a8c-b07f-42cc-b7cc-beb494723086" providerId="ADAL" clId="{85B2D558-BEFE-4565-B7EC-7D7BE8915598}" dt="2023-04-16T09:30:09.971" v="5134"/>
          <ac:spMkLst>
            <pc:docMk/>
            <pc:sldMk cId="1729150401" sldId="4678"/>
            <ac:spMk id="15" creationId="{52CDAB43-24DA-4F9D-B8E3-99E24485C499}"/>
          </ac:spMkLst>
        </pc:spChg>
        <pc:picChg chg="add del mod">
          <ac:chgData name="VAN DONGEN Lauren [Serpentine Primary School]" userId="5bc39a8c-b07f-42cc-b7cc-beb494723086" providerId="ADAL" clId="{85B2D558-BEFE-4565-B7EC-7D7BE8915598}" dt="2023-04-16T01:50:37.198" v="2345" actId="21"/>
          <ac:picMkLst>
            <pc:docMk/>
            <pc:sldMk cId="1729150401" sldId="4678"/>
            <ac:picMk id="8" creationId="{921EDBF1-627C-4139-A002-F4AFEF8EA167}"/>
          </ac:picMkLst>
        </pc:picChg>
      </pc:sldChg>
      <pc:sldChg chg="addSp delSp modSp mod">
        <pc:chgData name="VAN DONGEN Lauren [Serpentine Primary School]" userId="5bc39a8c-b07f-42cc-b7cc-beb494723086" providerId="ADAL" clId="{85B2D558-BEFE-4565-B7EC-7D7BE8915598}" dt="2023-04-16T09:30:49.455" v="5138" actId="113"/>
        <pc:sldMkLst>
          <pc:docMk/>
          <pc:sldMk cId="2441457444" sldId="4679"/>
        </pc:sldMkLst>
        <pc:spChg chg="mod">
          <ac:chgData name="VAN DONGEN Lauren [Serpentine Primary School]" userId="5bc39a8c-b07f-42cc-b7cc-beb494723086" providerId="ADAL" clId="{85B2D558-BEFE-4565-B7EC-7D7BE8915598}" dt="2023-04-16T09:30:49.455" v="5138" actId="113"/>
          <ac:spMkLst>
            <pc:docMk/>
            <pc:sldMk cId="2441457444" sldId="4679"/>
            <ac:spMk id="2" creationId="{B3324665-6B8F-433E-9F83-8E4DD29D84DE}"/>
          </ac:spMkLst>
        </pc:spChg>
        <pc:spChg chg="add mod">
          <ac:chgData name="VAN DONGEN Lauren [Serpentine Primary School]" userId="5bc39a8c-b07f-42cc-b7cc-beb494723086" providerId="ADAL" clId="{85B2D558-BEFE-4565-B7EC-7D7BE8915598}" dt="2023-04-16T09:30:43.067" v="5137"/>
          <ac:spMkLst>
            <pc:docMk/>
            <pc:sldMk cId="2441457444" sldId="4679"/>
            <ac:spMk id="18" creationId="{AC185F2B-B792-46AC-9070-8D71CEBE1A17}"/>
          </ac:spMkLst>
        </pc:spChg>
        <pc:picChg chg="add mod">
          <ac:chgData name="VAN DONGEN Lauren [Serpentine Primary School]" userId="5bc39a8c-b07f-42cc-b7cc-beb494723086" providerId="ADAL" clId="{85B2D558-BEFE-4565-B7EC-7D7BE8915598}" dt="2023-04-16T02:19:33.516" v="2481" actId="1076"/>
          <ac:picMkLst>
            <pc:docMk/>
            <pc:sldMk cId="2441457444" sldId="4679"/>
            <ac:picMk id="8" creationId="{4BB147B3-D014-4E22-9A28-9DA5DFCF884A}"/>
          </ac:picMkLst>
        </pc:picChg>
        <pc:picChg chg="del">
          <ac:chgData name="VAN DONGEN Lauren [Serpentine Primary School]" userId="5bc39a8c-b07f-42cc-b7cc-beb494723086" providerId="ADAL" clId="{85B2D558-BEFE-4565-B7EC-7D7BE8915598}" dt="2023-04-16T01:51:38.048" v="2353" actId="478"/>
          <ac:picMkLst>
            <pc:docMk/>
            <pc:sldMk cId="2441457444" sldId="4679"/>
            <ac:picMk id="13" creationId="{01FBCBE9-2CBD-4EDF-A589-CE4C3A957270}"/>
          </ac:picMkLst>
        </pc:picChg>
        <pc:picChg chg="add mod">
          <ac:chgData name="VAN DONGEN Lauren [Serpentine Primary School]" userId="5bc39a8c-b07f-42cc-b7cc-beb494723086" providerId="ADAL" clId="{85B2D558-BEFE-4565-B7EC-7D7BE8915598}" dt="2023-04-16T02:19:34.707" v="2482" actId="1076"/>
          <ac:picMkLst>
            <pc:docMk/>
            <pc:sldMk cId="2441457444" sldId="4679"/>
            <ac:picMk id="16" creationId="{EAC03A26-473A-4F7F-B2F0-268B81080411}"/>
          </ac:picMkLst>
        </pc:picChg>
      </pc:sldChg>
      <pc:sldChg chg="addSp delSp modSp mod">
        <pc:chgData name="VAN DONGEN Lauren [Serpentine Primary School]" userId="5bc39a8c-b07f-42cc-b7cc-beb494723086" providerId="ADAL" clId="{85B2D558-BEFE-4565-B7EC-7D7BE8915598}" dt="2023-04-16T09:31:40.286" v="5144" actId="113"/>
        <pc:sldMkLst>
          <pc:docMk/>
          <pc:sldMk cId="2501009412" sldId="4680"/>
        </pc:sldMkLst>
        <pc:spChg chg="mod">
          <ac:chgData name="VAN DONGEN Lauren [Serpentine Primary School]" userId="5bc39a8c-b07f-42cc-b7cc-beb494723086" providerId="ADAL" clId="{85B2D558-BEFE-4565-B7EC-7D7BE8915598}" dt="2023-04-16T09:31:40.286" v="5144" actId="113"/>
          <ac:spMkLst>
            <pc:docMk/>
            <pc:sldMk cId="2501009412" sldId="4680"/>
            <ac:spMk id="2" creationId="{B3324665-6B8F-433E-9F83-8E4DD29D84DE}"/>
          </ac:spMkLst>
        </pc:spChg>
        <pc:spChg chg="add mod">
          <ac:chgData name="VAN DONGEN Lauren [Serpentine Primary School]" userId="5bc39a8c-b07f-42cc-b7cc-beb494723086" providerId="ADAL" clId="{85B2D558-BEFE-4565-B7EC-7D7BE8915598}" dt="2023-04-16T09:31:22.249" v="5141"/>
          <ac:spMkLst>
            <pc:docMk/>
            <pc:sldMk cId="2501009412" sldId="4680"/>
            <ac:spMk id="18" creationId="{03EA4691-502F-4A91-96E1-6EE7DF14736F}"/>
          </ac:spMkLst>
        </pc:spChg>
        <pc:picChg chg="del">
          <ac:chgData name="VAN DONGEN Lauren [Serpentine Primary School]" userId="5bc39a8c-b07f-42cc-b7cc-beb494723086" providerId="ADAL" clId="{85B2D558-BEFE-4565-B7EC-7D7BE8915598}" dt="2023-04-16T01:55:04.107" v="2451" actId="478"/>
          <ac:picMkLst>
            <pc:docMk/>
            <pc:sldMk cId="2501009412" sldId="4680"/>
            <ac:picMk id="8" creationId="{4A7B7BDA-D645-465A-9A5E-C299E88EA057}"/>
          </ac:picMkLst>
        </pc:picChg>
        <pc:picChg chg="add del mod">
          <ac:chgData name="VAN DONGEN Lauren [Serpentine Primary School]" userId="5bc39a8c-b07f-42cc-b7cc-beb494723086" providerId="ADAL" clId="{85B2D558-BEFE-4565-B7EC-7D7BE8915598}" dt="2023-04-16T01:57:18.091" v="2466" actId="478"/>
          <ac:picMkLst>
            <pc:docMk/>
            <pc:sldMk cId="2501009412" sldId="4680"/>
            <ac:picMk id="13" creationId="{085FDADC-4EE3-46B8-9947-B4B7DCE802F5}"/>
          </ac:picMkLst>
        </pc:picChg>
        <pc:picChg chg="add mod">
          <ac:chgData name="VAN DONGEN Lauren [Serpentine Primary School]" userId="5bc39a8c-b07f-42cc-b7cc-beb494723086" providerId="ADAL" clId="{85B2D558-BEFE-4565-B7EC-7D7BE8915598}" dt="2023-04-16T01:57:29.752" v="2471" actId="1076"/>
          <ac:picMkLst>
            <pc:docMk/>
            <pc:sldMk cId="2501009412" sldId="4680"/>
            <ac:picMk id="16" creationId="{B6A8F300-1DF7-45BA-B993-5BB9F12A9674}"/>
          </ac:picMkLst>
        </pc:picChg>
      </pc:sldChg>
      <pc:sldChg chg="del">
        <pc:chgData name="VAN DONGEN Lauren [Serpentine Primary School]" userId="5bc39a8c-b07f-42cc-b7cc-beb494723086" providerId="ADAL" clId="{85B2D558-BEFE-4565-B7EC-7D7BE8915598}" dt="2023-04-16T01:56:07.042" v="2457" actId="47"/>
        <pc:sldMkLst>
          <pc:docMk/>
          <pc:sldMk cId="3497407499" sldId="4681"/>
        </pc:sldMkLst>
      </pc:sldChg>
      <pc:sldChg chg="modSp mod">
        <pc:chgData name="VAN DONGEN Lauren [Serpentine Primary School]" userId="5bc39a8c-b07f-42cc-b7cc-beb494723086" providerId="ADAL" clId="{85B2D558-BEFE-4565-B7EC-7D7BE8915598}" dt="2023-04-16T08:49:38.764" v="4820"/>
        <pc:sldMkLst>
          <pc:docMk/>
          <pc:sldMk cId="4161554161" sldId="4682"/>
        </pc:sldMkLst>
        <pc:spChg chg="mod">
          <ac:chgData name="VAN DONGEN Lauren [Serpentine Primary School]" userId="5bc39a8c-b07f-42cc-b7cc-beb494723086" providerId="ADAL" clId="{85B2D558-BEFE-4565-B7EC-7D7BE8915598}" dt="2023-04-16T08:49:38.764" v="4820"/>
          <ac:spMkLst>
            <pc:docMk/>
            <pc:sldMk cId="4161554161" sldId="4682"/>
            <ac:spMk id="14" creationId="{F9A92AD2-C4B3-499B-8BC0-7412502A5209}"/>
          </ac:spMkLst>
        </pc:spChg>
      </pc:sldChg>
      <pc:sldChg chg="modSp mod">
        <pc:chgData name="VAN DONGEN Lauren [Serpentine Primary School]" userId="5bc39a8c-b07f-42cc-b7cc-beb494723086" providerId="ADAL" clId="{85B2D558-BEFE-4565-B7EC-7D7BE8915598}" dt="2023-04-16T08:50:19.241" v="4822"/>
        <pc:sldMkLst>
          <pc:docMk/>
          <pc:sldMk cId="2244833581" sldId="4683"/>
        </pc:sldMkLst>
        <pc:spChg chg="mod">
          <ac:chgData name="VAN DONGEN Lauren [Serpentine Primary School]" userId="5bc39a8c-b07f-42cc-b7cc-beb494723086" providerId="ADAL" clId="{85B2D558-BEFE-4565-B7EC-7D7BE8915598}" dt="2023-04-16T02:26:23.370" v="2587" actId="20577"/>
          <ac:spMkLst>
            <pc:docMk/>
            <pc:sldMk cId="2244833581" sldId="4683"/>
            <ac:spMk id="3" creationId="{00000000-0000-0000-0000-000000000000}"/>
          </ac:spMkLst>
        </pc:spChg>
        <pc:spChg chg="mod">
          <ac:chgData name="VAN DONGEN Lauren [Serpentine Primary School]" userId="5bc39a8c-b07f-42cc-b7cc-beb494723086" providerId="ADAL" clId="{85B2D558-BEFE-4565-B7EC-7D7BE8915598}" dt="2023-04-15T12:36:35.601" v="1667" actId="20577"/>
          <ac:spMkLst>
            <pc:docMk/>
            <pc:sldMk cId="2244833581" sldId="4683"/>
            <ac:spMk id="4" creationId="{00000000-0000-0000-0000-000000000000}"/>
          </ac:spMkLst>
        </pc:spChg>
        <pc:spChg chg="mod">
          <ac:chgData name="VAN DONGEN Lauren [Serpentine Primary School]" userId="5bc39a8c-b07f-42cc-b7cc-beb494723086" providerId="ADAL" clId="{85B2D558-BEFE-4565-B7EC-7D7BE8915598}" dt="2023-04-16T08:50:19.241" v="4822"/>
          <ac:spMkLst>
            <pc:docMk/>
            <pc:sldMk cId="2244833581" sldId="4683"/>
            <ac:spMk id="6" creationId="{46ACA3B1-3F03-4DBA-B3D3-1638CED06E96}"/>
          </ac:spMkLst>
        </pc:spChg>
      </pc:sldChg>
      <pc:sldChg chg="addSp delSp modSp mod">
        <pc:chgData name="VAN DONGEN Lauren [Serpentine Primary School]" userId="5bc39a8c-b07f-42cc-b7cc-beb494723086" providerId="ADAL" clId="{85B2D558-BEFE-4565-B7EC-7D7BE8915598}" dt="2023-04-16T09:14:55.817" v="5007" actId="478"/>
        <pc:sldMkLst>
          <pc:docMk/>
          <pc:sldMk cId="103568793" sldId="4684"/>
        </pc:sldMkLst>
        <pc:spChg chg="mod">
          <ac:chgData name="VAN DONGEN Lauren [Serpentine Primary School]" userId="5bc39a8c-b07f-42cc-b7cc-beb494723086" providerId="ADAL" clId="{85B2D558-BEFE-4565-B7EC-7D7BE8915598}" dt="2023-04-16T09:10:02.723" v="4986" actId="20577"/>
          <ac:spMkLst>
            <pc:docMk/>
            <pc:sldMk cId="103568793" sldId="4684"/>
            <ac:spMk id="2" creationId="{F8B160F8-6149-45E5-A01B-24799688456E}"/>
          </ac:spMkLst>
        </pc:spChg>
        <pc:spChg chg="del mod">
          <ac:chgData name="VAN DONGEN Lauren [Serpentine Primary School]" userId="5bc39a8c-b07f-42cc-b7cc-beb494723086" providerId="ADAL" clId="{85B2D558-BEFE-4565-B7EC-7D7BE8915598}" dt="2023-04-16T09:14:54.447" v="5006" actId="478"/>
          <ac:spMkLst>
            <pc:docMk/>
            <pc:sldMk cId="103568793" sldId="4684"/>
            <ac:spMk id="3" creationId="{3CA58422-3FB0-51D6-5158-3BE835804F7C}"/>
          </ac:spMkLst>
        </pc:spChg>
        <pc:spChg chg="mod">
          <ac:chgData name="VAN DONGEN Lauren [Serpentine Primary School]" userId="5bc39a8c-b07f-42cc-b7cc-beb494723086" providerId="ADAL" clId="{85B2D558-BEFE-4565-B7EC-7D7BE8915598}" dt="2023-04-16T09:14:44.299" v="5003" actId="14100"/>
          <ac:spMkLst>
            <pc:docMk/>
            <pc:sldMk cId="103568793" sldId="4684"/>
            <ac:spMk id="4" creationId="{51C48988-CD0E-6C6A-AF10-047FBD8DA10F}"/>
          </ac:spMkLst>
        </pc:spChg>
        <pc:spChg chg="add mod">
          <ac:chgData name="VAN DONGEN Lauren [Serpentine Primary School]" userId="5bc39a8c-b07f-42cc-b7cc-beb494723086" providerId="ADAL" clId="{85B2D558-BEFE-4565-B7EC-7D7BE8915598}" dt="2023-04-16T09:13:46.172" v="4988" actId="1076"/>
          <ac:spMkLst>
            <pc:docMk/>
            <pc:sldMk cId="103568793" sldId="4684"/>
            <ac:spMk id="9" creationId="{43F29246-72C3-45E1-8F08-A6ACD5F90C2A}"/>
          </ac:spMkLst>
        </pc:spChg>
        <pc:spChg chg="add mod">
          <ac:chgData name="VAN DONGEN Lauren [Serpentine Primary School]" userId="5bc39a8c-b07f-42cc-b7cc-beb494723086" providerId="ADAL" clId="{85B2D558-BEFE-4565-B7EC-7D7BE8915598}" dt="2023-04-16T09:14:10.771" v="4994" actId="1076"/>
          <ac:spMkLst>
            <pc:docMk/>
            <pc:sldMk cId="103568793" sldId="4684"/>
            <ac:spMk id="10" creationId="{CFBF098E-4F8E-4EFF-A609-A6FFF0CC760E}"/>
          </ac:spMkLst>
        </pc:spChg>
        <pc:spChg chg="add mod">
          <ac:chgData name="VAN DONGEN Lauren [Serpentine Primary School]" userId="5bc39a8c-b07f-42cc-b7cc-beb494723086" providerId="ADAL" clId="{85B2D558-BEFE-4565-B7EC-7D7BE8915598}" dt="2023-04-16T09:14:17.997" v="4996" actId="1076"/>
          <ac:spMkLst>
            <pc:docMk/>
            <pc:sldMk cId="103568793" sldId="4684"/>
            <ac:spMk id="11" creationId="{2B38F9C6-CB98-41EB-AF83-8CB79ADDC65C}"/>
          </ac:spMkLst>
        </pc:spChg>
        <pc:spChg chg="add mod">
          <ac:chgData name="VAN DONGEN Lauren [Serpentine Primary School]" userId="5bc39a8c-b07f-42cc-b7cc-beb494723086" providerId="ADAL" clId="{85B2D558-BEFE-4565-B7EC-7D7BE8915598}" dt="2023-04-16T09:14:29.533" v="4998" actId="1076"/>
          <ac:spMkLst>
            <pc:docMk/>
            <pc:sldMk cId="103568793" sldId="4684"/>
            <ac:spMk id="12" creationId="{E841BB69-6A14-4343-9BFF-F59BD2E627DC}"/>
          </ac:spMkLst>
        </pc:spChg>
        <pc:spChg chg="add mod">
          <ac:chgData name="VAN DONGEN Lauren [Serpentine Primary School]" userId="5bc39a8c-b07f-42cc-b7cc-beb494723086" providerId="ADAL" clId="{85B2D558-BEFE-4565-B7EC-7D7BE8915598}" dt="2023-04-16T09:14:34.556" v="5000" actId="1076"/>
          <ac:spMkLst>
            <pc:docMk/>
            <pc:sldMk cId="103568793" sldId="4684"/>
            <ac:spMk id="13" creationId="{13D45DA0-8BDC-4CD9-AB16-4A06ADD6FB78}"/>
          </ac:spMkLst>
        </pc:spChg>
        <pc:spChg chg="add mod">
          <ac:chgData name="VAN DONGEN Lauren [Serpentine Primary School]" userId="5bc39a8c-b07f-42cc-b7cc-beb494723086" providerId="ADAL" clId="{85B2D558-BEFE-4565-B7EC-7D7BE8915598}" dt="2023-04-16T09:14:51.261" v="5005" actId="1076"/>
          <ac:spMkLst>
            <pc:docMk/>
            <pc:sldMk cId="103568793" sldId="4684"/>
            <ac:spMk id="14" creationId="{CC641414-7B62-4377-BBBB-A8AF20B6FE2D}"/>
          </ac:spMkLst>
        </pc:spChg>
        <pc:spChg chg="del mod">
          <ac:chgData name="VAN DONGEN Lauren [Serpentine Primary School]" userId="5bc39a8c-b07f-42cc-b7cc-beb494723086" providerId="ADAL" clId="{85B2D558-BEFE-4565-B7EC-7D7BE8915598}" dt="2023-04-16T09:14:55.817" v="5007" actId="478"/>
          <ac:spMkLst>
            <pc:docMk/>
            <pc:sldMk cId="103568793" sldId="4684"/>
            <ac:spMk id="16" creationId="{E7CE2A78-A365-4FAB-AD12-8C894050792F}"/>
          </ac:spMkLst>
        </pc:spChg>
        <pc:spChg chg="mod">
          <ac:chgData name="VAN DONGEN Lauren [Serpentine Primary School]" userId="5bc39a8c-b07f-42cc-b7cc-beb494723086" providerId="ADAL" clId="{85B2D558-BEFE-4565-B7EC-7D7BE8915598}" dt="2023-04-16T09:13:53.763" v="4989" actId="1076"/>
          <ac:spMkLst>
            <pc:docMk/>
            <pc:sldMk cId="103568793" sldId="4684"/>
            <ac:spMk id="18" creationId="{2666BDA7-230C-4325-A586-C3A4D4341A4F}"/>
          </ac:spMkLst>
        </pc:spChg>
      </pc:sldChg>
      <pc:sldChg chg="modSp mod">
        <pc:chgData name="VAN DONGEN Lauren [Serpentine Primary School]" userId="5bc39a8c-b07f-42cc-b7cc-beb494723086" providerId="ADAL" clId="{85B2D558-BEFE-4565-B7EC-7D7BE8915598}" dt="2023-04-16T08:50:01.431" v="4821"/>
        <pc:sldMkLst>
          <pc:docMk/>
          <pc:sldMk cId="2139773080" sldId="4690"/>
        </pc:sldMkLst>
        <pc:spChg chg="mod">
          <ac:chgData name="VAN DONGEN Lauren [Serpentine Primary School]" userId="5bc39a8c-b07f-42cc-b7cc-beb494723086" providerId="ADAL" clId="{85B2D558-BEFE-4565-B7EC-7D7BE8915598}" dt="2023-04-16T08:50:01.431" v="4821"/>
          <ac:spMkLst>
            <pc:docMk/>
            <pc:sldMk cId="2139773080" sldId="4690"/>
            <ac:spMk id="2" creationId="{CABC0D50-E1A8-754C-927A-B37A0D49B5C9}"/>
          </ac:spMkLst>
        </pc:spChg>
      </pc:sldChg>
      <pc:sldChg chg="addSp delSp modSp mod">
        <pc:chgData name="VAN DONGEN Lauren [Serpentine Primary School]" userId="5bc39a8c-b07f-42cc-b7cc-beb494723086" providerId="ADAL" clId="{85B2D558-BEFE-4565-B7EC-7D7BE8915598}" dt="2023-04-16T09:32:02.019" v="5147"/>
        <pc:sldMkLst>
          <pc:docMk/>
          <pc:sldMk cId="2566736802" sldId="4691"/>
        </pc:sldMkLst>
        <pc:spChg chg="mod">
          <ac:chgData name="VAN DONGEN Lauren [Serpentine Primary School]" userId="5bc39a8c-b07f-42cc-b7cc-beb494723086" providerId="ADAL" clId="{85B2D558-BEFE-4565-B7EC-7D7BE8915598}" dt="2023-04-16T09:31:56.716" v="5145" actId="113"/>
          <ac:spMkLst>
            <pc:docMk/>
            <pc:sldMk cId="2566736802" sldId="4691"/>
            <ac:spMk id="2" creationId="{B3324665-6B8F-433E-9F83-8E4DD29D84DE}"/>
          </ac:spMkLst>
        </pc:spChg>
        <pc:spChg chg="del">
          <ac:chgData name="VAN DONGEN Lauren [Serpentine Primary School]" userId="5bc39a8c-b07f-42cc-b7cc-beb494723086" providerId="ADAL" clId="{85B2D558-BEFE-4565-B7EC-7D7BE8915598}" dt="2023-04-16T09:32:00.033" v="5146" actId="478"/>
          <ac:spMkLst>
            <pc:docMk/>
            <pc:sldMk cId="2566736802" sldId="4691"/>
            <ac:spMk id="15" creationId="{1573D505-B839-4EBB-8E59-DCD7AF35A05A}"/>
          </ac:spMkLst>
        </pc:spChg>
        <pc:spChg chg="add mod">
          <ac:chgData name="VAN DONGEN Lauren [Serpentine Primary School]" userId="5bc39a8c-b07f-42cc-b7cc-beb494723086" providerId="ADAL" clId="{85B2D558-BEFE-4565-B7EC-7D7BE8915598}" dt="2023-04-16T09:32:02.019" v="5147"/>
          <ac:spMkLst>
            <pc:docMk/>
            <pc:sldMk cId="2566736802" sldId="4691"/>
            <ac:spMk id="17" creationId="{EE51B1EA-FA18-4B69-BB86-2C1FB43A90CF}"/>
          </ac:spMkLst>
        </pc:spChg>
        <pc:picChg chg="del">
          <ac:chgData name="VAN DONGEN Lauren [Serpentine Primary School]" userId="5bc39a8c-b07f-42cc-b7cc-beb494723086" providerId="ADAL" clId="{85B2D558-BEFE-4565-B7EC-7D7BE8915598}" dt="2023-04-16T02:21:22.016" v="2487" actId="478"/>
          <ac:picMkLst>
            <pc:docMk/>
            <pc:sldMk cId="2566736802" sldId="4691"/>
            <ac:picMk id="8" creationId="{C085A9A2-9745-4082-9666-28FF7F7CC5D1}"/>
          </ac:picMkLst>
        </pc:picChg>
        <pc:picChg chg="add mod">
          <ac:chgData name="VAN DONGEN Lauren [Serpentine Primary School]" userId="5bc39a8c-b07f-42cc-b7cc-beb494723086" providerId="ADAL" clId="{85B2D558-BEFE-4565-B7EC-7D7BE8915598}" dt="2023-04-16T02:21:46.195" v="2494" actId="1076"/>
          <ac:picMkLst>
            <pc:docMk/>
            <pc:sldMk cId="2566736802" sldId="4691"/>
            <ac:picMk id="13" creationId="{7375ACF0-4A4F-410A-AF30-2BE0CAEB085F}"/>
          </ac:picMkLst>
        </pc:picChg>
      </pc:sldChg>
      <pc:sldChg chg="addSp modSp mod">
        <pc:chgData name="VAN DONGEN Lauren [Serpentine Primary School]" userId="5bc39a8c-b07f-42cc-b7cc-beb494723086" providerId="ADAL" clId="{85B2D558-BEFE-4565-B7EC-7D7BE8915598}" dt="2023-04-16T09:32:14.705" v="5149"/>
        <pc:sldMkLst>
          <pc:docMk/>
          <pc:sldMk cId="3557862841" sldId="4692"/>
        </pc:sldMkLst>
        <pc:spChg chg="mod">
          <ac:chgData name="VAN DONGEN Lauren [Serpentine Primary School]" userId="5bc39a8c-b07f-42cc-b7cc-beb494723086" providerId="ADAL" clId="{85B2D558-BEFE-4565-B7EC-7D7BE8915598}" dt="2023-04-16T09:32:12.645" v="5148" actId="113"/>
          <ac:spMkLst>
            <pc:docMk/>
            <pc:sldMk cId="3557862841" sldId="4692"/>
            <ac:spMk id="2" creationId="{B3324665-6B8F-433E-9F83-8E4DD29D84DE}"/>
          </ac:spMkLst>
        </pc:spChg>
        <pc:spChg chg="add mod">
          <ac:chgData name="VAN DONGEN Lauren [Serpentine Primary School]" userId="5bc39a8c-b07f-42cc-b7cc-beb494723086" providerId="ADAL" clId="{85B2D558-BEFE-4565-B7EC-7D7BE8915598}" dt="2023-04-16T09:32:14.705" v="5149"/>
          <ac:spMkLst>
            <pc:docMk/>
            <pc:sldMk cId="3557862841" sldId="4692"/>
            <ac:spMk id="15" creationId="{7126AA73-9BA5-419C-AD86-3BADD30905FD}"/>
          </ac:spMkLst>
        </pc:spChg>
        <pc:picChg chg="add mod">
          <ac:chgData name="VAN DONGEN Lauren [Serpentine Primary School]" userId="5bc39a8c-b07f-42cc-b7cc-beb494723086" providerId="ADAL" clId="{85B2D558-BEFE-4565-B7EC-7D7BE8915598}" dt="2023-04-16T02:28:00.133" v="2599" actId="14100"/>
          <ac:picMkLst>
            <pc:docMk/>
            <pc:sldMk cId="3557862841" sldId="4692"/>
            <ac:picMk id="8" creationId="{07CC2B29-029F-46C5-9E5A-76A30F5970C7}"/>
          </ac:picMkLst>
        </pc:picChg>
      </pc:sldChg>
      <pc:sldChg chg="addSp delSp modSp mod">
        <pc:chgData name="VAN DONGEN Lauren [Serpentine Primary School]" userId="5bc39a8c-b07f-42cc-b7cc-beb494723086" providerId="ADAL" clId="{85B2D558-BEFE-4565-B7EC-7D7BE8915598}" dt="2023-04-16T09:32:35.340" v="5152" actId="113"/>
        <pc:sldMkLst>
          <pc:docMk/>
          <pc:sldMk cId="1787863456" sldId="4693"/>
        </pc:sldMkLst>
        <pc:spChg chg="mod">
          <ac:chgData name="VAN DONGEN Lauren [Serpentine Primary School]" userId="5bc39a8c-b07f-42cc-b7cc-beb494723086" providerId="ADAL" clId="{85B2D558-BEFE-4565-B7EC-7D7BE8915598}" dt="2023-04-16T09:32:35.340" v="5152" actId="113"/>
          <ac:spMkLst>
            <pc:docMk/>
            <pc:sldMk cId="1787863456" sldId="4693"/>
            <ac:spMk id="2" creationId="{B3324665-6B8F-433E-9F83-8E4DD29D84DE}"/>
          </ac:spMkLst>
        </pc:spChg>
        <pc:spChg chg="add mod">
          <ac:chgData name="VAN DONGEN Lauren [Serpentine Primary School]" userId="5bc39a8c-b07f-42cc-b7cc-beb494723086" providerId="ADAL" clId="{85B2D558-BEFE-4565-B7EC-7D7BE8915598}" dt="2023-04-16T09:32:27.955" v="5150"/>
          <ac:spMkLst>
            <pc:docMk/>
            <pc:sldMk cId="1787863456" sldId="4693"/>
            <ac:spMk id="16" creationId="{F0CEBEAE-DC47-4143-A4D4-64D9CCE6B484}"/>
          </ac:spMkLst>
        </pc:spChg>
        <pc:picChg chg="add mod">
          <ac:chgData name="VAN DONGEN Lauren [Serpentine Primary School]" userId="5bc39a8c-b07f-42cc-b7cc-beb494723086" providerId="ADAL" clId="{85B2D558-BEFE-4565-B7EC-7D7BE8915598}" dt="2023-04-16T02:34:38.811" v="2636" actId="1076"/>
          <ac:picMkLst>
            <pc:docMk/>
            <pc:sldMk cId="1787863456" sldId="4693"/>
            <ac:picMk id="8" creationId="{C0DBCFC9-3AFB-420D-8B2C-AA690909E58C}"/>
          </ac:picMkLst>
        </pc:picChg>
        <pc:picChg chg="del">
          <ac:chgData name="VAN DONGEN Lauren [Serpentine Primary School]" userId="5bc39a8c-b07f-42cc-b7cc-beb494723086" providerId="ADAL" clId="{85B2D558-BEFE-4565-B7EC-7D7BE8915598}" dt="2023-04-16T02:28:28.448" v="2606" actId="478"/>
          <ac:picMkLst>
            <pc:docMk/>
            <pc:sldMk cId="1787863456" sldId="4693"/>
            <ac:picMk id="13" creationId="{01FBCBE9-2CBD-4EDF-A589-CE4C3A957270}"/>
          </ac:picMkLst>
        </pc:picChg>
      </pc:sldChg>
      <pc:sldChg chg="addSp delSp modSp mod">
        <pc:chgData name="VAN DONGEN Lauren [Serpentine Primary School]" userId="5bc39a8c-b07f-42cc-b7cc-beb494723086" providerId="ADAL" clId="{85B2D558-BEFE-4565-B7EC-7D7BE8915598}" dt="2023-04-16T09:32:53.320" v="5154" actId="113"/>
        <pc:sldMkLst>
          <pc:docMk/>
          <pc:sldMk cId="1558773890" sldId="4694"/>
        </pc:sldMkLst>
        <pc:spChg chg="mod">
          <ac:chgData name="VAN DONGEN Lauren [Serpentine Primary School]" userId="5bc39a8c-b07f-42cc-b7cc-beb494723086" providerId="ADAL" clId="{85B2D558-BEFE-4565-B7EC-7D7BE8915598}" dt="2023-04-16T09:32:53.320" v="5154" actId="113"/>
          <ac:spMkLst>
            <pc:docMk/>
            <pc:sldMk cId="1558773890" sldId="4694"/>
            <ac:spMk id="2" creationId="{B3324665-6B8F-433E-9F83-8E4DD29D84DE}"/>
          </ac:spMkLst>
        </pc:spChg>
        <pc:spChg chg="add mod">
          <ac:chgData name="VAN DONGEN Lauren [Serpentine Primary School]" userId="5bc39a8c-b07f-42cc-b7cc-beb494723086" providerId="ADAL" clId="{85B2D558-BEFE-4565-B7EC-7D7BE8915598}" dt="2023-04-16T09:32:50.384" v="5153"/>
          <ac:spMkLst>
            <pc:docMk/>
            <pc:sldMk cId="1558773890" sldId="4694"/>
            <ac:spMk id="16" creationId="{9C77E71B-05C8-4487-B521-77CF647E0758}"/>
          </ac:spMkLst>
        </pc:spChg>
        <pc:picChg chg="del">
          <ac:chgData name="VAN DONGEN Lauren [Serpentine Primary School]" userId="5bc39a8c-b07f-42cc-b7cc-beb494723086" providerId="ADAL" clId="{85B2D558-BEFE-4565-B7EC-7D7BE8915598}" dt="2023-04-16T02:33:45.703" v="2621" actId="478"/>
          <ac:picMkLst>
            <pc:docMk/>
            <pc:sldMk cId="1558773890" sldId="4694"/>
            <ac:picMk id="8" creationId="{4A7B7BDA-D645-465A-9A5E-C299E88EA057}"/>
          </ac:picMkLst>
        </pc:picChg>
        <pc:picChg chg="add mod">
          <ac:chgData name="VAN DONGEN Lauren [Serpentine Primary School]" userId="5bc39a8c-b07f-42cc-b7cc-beb494723086" providerId="ADAL" clId="{85B2D558-BEFE-4565-B7EC-7D7BE8915598}" dt="2023-04-16T02:35:07.706" v="2645" actId="1076"/>
          <ac:picMkLst>
            <pc:docMk/>
            <pc:sldMk cId="1558773890" sldId="4694"/>
            <ac:picMk id="13" creationId="{8CE4AF6B-BA3F-431A-82A4-C8147DC6BB21}"/>
          </ac:picMkLst>
        </pc:picChg>
      </pc:sldChg>
      <pc:sldChg chg="del">
        <pc:chgData name="VAN DONGEN Lauren [Serpentine Primary School]" userId="5bc39a8c-b07f-42cc-b7cc-beb494723086" providerId="ADAL" clId="{85B2D558-BEFE-4565-B7EC-7D7BE8915598}" dt="2023-04-16T02:35:44.071" v="2646" actId="47"/>
        <pc:sldMkLst>
          <pc:docMk/>
          <pc:sldMk cId="673353544" sldId="4695"/>
        </pc:sldMkLst>
      </pc:sldChg>
      <pc:sldChg chg="modSp mod">
        <pc:chgData name="VAN DONGEN Lauren [Serpentine Primary School]" userId="5bc39a8c-b07f-42cc-b7cc-beb494723086" providerId="ADAL" clId="{85B2D558-BEFE-4565-B7EC-7D7BE8915598}" dt="2023-04-16T08:50:25.896" v="4823"/>
        <pc:sldMkLst>
          <pc:docMk/>
          <pc:sldMk cId="3549482651" sldId="4696"/>
        </pc:sldMkLst>
        <pc:spChg chg="mod">
          <ac:chgData name="VAN DONGEN Lauren [Serpentine Primary School]" userId="5bc39a8c-b07f-42cc-b7cc-beb494723086" providerId="ADAL" clId="{85B2D558-BEFE-4565-B7EC-7D7BE8915598}" dt="2023-04-16T08:50:25.896" v="4823"/>
          <ac:spMkLst>
            <pc:docMk/>
            <pc:sldMk cId="3549482651" sldId="4696"/>
            <ac:spMk id="14" creationId="{F9A92AD2-C4B3-499B-8BC0-7412502A5209}"/>
          </ac:spMkLst>
        </pc:spChg>
      </pc:sldChg>
      <pc:sldChg chg="modSp add mod">
        <pc:chgData name="VAN DONGEN Lauren [Serpentine Primary School]" userId="5bc39a8c-b07f-42cc-b7cc-beb494723086" providerId="ADAL" clId="{85B2D558-BEFE-4565-B7EC-7D7BE8915598}" dt="2023-04-16T08:51:09.068" v="4825"/>
        <pc:sldMkLst>
          <pc:docMk/>
          <pc:sldMk cId="492819791" sldId="4697"/>
        </pc:sldMkLst>
        <pc:spChg chg="mod">
          <ac:chgData name="VAN DONGEN Lauren [Serpentine Primary School]" userId="5bc39a8c-b07f-42cc-b7cc-beb494723086" providerId="ADAL" clId="{85B2D558-BEFE-4565-B7EC-7D7BE8915598}" dt="2023-04-16T02:26:40.096" v="2589" actId="20577"/>
          <ac:spMkLst>
            <pc:docMk/>
            <pc:sldMk cId="492819791" sldId="4697"/>
            <ac:spMk id="3" creationId="{00000000-0000-0000-0000-000000000000}"/>
          </ac:spMkLst>
        </pc:spChg>
        <pc:spChg chg="mod">
          <ac:chgData name="VAN DONGEN Lauren [Serpentine Primary School]" userId="5bc39a8c-b07f-42cc-b7cc-beb494723086" providerId="ADAL" clId="{85B2D558-BEFE-4565-B7EC-7D7BE8915598}" dt="2023-04-15T12:36:52.984" v="1670" actId="20577"/>
          <ac:spMkLst>
            <pc:docMk/>
            <pc:sldMk cId="492819791" sldId="4697"/>
            <ac:spMk id="4" creationId="{00000000-0000-0000-0000-000000000000}"/>
          </ac:spMkLst>
        </pc:spChg>
        <pc:spChg chg="mod">
          <ac:chgData name="VAN DONGEN Lauren [Serpentine Primary School]" userId="5bc39a8c-b07f-42cc-b7cc-beb494723086" providerId="ADAL" clId="{85B2D558-BEFE-4565-B7EC-7D7BE8915598}" dt="2023-04-16T08:51:09.068" v="4825"/>
          <ac:spMkLst>
            <pc:docMk/>
            <pc:sldMk cId="492819791" sldId="4697"/>
            <ac:spMk id="6" creationId="{46ACA3B1-3F03-4DBA-B3D3-1638CED06E96}"/>
          </ac:spMkLst>
        </pc:spChg>
      </pc:sldChg>
      <pc:sldChg chg="addSp delSp modSp add mod">
        <pc:chgData name="VAN DONGEN Lauren [Serpentine Primary School]" userId="5bc39a8c-b07f-42cc-b7cc-beb494723086" providerId="ADAL" clId="{85B2D558-BEFE-4565-B7EC-7D7BE8915598}" dt="2023-04-16T09:15:59.076" v="5029" actId="1076"/>
        <pc:sldMkLst>
          <pc:docMk/>
          <pc:sldMk cId="323065560" sldId="4698"/>
        </pc:sldMkLst>
        <pc:spChg chg="mod">
          <ac:chgData name="VAN DONGEN Lauren [Serpentine Primary School]" userId="5bc39a8c-b07f-42cc-b7cc-beb494723086" providerId="ADAL" clId="{85B2D558-BEFE-4565-B7EC-7D7BE8915598}" dt="2023-04-16T09:15:09.483" v="5014" actId="20577"/>
          <ac:spMkLst>
            <pc:docMk/>
            <pc:sldMk cId="323065560" sldId="4698"/>
            <ac:spMk id="2" creationId="{F8B160F8-6149-45E5-A01B-24799688456E}"/>
          </ac:spMkLst>
        </pc:spChg>
        <pc:spChg chg="del">
          <ac:chgData name="VAN DONGEN Lauren [Serpentine Primary School]" userId="5bc39a8c-b07f-42cc-b7cc-beb494723086" providerId="ADAL" clId="{85B2D558-BEFE-4565-B7EC-7D7BE8915598}" dt="2023-04-16T09:15:18.032" v="5017" actId="478"/>
          <ac:spMkLst>
            <pc:docMk/>
            <pc:sldMk cId="323065560" sldId="4698"/>
            <ac:spMk id="3" creationId="{3CA58422-3FB0-51D6-5158-3BE835804F7C}"/>
          </ac:spMkLst>
        </pc:spChg>
        <pc:spChg chg="del">
          <ac:chgData name="VAN DONGEN Lauren [Serpentine Primary School]" userId="5bc39a8c-b07f-42cc-b7cc-beb494723086" providerId="ADAL" clId="{85B2D558-BEFE-4565-B7EC-7D7BE8915598}" dt="2023-04-16T09:15:17.103" v="5016" actId="478"/>
          <ac:spMkLst>
            <pc:docMk/>
            <pc:sldMk cId="323065560" sldId="4698"/>
            <ac:spMk id="4" creationId="{51C48988-CD0E-6C6A-AF10-047FBD8DA10F}"/>
          </ac:spMkLst>
        </pc:spChg>
        <pc:spChg chg="mod">
          <ac:chgData name="VAN DONGEN Lauren [Serpentine Primary School]" userId="5bc39a8c-b07f-42cc-b7cc-beb494723086" providerId="ADAL" clId="{85B2D558-BEFE-4565-B7EC-7D7BE8915598}" dt="2023-04-16T09:15:31.331" v="5020" actId="1076"/>
          <ac:spMkLst>
            <pc:docMk/>
            <pc:sldMk cId="323065560" sldId="4698"/>
            <ac:spMk id="8" creationId="{B98861DE-21C5-48D4-811E-738555D6F960}"/>
          </ac:spMkLst>
        </pc:spChg>
        <pc:spChg chg="add mod">
          <ac:chgData name="VAN DONGEN Lauren [Serpentine Primary School]" userId="5bc39a8c-b07f-42cc-b7cc-beb494723086" providerId="ADAL" clId="{85B2D558-BEFE-4565-B7EC-7D7BE8915598}" dt="2023-04-16T09:15:27.276" v="5019" actId="1076"/>
          <ac:spMkLst>
            <pc:docMk/>
            <pc:sldMk cId="323065560" sldId="4698"/>
            <ac:spMk id="9" creationId="{0F3297D4-B746-4059-827C-C9E649E82F56}"/>
          </ac:spMkLst>
        </pc:spChg>
        <pc:spChg chg="add mod">
          <ac:chgData name="VAN DONGEN Lauren [Serpentine Primary School]" userId="5bc39a8c-b07f-42cc-b7cc-beb494723086" providerId="ADAL" clId="{85B2D558-BEFE-4565-B7EC-7D7BE8915598}" dt="2023-04-16T09:15:40.509" v="5023" actId="1076"/>
          <ac:spMkLst>
            <pc:docMk/>
            <pc:sldMk cId="323065560" sldId="4698"/>
            <ac:spMk id="10" creationId="{1C4EA74A-EBF9-4D18-B2C4-048F4B28CCE8}"/>
          </ac:spMkLst>
        </pc:spChg>
        <pc:spChg chg="add mod">
          <ac:chgData name="VAN DONGEN Lauren [Serpentine Primary School]" userId="5bc39a8c-b07f-42cc-b7cc-beb494723086" providerId="ADAL" clId="{85B2D558-BEFE-4565-B7EC-7D7BE8915598}" dt="2023-04-16T09:15:45.780" v="5025" actId="1076"/>
          <ac:spMkLst>
            <pc:docMk/>
            <pc:sldMk cId="323065560" sldId="4698"/>
            <ac:spMk id="11" creationId="{9296C731-9503-4FFD-A5BD-841F48711452}"/>
          </ac:spMkLst>
        </pc:spChg>
        <pc:spChg chg="add mod">
          <ac:chgData name="VAN DONGEN Lauren [Serpentine Primary School]" userId="5bc39a8c-b07f-42cc-b7cc-beb494723086" providerId="ADAL" clId="{85B2D558-BEFE-4565-B7EC-7D7BE8915598}" dt="2023-04-16T09:15:52.468" v="5027" actId="1076"/>
          <ac:spMkLst>
            <pc:docMk/>
            <pc:sldMk cId="323065560" sldId="4698"/>
            <ac:spMk id="12" creationId="{40AA3F66-D405-4C4D-B1F8-3238A861332F}"/>
          </ac:spMkLst>
        </pc:spChg>
        <pc:spChg chg="add mod">
          <ac:chgData name="VAN DONGEN Lauren [Serpentine Primary School]" userId="5bc39a8c-b07f-42cc-b7cc-beb494723086" providerId="ADAL" clId="{85B2D558-BEFE-4565-B7EC-7D7BE8915598}" dt="2023-04-16T09:15:59.076" v="5029" actId="1076"/>
          <ac:spMkLst>
            <pc:docMk/>
            <pc:sldMk cId="323065560" sldId="4698"/>
            <ac:spMk id="13" creationId="{B87F1505-CA73-4788-AA96-B33A9C9D6884}"/>
          </ac:spMkLst>
        </pc:spChg>
        <pc:spChg chg="del">
          <ac:chgData name="VAN DONGEN Lauren [Serpentine Primary School]" userId="5bc39a8c-b07f-42cc-b7cc-beb494723086" providerId="ADAL" clId="{85B2D558-BEFE-4565-B7EC-7D7BE8915598}" dt="2023-04-16T09:15:16.169" v="5015" actId="478"/>
          <ac:spMkLst>
            <pc:docMk/>
            <pc:sldMk cId="323065560" sldId="4698"/>
            <ac:spMk id="16" creationId="{E7CE2A78-A365-4FAB-AD12-8C894050792F}"/>
          </ac:spMkLst>
        </pc:spChg>
        <pc:spChg chg="mod">
          <ac:chgData name="VAN DONGEN Lauren [Serpentine Primary School]" userId="5bc39a8c-b07f-42cc-b7cc-beb494723086" providerId="ADAL" clId="{85B2D558-BEFE-4565-B7EC-7D7BE8915598}" dt="2023-04-16T09:15:35.339" v="5021" actId="1076"/>
          <ac:spMkLst>
            <pc:docMk/>
            <pc:sldMk cId="323065560" sldId="4698"/>
            <ac:spMk id="18" creationId="{2666BDA7-230C-4325-A586-C3A4D4341A4F}"/>
          </ac:spMkLst>
        </pc:spChg>
      </pc:sldChg>
      <pc:sldChg chg="add">
        <pc:chgData name="VAN DONGEN Lauren [Serpentine Primary School]" userId="5bc39a8c-b07f-42cc-b7cc-beb494723086" providerId="ADAL" clId="{85B2D558-BEFE-4565-B7EC-7D7BE8915598}" dt="2023-04-15T12:22:16.295" v="1473"/>
        <pc:sldMkLst>
          <pc:docMk/>
          <pc:sldMk cId="2482507260" sldId="4699"/>
        </pc:sldMkLst>
      </pc:sldChg>
      <pc:sldChg chg="add">
        <pc:chgData name="VAN DONGEN Lauren [Serpentine Primary School]" userId="5bc39a8c-b07f-42cc-b7cc-beb494723086" providerId="ADAL" clId="{85B2D558-BEFE-4565-B7EC-7D7BE8915598}" dt="2023-04-15T12:22:16.295" v="1473"/>
        <pc:sldMkLst>
          <pc:docMk/>
          <pc:sldMk cId="3121685339" sldId="4700"/>
        </pc:sldMkLst>
      </pc:sldChg>
      <pc:sldChg chg="add">
        <pc:chgData name="VAN DONGEN Lauren [Serpentine Primary School]" userId="5bc39a8c-b07f-42cc-b7cc-beb494723086" providerId="ADAL" clId="{85B2D558-BEFE-4565-B7EC-7D7BE8915598}" dt="2023-04-15T12:22:16.295" v="1473"/>
        <pc:sldMkLst>
          <pc:docMk/>
          <pc:sldMk cId="3167905605" sldId="4701"/>
        </pc:sldMkLst>
      </pc:sldChg>
      <pc:sldChg chg="add">
        <pc:chgData name="VAN DONGEN Lauren [Serpentine Primary School]" userId="5bc39a8c-b07f-42cc-b7cc-beb494723086" providerId="ADAL" clId="{85B2D558-BEFE-4565-B7EC-7D7BE8915598}" dt="2023-04-15T12:22:16.295" v="1473"/>
        <pc:sldMkLst>
          <pc:docMk/>
          <pc:sldMk cId="2740548179" sldId="4702"/>
        </pc:sldMkLst>
      </pc:sldChg>
      <pc:sldChg chg="add">
        <pc:chgData name="VAN DONGEN Lauren [Serpentine Primary School]" userId="5bc39a8c-b07f-42cc-b7cc-beb494723086" providerId="ADAL" clId="{85B2D558-BEFE-4565-B7EC-7D7BE8915598}" dt="2023-04-15T12:22:16.295" v="1473"/>
        <pc:sldMkLst>
          <pc:docMk/>
          <pc:sldMk cId="1501333375" sldId="4703"/>
        </pc:sldMkLst>
      </pc:sldChg>
      <pc:sldChg chg="modSp add mod">
        <pc:chgData name="VAN DONGEN Lauren [Serpentine Primary School]" userId="5bc39a8c-b07f-42cc-b7cc-beb494723086" providerId="ADAL" clId="{85B2D558-BEFE-4565-B7EC-7D7BE8915598}" dt="2023-04-16T08:50:48.771" v="4824"/>
        <pc:sldMkLst>
          <pc:docMk/>
          <pc:sldMk cId="3271367992" sldId="4704"/>
        </pc:sldMkLst>
        <pc:spChg chg="mod">
          <ac:chgData name="VAN DONGEN Lauren [Serpentine Primary School]" userId="5bc39a8c-b07f-42cc-b7cc-beb494723086" providerId="ADAL" clId="{85B2D558-BEFE-4565-B7EC-7D7BE8915598}" dt="2023-04-16T08:50:48.771" v="4824"/>
          <ac:spMkLst>
            <pc:docMk/>
            <pc:sldMk cId="3271367992" sldId="4704"/>
            <ac:spMk id="2" creationId="{CABC0D50-E1A8-754C-927A-B37A0D49B5C9}"/>
          </ac:spMkLst>
        </pc:spChg>
      </pc:sldChg>
      <pc:sldChg chg="addSp delSp modSp add mod">
        <pc:chgData name="VAN DONGEN Lauren [Serpentine Primary School]" userId="5bc39a8c-b07f-42cc-b7cc-beb494723086" providerId="ADAL" clId="{85B2D558-BEFE-4565-B7EC-7D7BE8915598}" dt="2023-04-16T09:33:38.753" v="5160" actId="113"/>
        <pc:sldMkLst>
          <pc:docMk/>
          <pc:sldMk cId="3926529518" sldId="4705"/>
        </pc:sldMkLst>
        <pc:spChg chg="mod">
          <ac:chgData name="VAN DONGEN Lauren [Serpentine Primary School]" userId="5bc39a8c-b07f-42cc-b7cc-beb494723086" providerId="ADAL" clId="{85B2D558-BEFE-4565-B7EC-7D7BE8915598}" dt="2023-04-16T09:33:38.753" v="5160" actId="113"/>
          <ac:spMkLst>
            <pc:docMk/>
            <pc:sldMk cId="3926529518" sldId="4705"/>
            <ac:spMk id="2" creationId="{B3324665-6B8F-433E-9F83-8E4DD29D84DE}"/>
          </ac:spMkLst>
        </pc:spChg>
        <pc:spChg chg="del">
          <ac:chgData name="VAN DONGEN Lauren [Serpentine Primary School]" userId="5bc39a8c-b07f-42cc-b7cc-beb494723086" providerId="ADAL" clId="{85B2D558-BEFE-4565-B7EC-7D7BE8915598}" dt="2023-04-16T09:33:22.058" v="5156" actId="478"/>
          <ac:spMkLst>
            <pc:docMk/>
            <pc:sldMk cId="3926529518" sldId="4705"/>
            <ac:spMk id="15" creationId="{1573D505-B839-4EBB-8E59-DCD7AF35A05A}"/>
          </ac:spMkLst>
        </pc:spChg>
        <pc:spChg chg="add mod">
          <ac:chgData name="VAN DONGEN Lauren [Serpentine Primary School]" userId="5bc39a8c-b07f-42cc-b7cc-beb494723086" providerId="ADAL" clId="{85B2D558-BEFE-4565-B7EC-7D7BE8915598}" dt="2023-04-16T09:33:24.412" v="5157"/>
          <ac:spMkLst>
            <pc:docMk/>
            <pc:sldMk cId="3926529518" sldId="4705"/>
            <ac:spMk id="16" creationId="{AF428AF3-2E31-48FD-8253-A3617A8E754A}"/>
          </ac:spMkLst>
        </pc:spChg>
        <pc:picChg chg="del">
          <ac:chgData name="VAN DONGEN Lauren [Serpentine Primary School]" userId="5bc39a8c-b07f-42cc-b7cc-beb494723086" providerId="ADAL" clId="{85B2D558-BEFE-4565-B7EC-7D7BE8915598}" dt="2023-04-16T02:36:21.108" v="2649" actId="478"/>
          <ac:picMkLst>
            <pc:docMk/>
            <pc:sldMk cId="3926529518" sldId="4705"/>
            <ac:picMk id="8" creationId="{C085A9A2-9745-4082-9666-28FF7F7CC5D1}"/>
          </ac:picMkLst>
        </pc:picChg>
      </pc:sldChg>
      <pc:sldChg chg="addSp modSp add mod">
        <pc:chgData name="VAN DONGEN Lauren [Serpentine Primary School]" userId="5bc39a8c-b07f-42cc-b7cc-beb494723086" providerId="ADAL" clId="{85B2D558-BEFE-4565-B7EC-7D7BE8915598}" dt="2023-04-16T02:38:05.730" v="2658" actId="1076"/>
        <pc:sldMkLst>
          <pc:docMk/>
          <pc:sldMk cId="1032687130" sldId="4706"/>
        </pc:sldMkLst>
        <pc:spChg chg="mod">
          <ac:chgData name="VAN DONGEN Lauren [Serpentine Primary School]" userId="5bc39a8c-b07f-42cc-b7cc-beb494723086" providerId="ADAL" clId="{85B2D558-BEFE-4565-B7EC-7D7BE8915598}" dt="2023-04-16T02:38:04.250" v="2657" actId="1076"/>
          <ac:spMkLst>
            <pc:docMk/>
            <pc:sldMk cId="1032687130" sldId="4706"/>
            <ac:spMk id="2" creationId="{B3324665-6B8F-433E-9F83-8E4DD29D84DE}"/>
          </ac:spMkLst>
        </pc:spChg>
        <pc:picChg chg="add mod">
          <ac:chgData name="VAN DONGEN Lauren [Serpentine Primary School]" userId="5bc39a8c-b07f-42cc-b7cc-beb494723086" providerId="ADAL" clId="{85B2D558-BEFE-4565-B7EC-7D7BE8915598}" dt="2023-04-16T02:38:05.730" v="2658" actId="1076"/>
          <ac:picMkLst>
            <pc:docMk/>
            <pc:sldMk cId="1032687130" sldId="4706"/>
            <ac:picMk id="8" creationId="{30CFE285-00BE-4ABA-A8D8-2F5C97945FCA}"/>
          </ac:picMkLst>
        </pc:picChg>
      </pc:sldChg>
      <pc:sldChg chg="addSp delSp modSp add mod">
        <pc:chgData name="VAN DONGEN Lauren [Serpentine Primary School]" userId="5bc39a8c-b07f-42cc-b7cc-beb494723086" providerId="ADAL" clId="{85B2D558-BEFE-4565-B7EC-7D7BE8915598}" dt="2023-04-16T02:40:53.939" v="2690" actId="1076"/>
        <pc:sldMkLst>
          <pc:docMk/>
          <pc:sldMk cId="3418190077" sldId="4707"/>
        </pc:sldMkLst>
        <pc:spChg chg="mod">
          <ac:chgData name="VAN DONGEN Lauren [Serpentine Primary School]" userId="5bc39a8c-b07f-42cc-b7cc-beb494723086" providerId="ADAL" clId="{85B2D558-BEFE-4565-B7EC-7D7BE8915598}" dt="2023-04-16T02:40:53.939" v="2690" actId="1076"/>
          <ac:spMkLst>
            <pc:docMk/>
            <pc:sldMk cId="3418190077" sldId="4707"/>
            <ac:spMk id="2" creationId="{B3324665-6B8F-433E-9F83-8E4DD29D84DE}"/>
          </ac:spMkLst>
        </pc:spChg>
        <pc:picChg chg="add mod">
          <ac:chgData name="VAN DONGEN Lauren [Serpentine Primary School]" userId="5bc39a8c-b07f-42cc-b7cc-beb494723086" providerId="ADAL" clId="{85B2D558-BEFE-4565-B7EC-7D7BE8915598}" dt="2023-04-16T02:40:50.889" v="2689" actId="1076"/>
          <ac:picMkLst>
            <pc:docMk/>
            <pc:sldMk cId="3418190077" sldId="4707"/>
            <ac:picMk id="8" creationId="{707FCA6D-37D2-46DC-97F3-E6DA68C88951}"/>
          </ac:picMkLst>
        </pc:picChg>
        <pc:picChg chg="del">
          <ac:chgData name="VAN DONGEN Lauren [Serpentine Primary School]" userId="5bc39a8c-b07f-42cc-b7cc-beb494723086" providerId="ADAL" clId="{85B2D558-BEFE-4565-B7EC-7D7BE8915598}" dt="2023-04-16T02:38:47.615" v="2664" actId="478"/>
          <ac:picMkLst>
            <pc:docMk/>
            <pc:sldMk cId="3418190077" sldId="4707"/>
            <ac:picMk id="13" creationId="{01FBCBE9-2CBD-4EDF-A589-CE4C3A957270}"/>
          </ac:picMkLst>
        </pc:picChg>
      </pc:sldChg>
      <pc:sldChg chg="addSp delSp modSp add mod">
        <pc:chgData name="VAN DONGEN Lauren [Serpentine Primary School]" userId="5bc39a8c-b07f-42cc-b7cc-beb494723086" providerId="ADAL" clId="{85B2D558-BEFE-4565-B7EC-7D7BE8915598}" dt="2023-04-16T09:34:15.683" v="5162" actId="113"/>
        <pc:sldMkLst>
          <pc:docMk/>
          <pc:sldMk cId="995094343" sldId="4708"/>
        </pc:sldMkLst>
        <pc:spChg chg="mod">
          <ac:chgData name="VAN DONGEN Lauren [Serpentine Primary School]" userId="5bc39a8c-b07f-42cc-b7cc-beb494723086" providerId="ADAL" clId="{85B2D558-BEFE-4565-B7EC-7D7BE8915598}" dt="2023-04-16T09:34:15.683" v="5162" actId="113"/>
          <ac:spMkLst>
            <pc:docMk/>
            <pc:sldMk cId="995094343" sldId="4708"/>
            <ac:spMk id="2" creationId="{B3324665-6B8F-433E-9F83-8E4DD29D84DE}"/>
          </ac:spMkLst>
        </pc:spChg>
        <pc:spChg chg="add mod">
          <ac:chgData name="VAN DONGEN Lauren [Serpentine Primary School]" userId="5bc39a8c-b07f-42cc-b7cc-beb494723086" providerId="ADAL" clId="{85B2D558-BEFE-4565-B7EC-7D7BE8915598}" dt="2023-04-16T09:34:13.002" v="5161"/>
          <ac:spMkLst>
            <pc:docMk/>
            <pc:sldMk cId="995094343" sldId="4708"/>
            <ac:spMk id="16" creationId="{EDDAF5A4-5450-4958-9D8F-CEA6635DDE7C}"/>
          </ac:spMkLst>
        </pc:spChg>
        <pc:picChg chg="del">
          <ac:chgData name="VAN DONGEN Lauren [Serpentine Primary School]" userId="5bc39a8c-b07f-42cc-b7cc-beb494723086" providerId="ADAL" clId="{85B2D558-BEFE-4565-B7EC-7D7BE8915598}" dt="2023-04-16T02:39:31.038" v="2669" actId="478"/>
          <ac:picMkLst>
            <pc:docMk/>
            <pc:sldMk cId="995094343" sldId="4708"/>
            <ac:picMk id="8" creationId="{4A7B7BDA-D645-465A-9A5E-C299E88EA057}"/>
          </ac:picMkLst>
        </pc:picChg>
        <pc:picChg chg="add mod">
          <ac:chgData name="VAN DONGEN Lauren [Serpentine Primary School]" userId="5bc39a8c-b07f-42cc-b7cc-beb494723086" providerId="ADAL" clId="{85B2D558-BEFE-4565-B7EC-7D7BE8915598}" dt="2023-04-16T02:40:19.530" v="2683" actId="1076"/>
          <ac:picMkLst>
            <pc:docMk/>
            <pc:sldMk cId="995094343" sldId="4708"/>
            <ac:picMk id="13" creationId="{DC98D745-4179-4B12-A904-F6D5AC4EE00D}"/>
          </ac:picMkLst>
        </pc:picChg>
      </pc:sldChg>
      <pc:sldChg chg="addSp delSp modSp add mod">
        <pc:chgData name="VAN DONGEN Lauren [Serpentine Primary School]" userId="5bc39a8c-b07f-42cc-b7cc-beb494723086" providerId="ADAL" clId="{85B2D558-BEFE-4565-B7EC-7D7BE8915598}" dt="2023-04-16T09:34:44.394" v="5165" actId="113"/>
        <pc:sldMkLst>
          <pc:docMk/>
          <pc:sldMk cId="3136269975" sldId="4709"/>
        </pc:sldMkLst>
        <pc:spChg chg="mod">
          <ac:chgData name="VAN DONGEN Lauren [Serpentine Primary School]" userId="5bc39a8c-b07f-42cc-b7cc-beb494723086" providerId="ADAL" clId="{85B2D558-BEFE-4565-B7EC-7D7BE8915598}" dt="2023-04-16T09:34:44.394" v="5165" actId="113"/>
          <ac:spMkLst>
            <pc:docMk/>
            <pc:sldMk cId="3136269975" sldId="4709"/>
            <ac:spMk id="2" creationId="{B3324665-6B8F-433E-9F83-8E4DD29D84DE}"/>
          </ac:spMkLst>
        </pc:spChg>
        <pc:spChg chg="add mod">
          <ac:chgData name="VAN DONGEN Lauren [Serpentine Primary School]" userId="5bc39a8c-b07f-42cc-b7cc-beb494723086" providerId="ADAL" clId="{85B2D558-BEFE-4565-B7EC-7D7BE8915598}" dt="2023-04-16T09:34:35.096" v="5164"/>
          <ac:spMkLst>
            <pc:docMk/>
            <pc:sldMk cId="3136269975" sldId="4709"/>
            <ac:spMk id="16" creationId="{C0FA74F0-5F45-4DF3-B38C-4E92DDC8F3DD}"/>
          </ac:spMkLst>
        </pc:spChg>
        <pc:picChg chg="del">
          <ac:chgData name="VAN DONGEN Lauren [Serpentine Primary School]" userId="5bc39a8c-b07f-42cc-b7cc-beb494723086" providerId="ADAL" clId="{85B2D558-BEFE-4565-B7EC-7D7BE8915598}" dt="2023-04-16T02:41:31.388" v="2705" actId="478"/>
          <ac:picMkLst>
            <pc:docMk/>
            <pc:sldMk cId="3136269975" sldId="4709"/>
            <ac:picMk id="8" creationId="{08769756-56AE-438E-BFB2-CBDCE6600C0F}"/>
          </ac:picMkLst>
        </pc:picChg>
        <pc:picChg chg="add mod">
          <ac:chgData name="VAN DONGEN Lauren [Serpentine Primary School]" userId="5bc39a8c-b07f-42cc-b7cc-beb494723086" providerId="ADAL" clId="{85B2D558-BEFE-4565-B7EC-7D7BE8915598}" dt="2023-04-16T02:41:59.763" v="2711" actId="1076"/>
          <ac:picMkLst>
            <pc:docMk/>
            <pc:sldMk cId="3136269975" sldId="4709"/>
            <ac:picMk id="13" creationId="{6290934B-8606-4E5B-BF5E-9523480AA33B}"/>
          </ac:picMkLst>
        </pc:picChg>
      </pc:sldChg>
      <pc:sldChg chg="modSp add mod">
        <pc:chgData name="VAN DONGEN Lauren [Serpentine Primary School]" userId="5bc39a8c-b07f-42cc-b7cc-beb494723086" providerId="ADAL" clId="{85B2D558-BEFE-4565-B7EC-7D7BE8915598}" dt="2023-04-16T08:51:16.237" v="4826"/>
        <pc:sldMkLst>
          <pc:docMk/>
          <pc:sldMk cId="1285460190" sldId="4710"/>
        </pc:sldMkLst>
        <pc:spChg chg="mod">
          <ac:chgData name="VAN DONGEN Lauren [Serpentine Primary School]" userId="5bc39a8c-b07f-42cc-b7cc-beb494723086" providerId="ADAL" clId="{85B2D558-BEFE-4565-B7EC-7D7BE8915598}" dt="2023-04-16T08:51:16.237" v="4826"/>
          <ac:spMkLst>
            <pc:docMk/>
            <pc:sldMk cId="1285460190" sldId="4710"/>
            <ac:spMk id="14" creationId="{F9A92AD2-C4B3-499B-8BC0-7412502A5209}"/>
          </ac:spMkLst>
        </pc:spChg>
      </pc:sldChg>
      <pc:sldChg chg="modSp add mod">
        <pc:chgData name="VAN DONGEN Lauren [Serpentine Primary School]" userId="5bc39a8c-b07f-42cc-b7cc-beb494723086" providerId="ADAL" clId="{85B2D558-BEFE-4565-B7EC-7D7BE8915598}" dt="2023-04-16T08:52:13.789" v="4828"/>
        <pc:sldMkLst>
          <pc:docMk/>
          <pc:sldMk cId="4016601174" sldId="4711"/>
        </pc:sldMkLst>
        <pc:spChg chg="mod">
          <ac:chgData name="VAN DONGEN Lauren [Serpentine Primary School]" userId="5bc39a8c-b07f-42cc-b7cc-beb494723086" providerId="ADAL" clId="{85B2D558-BEFE-4565-B7EC-7D7BE8915598}" dt="2023-04-16T02:26:46.224" v="2590" actId="20577"/>
          <ac:spMkLst>
            <pc:docMk/>
            <pc:sldMk cId="4016601174" sldId="4711"/>
            <ac:spMk id="3" creationId="{00000000-0000-0000-0000-000000000000}"/>
          </ac:spMkLst>
        </pc:spChg>
        <pc:spChg chg="mod">
          <ac:chgData name="VAN DONGEN Lauren [Serpentine Primary School]" userId="5bc39a8c-b07f-42cc-b7cc-beb494723086" providerId="ADAL" clId="{85B2D558-BEFE-4565-B7EC-7D7BE8915598}" dt="2023-04-15T12:37:09.953" v="1673" actId="20577"/>
          <ac:spMkLst>
            <pc:docMk/>
            <pc:sldMk cId="4016601174" sldId="4711"/>
            <ac:spMk id="4" creationId="{00000000-0000-0000-0000-000000000000}"/>
          </ac:spMkLst>
        </pc:spChg>
        <pc:spChg chg="mod">
          <ac:chgData name="VAN DONGEN Lauren [Serpentine Primary School]" userId="5bc39a8c-b07f-42cc-b7cc-beb494723086" providerId="ADAL" clId="{85B2D558-BEFE-4565-B7EC-7D7BE8915598}" dt="2023-04-16T08:52:13.789" v="4828"/>
          <ac:spMkLst>
            <pc:docMk/>
            <pc:sldMk cId="4016601174" sldId="4711"/>
            <ac:spMk id="6" creationId="{46ACA3B1-3F03-4DBA-B3D3-1638CED06E96}"/>
          </ac:spMkLst>
        </pc:spChg>
      </pc:sldChg>
      <pc:sldChg chg="addSp delSp modSp add mod">
        <pc:chgData name="VAN DONGEN Lauren [Serpentine Primary School]" userId="5bc39a8c-b07f-42cc-b7cc-beb494723086" providerId="ADAL" clId="{85B2D558-BEFE-4565-B7EC-7D7BE8915598}" dt="2023-04-16T09:17:00.170" v="5057" actId="478"/>
        <pc:sldMkLst>
          <pc:docMk/>
          <pc:sldMk cId="671502907" sldId="4712"/>
        </pc:sldMkLst>
        <pc:spChg chg="mod">
          <ac:chgData name="VAN DONGEN Lauren [Serpentine Primary School]" userId="5bc39a8c-b07f-42cc-b7cc-beb494723086" providerId="ADAL" clId="{85B2D558-BEFE-4565-B7EC-7D7BE8915598}" dt="2023-04-16T09:16:12.875" v="5042" actId="20577"/>
          <ac:spMkLst>
            <pc:docMk/>
            <pc:sldMk cId="671502907" sldId="4712"/>
            <ac:spMk id="2" creationId="{F8B160F8-6149-45E5-A01B-24799688456E}"/>
          </ac:spMkLst>
        </pc:spChg>
        <pc:spChg chg="del mod">
          <ac:chgData name="VAN DONGEN Lauren [Serpentine Primary School]" userId="5bc39a8c-b07f-42cc-b7cc-beb494723086" providerId="ADAL" clId="{85B2D558-BEFE-4565-B7EC-7D7BE8915598}" dt="2023-04-16T09:17:00.170" v="5057" actId="478"/>
          <ac:spMkLst>
            <pc:docMk/>
            <pc:sldMk cId="671502907" sldId="4712"/>
            <ac:spMk id="3" creationId="{3CA58422-3FB0-51D6-5158-3BE835804F7C}"/>
          </ac:spMkLst>
        </pc:spChg>
        <pc:spChg chg="mod">
          <ac:chgData name="VAN DONGEN Lauren [Serpentine Primary School]" userId="5bc39a8c-b07f-42cc-b7cc-beb494723086" providerId="ADAL" clId="{85B2D558-BEFE-4565-B7EC-7D7BE8915598}" dt="2023-04-16T09:16:46.044" v="5052" actId="14100"/>
          <ac:spMkLst>
            <pc:docMk/>
            <pc:sldMk cId="671502907" sldId="4712"/>
            <ac:spMk id="4" creationId="{51C48988-CD0E-6C6A-AF10-047FBD8DA10F}"/>
          </ac:spMkLst>
        </pc:spChg>
        <pc:spChg chg="mod">
          <ac:chgData name="VAN DONGEN Lauren [Serpentine Primary School]" userId="5bc39a8c-b07f-42cc-b7cc-beb494723086" providerId="ADAL" clId="{85B2D558-BEFE-4565-B7EC-7D7BE8915598}" dt="2023-04-16T09:16:23.203" v="5044" actId="1076"/>
          <ac:spMkLst>
            <pc:docMk/>
            <pc:sldMk cId="671502907" sldId="4712"/>
            <ac:spMk id="8" creationId="{B98861DE-21C5-48D4-811E-738555D6F960}"/>
          </ac:spMkLst>
        </pc:spChg>
        <pc:spChg chg="add mod">
          <ac:chgData name="VAN DONGEN Lauren [Serpentine Primary School]" userId="5bc39a8c-b07f-42cc-b7cc-beb494723086" providerId="ADAL" clId="{85B2D558-BEFE-4565-B7EC-7D7BE8915598}" dt="2023-04-16T09:16:31.507" v="5047" actId="1076"/>
          <ac:spMkLst>
            <pc:docMk/>
            <pc:sldMk cId="671502907" sldId="4712"/>
            <ac:spMk id="9" creationId="{1ED99A11-3376-4283-B2E0-A937D34D861C}"/>
          </ac:spMkLst>
        </pc:spChg>
        <pc:spChg chg="add mod">
          <ac:chgData name="VAN DONGEN Lauren [Serpentine Primary School]" userId="5bc39a8c-b07f-42cc-b7cc-beb494723086" providerId="ADAL" clId="{85B2D558-BEFE-4565-B7EC-7D7BE8915598}" dt="2023-04-16T09:16:53.484" v="5054" actId="1076"/>
          <ac:spMkLst>
            <pc:docMk/>
            <pc:sldMk cId="671502907" sldId="4712"/>
            <ac:spMk id="10" creationId="{6B64B3A8-4493-4024-BFBE-36876D2FF981}"/>
          </ac:spMkLst>
        </pc:spChg>
        <pc:spChg chg="add mod">
          <ac:chgData name="VAN DONGEN Lauren [Serpentine Primary School]" userId="5bc39a8c-b07f-42cc-b7cc-beb494723086" providerId="ADAL" clId="{85B2D558-BEFE-4565-B7EC-7D7BE8915598}" dt="2023-04-16T09:16:58.692" v="5056" actId="1076"/>
          <ac:spMkLst>
            <pc:docMk/>
            <pc:sldMk cId="671502907" sldId="4712"/>
            <ac:spMk id="11" creationId="{FEF34194-0D33-48C3-AA36-A0C2FB8FD9C3}"/>
          </ac:spMkLst>
        </pc:spChg>
        <pc:spChg chg="mod">
          <ac:chgData name="VAN DONGEN Lauren [Serpentine Primary School]" userId="5bc39a8c-b07f-42cc-b7cc-beb494723086" providerId="ADAL" clId="{85B2D558-BEFE-4565-B7EC-7D7BE8915598}" dt="2023-04-16T09:16:39.419" v="5050" actId="14100"/>
          <ac:spMkLst>
            <pc:docMk/>
            <pc:sldMk cId="671502907" sldId="4712"/>
            <ac:spMk id="16" creationId="{E7CE2A78-A365-4FAB-AD12-8C894050792F}"/>
          </ac:spMkLst>
        </pc:spChg>
        <pc:spChg chg="mod">
          <ac:chgData name="VAN DONGEN Lauren [Serpentine Primary School]" userId="5bc39a8c-b07f-42cc-b7cc-beb494723086" providerId="ADAL" clId="{85B2D558-BEFE-4565-B7EC-7D7BE8915598}" dt="2023-04-16T09:16:18.828" v="5043" actId="1076"/>
          <ac:spMkLst>
            <pc:docMk/>
            <pc:sldMk cId="671502907" sldId="4712"/>
            <ac:spMk id="18" creationId="{2666BDA7-230C-4325-A586-C3A4D4341A4F}"/>
          </ac:spMkLst>
        </pc:spChg>
      </pc:sldChg>
      <pc:sldChg chg="add">
        <pc:chgData name="VAN DONGEN Lauren [Serpentine Primary School]" userId="5bc39a8c-b07f-42cc-b7cc-beb494723086" providerId="ADAL" clId="{85B2D558-BEFE-4565-B7EC-7D7BE8915598}" dt="2023-04-15T12:22:20.922" v="1474"/>
        <pc:sldMkLst>
          <pc:docMk/>
          <pc:sldMk cId="2564387496" sldId="4713"/>
        </pc:sldMkLst>
      </pc:sldChg>
      <pc:sldChg chg="add">
        <pc:chgData name="VAN DONGEN Lauren [Serpentine Primary School]" userId="5bc39a8c-b07f-42cc-b7cc-beb494723086" providerId="ADAL" clId="{85B2D558-BEFE-4565-B7EC-7D7BE8915598}" dt="2023-04-15T12:22:20.922" v="1474"/>
        <pc:sldMkLst>
          <pc:docMk/>
          <pc:sldMk cId="2722675233" sldId="4714"/>
        </pc:sldMkLst>
      </pc:sldChg>
      <pc:sldChg chg="add">
        <pc:chgData name="VAN DONGEN Lauren [Serpentine Primary School]" userId="5bc39a8c-b07f-42cc-b7cc-beb494723086" providerId="ADAL" clId="{85B2D558-BEFE-4565-B7EC-7D7BE8915598}" dt="2023-04-15T12:22:20.922" v="1474"/>
        <pc:sldMkLst>
          <pc:docMk/>
          <pc:sldMk cId="3067679246" sldId="4715"/>
        </pc:sldMkLst>
      </pc:sldChg>
      <pc:sldChg chg="add">
        <pc:chgData name="VAN DONGEN Lauren [Serpentine Primary School]" userId="5bc39a8c-b07f-42cc-b7cc-beb494723086" providerId="ADAL" clId="{85B2D558-BEFE-4565-B7EC-7D7BE8915598}" dt="2023-04-15T12:22:20.922" v="1474"/>
        <pc:sldMkLst>
          <pc:docMk/>
          <pc:sldMk cId="1904650631" sldId="4716"/>
        </pc:sldMkLst>
      </pc:sldChg>
      <pc:sldChg chg="add">
        <pc:chgData name="VAN DONGEN Lauren [Serpentine Primary School]" userId="5bc39a8c-b07f-42cc-b7cc-beb494723086" providerId="ADAL" clId="{85B2D558-BEFE-4565-B7EC-7D7BE8915598}" dt="2023-04-15T12:22:20.922" v="1474"/>
        <pc:sldMkLst>
          <pc:docMk/>
          <pc:sldMk cId="3771100013" sldId="4717"/>
        </pc:sldMkLst>
      </pc:sldChg>
      <pc:sldChg chg="modSp add mod">
        <pc:chgData name="VAN DONGEN Lauren [Serpentine Primary School]" userId="5bc39a8c-b07f-42cc-b7cc-beb494723086" providerId="ADAL" clId="{85B2D558-BEFE-4565-B7EC-7D7BE8915598}" dt="2023-04-16T08:51:42.569" v="4827"/>
        <pc:sldMkLst>
          <pc:docMk/>
          <pc:sldMk cId="264131624" sldId="4718"/>
        </pc:sldMkLst>
        <pc:spChg chg="mod">
          <ac:chgData name="VAN DONGEN Lauren [Serpentine Primary School]" userId="5bc39a8c-b07f-42cc-b7cc-beb494723086" providerId="ADAL" clId="{85B2D558-BEFE-4565-B7EC-7D7BE8915598}" dt="2023-04-16T08:51:42.569" v="4827"/>
          <ac:spMkLst>
            <pc:docMk/>
            <pc:sldMk cId="264131624" sldId="4718"/>
            <ac:spMk id="2" creationId="{CABC0D50-E1A8-754C-927A-B37A0D49B5C9}"/>
          </ac:spMkLst>
        </pc:spChg>
      </pc:sldChg>
      <pc:sldChg chg="delSp modSp add mod">
        <pc:chgData name="VAN DONGEN Lauren [Serpentine Primary School]" userId="5bc39a8c-b07f-42cc-b7cc-beb494723086" providerId="ADAL" clId="{85B2D558-BEFE-4565-B7EC-7D7BE8915598}" dt="2023-04-16T09:35:08.576" v="5166" actId="478"/>
        <pc:sldMkLst>
          <pc:docMk/>
          <pc:sldMk cId="274090876" sldId="4719"/>
        </pc:sldMkLst>
        <pc:spChg chg="mod">
          <ac:chgData name="VAN DONGEN Lauren [Serpentine Primary School]" userId="5bc39a8c-b07f-42cc-b7cc-beb494723086" providerId="ADAL" clId="{85B2D558-BEFE-4565-B7EC-7D7BE8915598}" dt="2023-04-16T03:37:24.983" v="2713" actId="2711"/>
          <ac:spMkLst>
            <pc:docMk/>
            <pc:sldMk cId="274090876" sldId="4719"/>
            <ac:spMk id="2" creationId="{B3324665-6B8F-433E-9F83-8E4DD29D84DE}"/>
          </ac:spMkLst>
        </pc:spChg>
        <pc:spChg chg="del">
          <ac:chgData name="VAN DONGEN Lauren [Serpentine Primary School]" userId="5bc39a8c-b07f-42cc-b7cc-beb494723086" providerId="ADAL" clId="{85B2D558-BEFE-4565-B7EC-7D7BE8915598}" dt="2023-04-16T09:35:08.576" v="5166" actId="478"/>
          <ac:spMkLst>
            <pc:docMk/>
            <pc:sldMk cId="274090876" sldId="4719"/>
            <ac:spMk id="15" creationId="{1573D505-B839-4EBB-8E59-DCD7AF35A05A}"/>
          </ac:spMkLst>
        </pc:spChg>
        <pc:picChg chg="del">
          <ac:chgData name="VAN DONGEN Lauren [Serpentine Primary School]" userId="5bc39a8c-b07f-42cc-b7cc-beb494723086" providerId="ADAL" clId="{85B2D558-BEFE-4565-B7EC-7D7BE8915598}" dt="2023-04-16T03:37:26.565" v="2714" actId="478"/>
          <ac:picMkLst>
            <pc:docMk/>
            <pc:sldMk cId="274090876" sldId="4719"/>
            <ac:picMk id="8" creationId="{C085A9A2-9745-4082-9666-28FF7F7CC5D1}"/>
          </ac:picMkLst>
        </pc:picChg>
      </pc:sldChg>
      <pc:sldChg chg="addSp modSp add mod">
        <pc:chgData name="VAN DONGEN Lauren [Serpentine Primary School]" userId="5bc39a8c-b07f-42cc-b7cc-beb494723086" providerId="ADAL" clId="{85B2D558-BEFE-4565-B7EC-7D7BE8915598}" dt="2023-04-16T09:35:25.544" v="5170" actId="113"/>
        <pc:sldMkLst>
          <pc:docMk/>
          <pc:sldMk cId="3256792963" sldId="4720"/>
        </pc:sldMkLst>
        <pc:spChg chg="mod">
          <ac:chgData name="VAN DONGEN Lauren [Serpentine Primary School]" userId="5bc39a8c-b07f-42cc-b7cc-beb494723086" providerId="ADAL" clId="{85B2D558-BEFE-4565-B7EC-7D7BE8915598}" dt="2023-04-16T09:35:25.544" v="5170" actId="113"/>
          <ac:spMkLst>
            <pc:docMk/>
            <pc:sldMk cId="3256792963" sldId="4720"/>
            <ac:spMk id="2" creationId="{B3324665-6B8F-433E-9F83-8E4DD29D84DE}"/>
          </ac:spMkLst>
        </pc:spChg>
        <pc:spChg chg="add mod">
          <ac:chgData name="VAN DONGEN Lauren [Serpentine Primary School]" userId="5bc39a8c-b07f-42cc-b7cc-beb494723086" providerId="ADAL" clId="{85B2D558-BEFE-4565-B7EC-7D7BE8915598}" dt="2023-04-16T09:35:14.201" v="5167"/>
          <ac:spMkLst>
            <pc:docMk/>
            <pc:sldMk cId="3256792963" sldId="4720"/>
            <ac:spMk id="15" creationId="{3F60DBEB-B646-4BE5-8CEB-84D01826DD2C}"/>
          </ac:spMkLst>
        </pc:spChg>
        <pc:picChg chg="add mod">
          <ac:chgData name="VAN DONGEN Lauren [Serpentine Primary School]" userId="5bc39a8c-b07f-42cc-b7cc-beb494723086" providerId="ADAL" clId="{85B2D558-BEFE-4565-B7EC-7D7BE8915598}" dt="2023-04-16T03:38:45.183" v="2743" actId="1076"/>
          <ac:picMkLst>
            <pc:docMk/>
            <pc:sldMk cId="3256792963" sldId="4720"/>
            <ac:picMk id="8" creationId="{D35E2730-371C-4C43-AF53-EB78C6C3D5CF}"/>
          </ac:picMkLst>
        </pc:picChg>
      </pc:sldChg>
      <pc:sldChg chg="addSp delSp modSp add mod">
        <pc:chgData name="VAN DONGEN Lauren [Serpentine Primary School]" userId="5bc39a8c-b07f-42cc-b7cc-beb494723086" providerId="ADAL" clId="{85B2D558-BEFE-4565-B7EC-7D7BE8915598}" dt="2023-04-16T09:35:36.106" v="5172"/>
        <pc:sldMkLst>
          <pc:docMk/>
          <pc:sldMk cId="4142317966" sldId="4721"/>
        </pc:sldMkLst>
        <pc:spChg chg="mod">
          <ac:chgData name="VAN DONGEN Lauren [Serpentine Primary School]" userId="5bc39a8c-b07f-42cc-b7cc-beb494723086" providerId="ADAL" clId="{85B2D558-BEFE-4565-B7EC-7D7BE8915598}" dt="2023-04-16T09:35:34.708" v="5171" actId="113"/>
          <ac:spMkLst>
            <pc:docMk/>
            <pc:sldMk cId="4142317966" sldId="4721"/>
            <ac:spMk id="2" creationId="{B3324665-6B8F-433E-9F83-8E4DD29D84DE}"/>
          </ac:spMkLst>
        </pc:spChg>
        <pc:spChg chg="add mod">
          <ac:chgData name="VAN DONGEN Lauren [Serpentine Primary School]" userId="5bc39a8c-b07f-42cc-b7cc-beb494723086" providerId="ADAL" clId="{85B2D558-BEFE-4565-B7EC-7D7BE8915598}" dt="2023-04-16T09:35:36.106" v="5172"/>
          <ac:spMkLst>
            <pc:docMk/>
            <pc:sldMk cId="4142317966" sldId="4721"/>
            <ac:spMk id="15" creationId="{B7B194F1-3EEB-48C1-B087-7856E3DCB8C6}"/>
          </ac:spMkLst>
        </pc:spChg>
        <pc:picChg chg="del">
          <ac:chgData name="VAN DONGEN Lauren [Serpentine Primary School]" userId="5bc39a8c-b07f-42cc-b7cc-beb494723086" providerId="ADAL" clId="{85B2D558-BEFE-4565-B7EC-7D7BE8915598}" dt="2023-04-16T03:39:14.334" v="2748" actId="478"/>
          <ac:picMkLst>
            <pc:docMk/>
            <pc:sldMk cId="4142317966" sldId="4721"/>
            <ac:picMk id="13" creationId="{01FBCBE9-2CBD-4EDF-A589-CE4C3A957270}"/>
          </ac:picMkLst>
        </pc:picChg>
      </pc:sldChg>
      <pc:sldChg chg="addSp delSp modSp add mod">
        <pc:chgData name="VAN DONGEN Lauren [Serpentine Primary School]" userId="5bc39a8c-b07f-42cc-b7cc-beb494723086" providerId="ADAL" clId="{85B2D558-BEFE-4565-B7EC-7D7BE8915598}" dt="2023-04-16T09:35:59.420" v="5175"/>
        <pc:sldMkLst>
          <pc:docMk/>
          <pc:sldMk cId="3309910571" sldId="4722"/>
        </pc:sldMkLst>
        <pc:spChg chg="mod">
          <ac:chgData name="VAN DONGEN Lauren [Serpentine Primary School]" userId="5bc39a8c-b07f-42cc-b7cc-beb494723086" providerId="ADAL" clId="{85B2D558-BEFE-4565-B7EC-7D7BE8915598}" dt="2023-04-16T09:35:57.729" v="5174" actId="113"/>
          <ac:spMkLst>
            <pc:docMk/>
            <pc:sldMk cId="3309910571" sldId="4722"/>
            <ac:spMk id="2" creationId="{B3324665-6B8F-433E-9F83-8E4DD29D84DE}"/>
          </ac:spMkLst>
        </pc:spChg>
        <pc:spChg chg="add mod">
          <ac:chgData name="VAN DONGEN Lauren [Serpentine Primary School]" userId="5bc39a8c-b07f-42cc-b7cc-beb494723086" providerId="ADAL" clId="{85B2D558-BEFE-4565-B7EC-7D7BE8915598}" dt="2023-04-16T09:35:59.420" v="5175"/>
          <ac:spMkLst>
            <pc:docMk/>
            <pc:sldMk cId="3309910571" sldId="4722"/>
            <ac:spMk id="16" creationId="{CEDD10B3-8468-4D5C-B92F-51A752648FA9}"/>
          </ac:spMkLst>
        </pc:spChg>
        <pc:picChg chg="del">
          <ac:chgData name="VAN DONGEN Lauren [Serpentine Primary School]" userId="5bc39a8c-b07f-42cc-b7cc-beb494723086" providerId="ADAL" clId="{85B2D558-BEFE-4565-B7EC-7D7BE8915598}" dt="2023-04-16T03:39:49.347" v="2751" actId="478"/>
          <ac:picMkLst>
            <pc:docMk/>
            <pc:sldMk cId="3309910571" sldId="4722"/>
            <ac:picMk id="8" creationId="{4A7B7BDA-D645-465A-9A5E-C299E88EA057}"/>
          </ac:picMkLst>
        </pc:picChg>
        <pc:picChg chg="add mod">
          <ac:chgData name="VAN DONGEN Lauren [Serpentine Primary School]" userId="5bc39a8c-b07f-42cc-b7cc-beb494723086" providerId="ADAL" clId="{85B2D558-BEFE-4565-B7EC-7D7BE8915598}" dt="2023-04-16T03:40:20.830" v="2758" actId="1076"/>
          <ac:picMkLst>
            <pc:docMk/>
            <pc:sldMk cId="3309910571" sldId="4722"/>
            <ac:picMk id="13" creationId="{341426E0-4CEB-4796-BEB2-EB85FFB53FD2}"/>
          </ac:picMkLst>
        </pc:picChg>
      </pc:sldChg>
      <pc:sldChg chg="addSp delSp modSp add mod">
        <pc:chgData name="VAN DONGEN Lauren [Serpentine Primary School]" userId="5bc39a8c-b07f-42cc-b7cc-beb494723086" providerId="ADAL" clId="{85B2D558-BEFE-4565-B7EC-7D7BE8915598}" dt="2023-04-16T09:36:33.471" v="5178" actId="113"/>
        <pc:sldMkLst>
          <pc:docMk/>
          <pc:sldMk cId="4204881820" sldId="4723"/>
        </pc:sldMkLst>
        <pc:spChg chg="mod">
          <ac:chgData name="VAN DONGEN Lauren [Serpentine Primary School]" userId="5bc39a8c-b07f-42cc-b7cc-beb494723086" providerId="ADAL" clId="{85B2D558-BEFE-4565-B7EC-7D7BE8915598}" dt="2023-04-16T09:36:33.471" v="5178" actId="113"/>
          <ac:spMkLst>
            <pc:docMk/>
            <pc:sldMk cId="4204881820" sldId="4723"/>
            <ac:spMk id="2" creationId="{B3324665-6B8F-433E-9F83-8E4DD29D84DE}"/>
          </ac:spMkLst>
        </pc:spChg>
        <pc:spChg chg="add mod">
          <ac:chgData name="VAN DONGEN Lauren [Serpentine Primary School]" userId="5bc39a8c-b07f-42cc-b7cc-beb494723086" providerId="ADAL" clId="{85B2D558-BEFE-4565-B7EC-7D7BE8915598}" dt="2023-04-16T09:36:21.162" v="5176"/>
          <ac:spMkLst>
            <pc:docMk/>
            <pc:sldMk cId="4204881820" sldId="4723"/>
            <ac:spMk id="16" creationId="{286B86B6-0F6A-42E0-8289-7A1FA06C562A}"/>
          </ac:spMkLst>
        </pc:spChg>
        <pc:picChg chg="del">
          <ac:chgData name="VAN DONGEN Lauren [Serpentine Primary School]" userId="5bc39a8c-b07f-42cc-b7cc-beb494723086" providerId="ADAL" clId="{85B2D558-BEFE-4565-B7EC-7D7BE8915598}" dt="2023-04-16T03:41:06.799" v="2763" actId="478"/>
          <ac:picMkLst>
            <pc:docMk/>
            <pc:sldMk cId="4204881820" sldId="4723"/>
            <ac:picMk id="8" creationId="{08769756-56AE-438E-BFB2-CBDCE6600C0F}"/>
          </ac:picMkLst>
        </pc:picChg>
        <pc:picChg chg="add mod">
          <ac:chgData name="VAN DONGEN Lauren [Serpentine Primary School]" userId="5bc39a8c-b07f-42cc-b7cc-beb494723086" providerId="ADAL" clId="{85B2D558-BEFE-4565-B7EC-7D7BE8915598}" dt="2023-04-16T03:41:25.191" v="2767" actId="1076"/>
          <ac:picMkLst>
            <pc:docMk/>
            <pc:sldMk cId="4204881820" sldId="4723"/>
            <ac:picMk id="13" creationId="{9A3BE7C8-BAEC-4C40-B2A0-8A21E2F55FA9}"/>
          </ac:picMkLst>
        </pc:picChg>
      </pc:sldChg>
      <pc:sldChg chg="modSp add mod">
        <pc:chgData name="VAN DONGEN Lauren [Serpentine Primary School]" userId="5bc39a8c-b07f-42cc-b7cc-beb494723086" providerId="ADAL" clId="{85B2D558-BEFE-4565-B7EC-7D7BE8915598}" dt="2023-04-16T08:52:28.227" v="4829"/>
        <pc:sldMkLst>
          <pc:docMk/>
          <pc:sldMk cId="3550870842" sldId="4724"/>
        </pc:sldMkLst>
        <pc:spChg chg="mod">
          <ac:chgData name="VAN DONGEN Lauren [Serpentine Primary School]" userId="5bc39a8c-b07f-42cc-b7cc-beb494723086" providerId="ADAL" clId="{85B2D558-BEFE-4565-B7EC-7D7BE8915598}" dt="2023-04-16T08:52:28.227" v="4829"/>
          <ac:spMkLst>
            <pc:docMk/>
            <pc:sldMk cId="3550870842" sldId="4724"/>
            <ac:spMk id="14" creationId="{F9A92AD2-C4B3-499B-8BC0-7412502A5209}"/>
          </ac:spMkLst>
        </pc:spChg>
      </pc:sldChg>
      <pc:sldChg chg="modSp add mod">
        <pc:chgData name="VAN DONGEN Lauren [Serpentine Primary School]" userId="5bc39a8c-b07f-42cc-b7cc-beb494723086" providerId="ADAL" clId="{85B2D558-BEFE-4565-B7EC-7D7BE8915598}" dt="2023-04-16T08:53:13.432" v="4831"/>
        <pc:sldMkLst>
          <pc:docMk/>
          <pc:sldMk cId="3147967870" sldId="4725"/>
        </pc:sldMkLst>
        <pc:spChg chg="mod">
          <ac:chgData name="VAN DONGEN Lauren [Serpentine Primary School]" userId="5bc39a8c-b07f-42cc-b7cc-beb494723086" providerId="ADAL" clId="{85B2D558-BEFE-4565-B7EC-7D7BE8915598}" dt="2023-04-16T05:18:41.272" v="3014" actId="20577"/>
          <ac:spMkLst>
            <pc:docMk/>
            <pc:sldMk cId="3147967870" sldId="4725"/>
            <ac:spMk id="3" creationId="{00000000-0000-0000-0000-000000000000}"/>
          </ac:spMkLst>
        </pc:spChg>
        <pc:spChg chg="mod">
          <ac:chgData name="VAN DONGEN Lauren [Serpentine Primary School]" userId="5bc39a8c-b07f-42cc-b7cc-beb494723086" providerId="ADAL" clId="{85B2D558-BEFE-4565-B7EC-7D7BE8915598}" dt="2023-04-15T12:37:34.290" v="1677" actId="20577"/>
          <ac:spMkLst>
            <pc:docMk/>
            <pc:sldMk cId="3147967870" sldId="4725"/>
            <ac:spMk id="4" creationId="{00000000-0000-0000-0000-000000000000}"/>
          </ac:spMkLst>
        </pc:spChg>
        <pc:spChg chg="mod">
          <ac:chgData name="VAN DONGEN Lauren [Serpentine Primary School]" userId="5bc39a8c-b07f-42cc-b7cc-beb494723086" providerId="ADAL" clId="{85B2D558-BEFE-4565-B7EC-7D7BE8915598}" dt="2023-04-16T08:53:13.432" v="4831"/>
          <ac:spMkLst>
            <pc:docMk/>
            <pc:sldMk cId="3147967870" sldId="4725"/>
            <ac:spMk id="6" creationId="{46ACA3B1-3F03-4DBA-B3D3-1638CED06E96}"/>
          </ac:spMkLst>
        </pc:spChg>
      </pc:sldChg>
      <pc:sldChg chg="add del">
        <pc:chgData name="VAN DONGEN Lauren [Serpentine Primary School]" userId="5bc39a8c-b07f-42cc-b7cc-beb494723086" providerId="ADAL" clId="{85B2D558-BEFE-4565-B7EC-7D7BE8915598}" dt="2023-04-16T01:40:03.212" v="2303" actId="47"/>
        <pc:sldMkLst>
          <pc:docMk/>
          <pc:sldMk cId="1478532373" sldId="4726"/>
        </pc:sldMkLst>
      </pc:sldChg>
      <pc:sldChg chg="add del">
        <pc:chgData name="VAN DONGEN Lauren [Serpentine Primary School]" userId="5bc39a8c-b07f-42cc-b7cc-beb494723086" providerId="ADAL" clId="{85B2D558-BEFE-4565-B7EC-7D7BE8915598}" dt="2023-04-15T12:23:24.066" v="1556" actId="47"/>
        <pc:sldMkLst>
          <pc:docMk/>
          <pc:sldMk cId="3528223390" sldId="4726"/>
        </pc:sldMkLst>
      </pc:sldChg>
      <pc:sldChg chg="addSp delSp modSp new mod">
        <pc:chgData name="VAN DONGEN Lauren [Serpentine Primary School]" userId="5bc39a8c-b07f-42cc-b7cc-beb494723086" providerId="ADAL" clId="{85B2D558-BEFE-4565-B7EC-7D7BE8915598}" dt="2023-04-16T08:16:32.602" v="4778" actId="20577"/>
        <pc:sldMkLst>
          <pc:docMk/>
          <pc:sldMk cId="1426142836" sldId="4727"/>
        </pc:sldMkLst>
        <pc:graphicFrameChg chg="add mod modGraphic">
          <ac:chgData name="VAN DONGEN Lauren [Serpentine Primary School]" userId="5bc39a8c-b07f-42cc-b7cc-beb494723086" providerId="ADAL" clId="{85B2D558-BEFE-4565-B7EC-7D7BE8915598}" dt="2023-04-16T08:16:32.602" v="4778" actId="20577"/>
          <ac:graphicFrameMkLst>
            <pc:docMk/>
            <pc:sldMk cId="1426142836" sldId="4727"/>
            <ac:graphicFrameMk id="2" creationId="{A7516525-113D-4E2D-9BD9-558FDECF9B34}"/>
          </ac:graphicFrameMkLst>
        </pc:graphicFrameChg>
        <pc:picChg chg="add del">
          <ac:chgData name="VAN DONGEN Lauren [Serpentine Primary School]" userId="5bc39a8c-b07f-42cc-b7cc-beb494723086" providerId="ADAL" clId="{85B2D558-BEFE-4565-B7EC-7D7BE8915598}" dt="2023-04-15T12:46:46.975" v="2091" actId="478"/>
          <ac:picMkLst>
            <pc:docMk/>
            <pc:sldMk cId="1426142836" sldId="4727"/>
            <ac:picMk id="4" creationId="{8AEDDBEE-93A7-44D6-B70D-E48C0A0C3951}"/>
          </ac:picMkLst>
        </pc:picChg>
      </pc:sldChg>
      <pc:sldChg chg="add del">
        <pc:chgData name="VAN DONGEN Lauren [Serpentine Primary School]" userId="5bc39a8c-b07f-42cc-b7cc-beb494723086" providerId="ADAL" clId="{85B2D558-BEFE-4565-B7EC-7D7BE8915598}" dt="2023-04-15T12:23:24.418" v="1557" actId="47"/>
        <pc:sldMkLst>
          <pc:docMk/>
          <pc:sldMk cId="3871606405" sldId="4727"/>
        </pc:sldMkLst>
      </pc:sldChg>
      <pc:sldChg chg="modSp add mod ord">
        <pc:chgData name="VAN DONGEN Lauren [Serpentine Primary School]" userId="5bc39a8c-b07f-42cc-b7cc-beb494723086" providerId="ADAL" clId="{85B2D558-BEFE-4565-B7EC-7D7BE8915598}" dt="2023-04-16T08:20:13.083" v="4789" actId="20577"/>
        <pc:sldMkLst>
          <pc:docMk/>
          <pc:sldMk cId="114708605" sldId="4728"/>
        </pc:sldMkLst>
        <pc:graphicFrameChg chg="mod modGraphic">
          <ac:chgData name="VAN DONGEN Lauren [Serpentine Primary School]" userId="5bc39a8c-b07f-42cc-b7cc-beb494723086" providerId="ADAL" clId="{85B2D558-BEFE-4565-B7EC-7D7BE8915598}" dt="2023-04-16T08:20:13.083" v="4789" actId="20577"/>
          <ac:graphicFrameMkLst>
            <pc:docMk/>
            <pc:sldMk cId="114708605" sldId="4728"/>
            <ac:graphicFrameMk id="2" creationId="{A7516525-113D-4E2D-9BD9-558FDECF9B34}"/>
          </ac:graphicFrameMkLst>
        </pc:graphicFrameChg>
      </pc:sldChg>
      <pc:sldChg chg="add del">
        <pc:chgData name="VAN DONGEN Lauren [Serpentine Primary School]" userId="5bc39a8c-b07f-42cc-b7cc-beb494723086" providerId="ADAL" clId="{85B2D558-BEFE-4565-B7EC-7D7BE8915598}" dt="2023-04-15T12:23:24.645" v="1558" actId="47"/>
        <pc:sldMkLst>
          <pc:docMk/>
          <pc:sldMk cId="615285541" sldId="4728"/>
        </pc:sldMkLst>
      </pc:sldChg>
      <pc:sldChg chg="add del">
        <pc:chgData name="VAN DONGEN Lauren [Serpentine Primary School]" userId="5bc39a8c-b07f-42cc-b7cc-beb494723086" providerId="ADAL" clId="{85B2D558-BEFE-4565-B7EC-7D7BE8915598}" dt="2023-04-15T12:23:24.878" v="1559" actId="47"/>
        <pc:sldMkLst>
          <pc:docMk/>
          <pc:sldMk cId="1463661138" sldId="4729"/>
        </pc:sldMkLst>
      </pc:sldChg>
      <pc:sldChg chg="addSp modSp add mod">
        <pc:chgData name="VAN DONGEN Lauren [Serpentine Primary School]" userId="5bc39a8c-b07f-42cc-b7cc-beb494723086" providerId="ADAL" clId="{85B2D558-BEFE-4565-B7EC-7D7BE8915598}" dt="2023-04-16T09:30:27.598" v="5136"/>
        <pc:sldMkLst>
          <pc:docMk/>
          <pc:sldMk cId="3911480113" sldId="4729"/>
        </pc:sldMkLst>
        <pc:spChg chg="mod">
          <ac:chgData name="VAN DONGEN Lauren [Serpentine Primary School]" userId="5bc39a8c-b07f-42cc-b7cc-beb494723086" providerId="ADAL" clId="{85B2D558-BEFE-4565-B7EC-7D7BE8915598}" dt="2023-04-16T09:30:25.610" v="5135" actId="113"/>
          <ac:spMkLst>
            <pc:docMk/>
            <pc:sldMk cId="3911480113" sldId="4729"/>
            <ac:spMk id="2" creationId="{B3324665-6B8F-433E-9F83-8E4DD29D84DE}"/>
          </ac:spMkLst>
        </pc:spChg>
        <pc:spChg chg="add mod">
          <ac:chgData name="VAN DONGEN Lauren [Serpentine Primary School]" userId="5bc39a8c-b07f-42cc-b7cc-beb494723086" providerId="ADAL" clId="{85B2D558-BEFE-4565-B7EC-7D7BE8915598}" dt="2023-04-16T09:30:27.598" v="5136"/>
          <ac:spMkLst>
            <pc:docMk/>
            <pc:sldMk cId="3911480113" sldId="4729"/>
            <ac:spMk id="15" creationId="{EA724D75-F221-4A0F-AF0A-13E4FECB6AF3}"/>
          </ac:spMkLst>
        </pc:spChg>
        <pc:picChg chg="add mod">
          <ac:chgData name="VAN DONGEN Lauren [Serpentine Primary School]" userId="5bc39a8c-b07f-42cc-b7cc-beb494723086" providerId="ADAL" clId="{85B2D558-BEFE-4565-B7EC-7D7BE8915598}" dt="2023-04-16T01:50:47.425" v="2350" actId="1076"/>
          <ac:picMkLst>
            <pc:docMk/>
            <pc:sldMk cId="3911480113" sldId="4729"/>
            <ac:picMk id="13" creationId="{DC66DA84-4015-4FCE-B660-FCCC045ED7AB}"/>
          </ac:picMkLst>
        </pc:picChg>
      </pc:sldChg>
      <pc:sldChg chg="add del">
        <pc:chgData name="VAN DONGEN Lauren [Serpentine Primary School]" userId="5bc39a8c-b07f-42cc-b7cc-beb494723086" providerId="ADAL" clId="{85B2D558-BEFE-4565-B7EC-7D7BE8915598}" dt="2023-04-15T12:23:25.033" v="1560" actId="47"/>
        <pc:sldMkLst>
          <pc:docMk/>
          <pc:sldMk cId="2648207810" sldId="4730"/>
        </pc:sldMkLst>
      </pc:sldChg>
      <pc:sldChg chg="addSp modSp add mod ord">
        <pc:chgData name="VAN DONGEN Lauren [Serpentine Primary School]" userId="5bc39a8c-b07f-42cc-b7cc-beb494723086" providerId="ADAL" clId="{85B2D558-BEFE-4565-B7EC-7D7BE8915598}" dt="2023-04-16T09:31:10.488" v="5140"/>
        <pc:sldMkLst>
          <pc:docMk/>
          <pc:sldMk cId="3418457608" sldId="4730"/>
        </pc:sldMkLst>
        <pc:spChg chg="mod">
          <ac:chgData name="VAN DONGEN Lauren [Serpentine Primary School]" userId="5bc39a8c-b07f-42cc-b7cc-beb494723086" providerId="ADAL" clId="{85B2D558-BEFE-4565-B7EC-7D7BE8915598}" dt="2023-04-16T09:31:08.390" v="5139" actId="113"/>
          <ac:spMkLst>
            <pc:docMk/>
            <pc:sldMk cId="3418457608" sldId="4730"/>
            <ac:spMk id="2" creationId="{B3324665-6B8F-433E-9F83-8E4DD29D84DE}"/>
          </ac:spMkLst>
        </pc:spChg>
        <pc:spChg chg="add mod">
          <ac:chgData name="VAN DONGEN Lauren [Serpentine Primary School]" userId="5bc39a8c-b07f-42cc-b7cc-beb494723086" providerId="ADAL" clId="{85B2D558-BEFE-4565-B7EC-7D7BE8915598}" dt="2023-04-16T09:31:10.488" v="5140"/>
          <ac:spMkLst>
            <pc:docMk/>
            <pc:sldMk cId="3418457608" sldId="4730"/>
            <ac:spMk id="15" creationId="{F7E30898-9740-4E49-B1D7-6BDAA1F1B101}"/>
          </ac:spMkLst>
        </pc:spChg>
        <pc:picChg chg="mod">
          <ac:chgData name="VAN DONGEN Lauren [Serpentine Primary School]" userId="5bc39a8c-b07f-42cc-b7cc-beb494723086" providerId="ADAL" clId="{85B2D558-BEFE-4565-B7EC-7D7BE8915598}" dt="2023-04-16T01:57:36.928" v="2473" actId="1076"/>
          <ac:picMkLst>
            <pc:docMk/>
            <pc:sldMk cId="3418457608" sldId="4730"/>
            <ac:picMk id="13" creationId="{085FDADC-4EE3-46B8-9947-B4B7DCE802F5}"/>
          </ac:picMkLst>
        </pc:picChg>
      </pc:sldChg>
      <pc:sldChg chg="add del">
        <pc:chgData name="VAN DONGEN Lauren [Serpentine Primary School]" userId="5bc39a8c-b07f-42cc-b7cc-beb494723086" providerId="ADAL" clId="{85B2D558-BEFE-4565-B7EC-7D7BE8915598}" dt="2023-04-15T12:23:25.279" v="1561" actId="47"/>
        <pc:sldMkLst>
          <pc:docMk/>
          <pc:sldMk cId="2251722381" sldId="4731"/>
        </pc:sldMkLst>
      </pc:sldChg>
      <pc:sldChg chg="add del">
        <pc:chgData name="VAN DONGEN Lauren [Serpentine Primary School]" userId="5bc39a8c-b07f-42cc-b7cc-beb494723086" providerId="ADAL" clId="{85B2D558-BEFE-4565-B7EC-7D7BE8915598}" dt="2023-04-16T02:27:21.667" v="2594" actId="47"/>
        <pc:sldMkLst>
          <pc:docMk/>
          <pc:sldMk cId="3835909075" sldId="4731"/>
        </pc:sldMkLst>
      </pc:sldChg>
      <pc:sldChg chg="add del">
        <pc:chgData name="VAN DONGEN Lauren [Serpentine Primary School]" userId="5bc39a8c-b07f-42cc-b7cc-beb494723086" providerId="ADAL" clId="{85B2D558-BEFE-4565-B7EC-7D7BE8915598}" dt="2023-04-15T12:23:25.756" v="1562" actId="47"/>
        <pc:sldMkLst>
          <pc:docMk/>
          <pc:sldMk cId="505403707" sldId="4732"/>
        </pc:sldMkLst>
      </pc:sldChg>
      <pc:sldChg chg="add del">
        <pc:chgData name="VAN DONGEN Lauren [Serpentine Primary School]" userId="5bc39a8c-b07f-42cc-b7cc-beb494723086" providerId="ADAL" clId="{85B2D558-BEFE-4565-B7EC-7D7BE8915598}" dt="2023-04-16T02:27:21.667" v="2594" actId="47"/>
        <pc:sldMkLst>
          <pc:docMk/>
          <pc:sldMk cId="3818189379" sldId="4732"/>
        </pc:sldMkLst>
      </pc:sldChg>
      <pc:sldChg chg="add del">
        <pc:chgData name="VAN DONGEN Lauren [Serpentine Primary School]" userId="5bc39a8c-b07f-42cc-b7cc-beb494723086" providerId="ADAL" clId="{85B2D558-BEFE-4565-B7EC-7D7BE8915598}" dt="2023-04-16T02:27:21.667" v="2594" actId="47"/>
        <pc:sldMkLst>
          <pc:docMk/>
          <pc:sldMk cId="1323120494" sldId="4733"/>
        </pc:sldMkLst>
      </pc:sldChg>
      <pc:sldChg chg="add del">
        <pc:chgData name="VAN DONGEN Lauren [Serpentine Primary School]" userId="5bc39a8c-b07f-42cc-b7cc-beb494723086" providerId="ADAL" clId="{85B2D558-BEFE-4565-B7EC-7D7BE8915598}" dt="2023-04-15T12:23:26.043" v="1563" actId="47"/>
        <pc:sldMkLst>
          <pc:docMk/>
          <pc:sldMk cId="3268794153" sldId="4733"/>
        </pc:sldMkLst>
      </pc:sldChg>
      <pc:sldChg chg="add del">
        <pc:chgData name="VAN DONGEN Lauren [Serpentine Primary School]" userId="5bc39a8c-b07f-42cc-b7cc-beb494723086" providerId="ADAL" clId="{85B2D558-BEFE-4565-B7EC-7D7BE8915598}" dt="2023-04-15T12:23:26.326" v="1564" actId="47"/>
        <pc:sldMkLst>
          <pc:docMk/>
          <pc:sldMk cId="2825253698" sldId="4734"/>
        </pc:sldMkLst>
      </pc:sldChg>
      <pc:sldChg chg="add del">
        <pc:chgData name="VAN DONGEN Lauren [Serpentine Primary School]" userId="5bc39a8c-b07f-42cc-b7cc-beb494723086" providerId="ADAL" clId="{85B2D558-BEFE-4565-B7EC-7D7BE8915598}" dt="2023-04-16T02:27:21.667" v="2594" actId="47"/>
        <pc:sldMkLst>
          <pc:docMk/>
          <pc:sldMk cId="3522723755" sldId="4734"/>
        </pc:sldMkLst>
      </pc:sldChg>
      <pc:sldChg chg="add del">
        <pc:chgData name="VAN DONGEN Lauren [Serpentine Primary School]" userId="5bc39a8c-b07f-42cc-b7cc-beb494723086" providerId="ADAL" clId="{85B2D558-BEFE-4565-B7EC-7D7BE8915598}" dt="2023-04-15T12:23:26.663" v="1565" actId="47"/>
        <pc:sldMkLst>
          <pc:docMk/>
          <pc:sldMk cId="611146894" sldId="4735"/>
        </pc:sldMkLst>
      </pc:sldChg>
      <pc:sldChg chg="add del">
        <pc:chgData name="VAN DONGEN Lauren [Serpentine Primary School]" userId="5bc39a8c-b07f-42cc-b7cc-beb494723086" providerId="ADAL" clId="{85B2D558-BEFE-4565-B7EC-7D7BE8915598}" dt="2023-04-16T02:27:21.667" v="2594" actId="47"/>
        <pc:sldMkLst>
          <pc:docMk/>
          <pc:sldMk cId="3770634962" sldId="4735"/>
        </pc:sldMkLst>
      </pc:sldChg>
      <pc:sldChg chg="add del">
        <pc:chgData name="VAN DONGEN Lauren [Serpentine Primary School]" userId="5bc39a8c-b07f-42cc-b7cc-beb494723086" providerId="ADAL" clId="{85B2D558-BEFE-4565-B7EC-7D7BE8915598}" dt="2023-04-16T02:27:21.667" v="2594" actId="47"/>
        <pc:sldMkLst>
          <pc:docMk/>
          <pc:sldMk cId="93628290" sldId="4736"/>
        </pc:sldMkLst>
      </pc:sldChg>
      <pc:sldChg chg="add del">
        <pc:chgData name="VAN DONGEN Lauren [Serpentine Primary School]" userId="5bc39a8c-b07f-42cc-b7cc-beb494723086" providerId="ADAL" clId="{85B2D558-BEFE-4565-B7EC-7D7BE8915598}" dt="2023-04-15T12:23:27.244" v="1566" actId="47"/>
        <pc:sldMkLst>
          <pc:docMk/>
          <pc:sldMk cId="3946362952" sldId="4736"/>
        </pc:sldMkLst>
      </pc:sldChg>
      <pc:sldChg chg="add del">
        <pc:chgData name="VAN DONGEN Lauren [Serpentine Primary School]" userId="5bc39a8c-b07f-42cc-b7cc-beb494723086" providerId="ADAL" clId="{85B2D558-BEFE-4565-B7EC-7D7BE8915598}" dt="2023-04-16T02:27:21.667" v="2594" actId="47"/>
        <pc:sldMkLst>
          <pc:docMk/>
          <pc:sldMk cId="64265719" sldId="4737"/>
        </pc:sldMkLst>
      </pc:sldChg>
      <pc:sldChg chg="add del">
        <pc:chgData name="VAN DONGEN Lauren [Serpentine Primary School]" userId="5bc39a8c-b07f-42cc-b7cc-beb494723086" providerId="ADAL" clId="{85B2D558-BEFE-4565-B7EC-7D7BE8915598}" dt="2023-04-15T12:23:27.446" v="1567" actId="47"/>
        <pc:sldMkLst>
          <pc:docMk/>
          <pc:sldMk cId="1826526189" sldId="4737"/>
        </pc:sldMkLst>
      </pc:sldChg>
      <pc:sldChg chg="add del">
        <pc:chgData name="VAN DONGEN Lauren [Serpentine Primary School]" userId="5bc39a8c-b07f-42cc-b7cc-beb494723086" providerId="ADAL" clId="{85B2D558-BEFE-4565-B7EC-7D7BE8915598}" dt="2023-04-15T12:23:29.686" v="1568" actId="47"/>
        <pc:sldMkLst>
          <pc:docMk/>
          <pc:sldMk cId="1636493239" sldId="4738"/>
        </pc:sldMkLst>
      </pc:sldChg>
      <pc:sldChg chg="add del">
        <pc:chgData name="VAN DONGEN Lauren [Serpentine Primary School]" userId="5bc39a8c-b07f-42cc-b7cc-beb494723086" providerId="ADAL" clId="{85B2D558-BEFE-4565-B7EC-7D7BE8915598}" dt="2023-04-16T02:27:21.667" v="2594" actId="47"/>
        <pc:sldMkLst>
          <pc:docMk/>
          <pc:sldMk cId="4047131172" sldId="4738"/>
        </pc:sldMkLst>
      </pc:sldChg>
      <pc:sldChg chg="add del">
        <pc:chgData name="VAN DONGEN Lauren [Serpentine Primary School]" userId="5bc39a8c-b07f-42cc-b7cc-beb494723086" providerId="ADAL" clId="{85B2D558-BEFE-4565-B7EC-7D7BE8915598}" dt="2023-04-16T02:27:21.667" v="2594" actId="47"/>
        <pc:sldMkLst>
          <pc:docMk/>
          <pc:sldMk cId="2983885023" sldId="4739"/>
        </pc:sldMkLst>
      </pc:sldChg>
      <pc:sldChg chg="add del">
        <pc:chgData name="VAN DONGEN Lauren [Serpentine Primary School]" userId="5bc39a8c-b07f-42cc-b7cc-beb494723086" providerId="ADAL" clId="{85B2D558-BEFE-4565-B7EC-7D7BE8915598}" dt="2023-04-16T02:27:21.667" v="2594" actId="47"/>
        <pc:sldMkLst>
          <pc:docMk/>
          <pc:sldMk cId="743642454" sldId="4740"/>
        </pc:sldMkLst>
      </pc:sldChg>
      <pc:sldChg chg="add del">
        <pc:chgData name="VAN DONGEN Lauren [Serpentine Primary School]" userId="5bc39a8c-b07f-42cc-b7cc-beb494723086" providerId="ADAL" clId="{85B2D558-BEFE-4565-B7EC-7D7BE8915598}" dt="2023-04-16T02:27:21.667" v="2594" actId="47"/>
        <pc:sldMkLst>
          <pc:docMk/>
          <pc:sldMk cId="3854495683" sldId="4741"/>
        </pc:sldMkLst>
      </pc:sldChg>
      <pc:sldChg chg="add del">
        <pc:chgData name="VAN DONGEN Lauren [Serpentine Primary School]" userId="5bc39a8c-b07f-42cc-b7cc-beb494723086" providerId="ADAL" clId="{85B2D558-BEFE-4565-B7EC-7D7BE8915598}" dt="2023-04-16T02:27:21.667" v="2594" actId="47"/>
        <pc:sldMkLst>
          <pc:docMk/>
          <pc:sldMk cId="1740489158" sldId="4742"/>
        </pc:sldMkLst>
      </pc:sldChg>
      <pc:sldChg chg="add del setBg">
        <pc:chgData name="VAN DONGEN Lauren [Serpentine Primary School]" userId="5bc39a8c-b07f-42cc-b7cc-beb494723086" providerId="ADAL" clId="{85B2D558-BEFE-4565-B7EC-7D7BE8915598}" dt="2023-04-16T02:27:21.667" v="2594" actId="47"/>
        <pc:sldMkLst>
          <pc:docMk/>
          <pc:sldMk cId="1016407300" sldId="4743"/>
        </pc:sldMkLst>
      </pc:sldChg>
      <pc:sldChg chg="add del">
        <pc:chgData name="VAN DONGEN Lauren [Serpentine Primary School]" userId="5bc39a8c-b07f-42cc-b7cc-beb494723086" providerId="ADAL" clId="{85B2D558-BEFE-4565-B7EC-7D7BE8915598}" dt="2023-04-16T05:19:51.250" v="3031" actId="2696"/>
        <pc:sldMkLst>
          <pc:docMk/>
          <pc:sldMk cId="598991157" sldId="4744"/>
        </pc:sldMkLst>
      </pc:sldChg>
      <pc:sldChg chg="addSp delSp modSp add mod">
        <pc:chgData name="VAN DONGEN Lauren [Serpentine Primary School]" userId="5bc39a8c-b07f-42cc-b7cc-beb494723086" providerId="ADAL" clId="{85B2D558-BEFE-4565-B7EC-7D7BE8915598}" dt="2023-04-16T09:03:18.158" v="4898" actId="13926"/>
        <pc:sldMkLst>
          <pc:docMk/>
          <pc:sldMk cId="3751679497" sldId="4744"/>
        </pc:sldMkLst>
        <pc:spChg chg="mod">
          <ac:chgData name="VAN DONGEN Lauren [Serpentine Primary School]" userId="5bc39a8c-b07f-42cc-b7cc-beb494723086" providerId="ADAL" clId="{85B2D558-BEFE-4565-B7EC-7D7BE8915598}" dt="2023-04-16T09:03:18.158" v="4898" actId="13926"/>
          <ac:spMkLst>
            <pc:docMk/>
            <pc:sldMk cId="3751679497" sldId="4744"/>
            <ac:spMk id="2" creationId="{F8B160F8-6149-45E5-A01B-24799688456E}"/>
          </ac:spMkLst>
        </pc:spChg>
        <pc:spChg chg="del">
          <ac:chgData name="VAN DONGEN Lauren [Serpentine Primary School]" userId="5bc39a8c-b07f-42cc-b7cc-beb494723086" providerId="ADAL" clId="{85B2D558-BEFE-4565-B7EC-7D7BE8915598}" dt="2023-04-16T09:02:28.646" v="4888" actId="478"/>
          <ac:spMkLst>
            <pc:docMk/>
            <pc:sldMk cId="3751679497" sldId="4744"/>
            <ac:spMk id="3" creationId="{3CA58422-3FB0-51D6-5158-3BE835804F7C}"/>
          </ac:spMkLst>
        </pc:spChg>
        <pc:spChg chg="mod">
          <ac:chgData name="VAN DONGEN Lauren [Serpentine Primary School]" userId="5bc39a8c-b07f-42cc-b7cc-beb494723086" providerId="ADAL" clId="{85B2D558-BEFE-4565-B7EC-7D7BE8915598}" dt="2023-04-16T09:02:26.092" v="4886" actId="14100"/>
          <ac:spMkLst>
            <pc:docMk/>
            <pc:sldMk cId="3751679497" sldId="4744"/>
            <ac:spMk id="4" creationId="{51C48988-CD0E-6C6A-AF10-047FBD8DA10F}"/>
          </ac:spMkLst>
        </pc:spChg>
        <pc:spChg chg="mod">
          <ac:chgData name="VAN DONGEN Lauren [Serpentine Primary School]" userId="5bc39a8c-b07f-42cc-b7cc-beb494723086" providerId="ADAL" clId="{85B2D558-BEFE-4565-B7EC-7D7BE8915598}" dt="2023-04-16T08:56:39.356" v="4855" actId="1076"/>
          <ac:spMkLst>
            <pc:docMk/>
            <pc:sldMk cId="3751679497" sldId="4744"/>
            <ac:spMk id="8" creationId="{B98861DE-21C5-48D4-811E-738555D6F960}"/>
          </ac:spMkLst>
        </pc:spChg>
        <pc:spChg chg="add mod">
          <ac:chgData name="VAN DONGEN Lauren [Serpentine Primary School]" userId="5bc39a8c-b07f-42cc-b7cc-beb494723086" providerId="ADAL" clId="{85B2D558-BEFE-4565-B7EC-7D7BE8915598}" dt="2023-04-16T09:03:01.892" v="4894" actId="1076"/>
          <ac:spMkLst>
            <pc:docMk/>
            <pc:sldMk cId="3751679497" sldId="4744"/>
            <ac:spMk id="9" creationId="{613C8192-1E18-4492-AF2A-DEDA5CD6889B}"/>
          </ac:spMkLst>
        </pc:spChg>
        <pc:spChg chg="add mod">
          <ac:chgData name="VAN DONGEN Lauren [Serpentine Primary School]" userId="5bc39a8c-b07f-42cc-b7cc-beb494723086" providerId="ADAL" clId="{85B2D558-BEFE-4565-B7EC-7D7BE8915598}" dt="2023-04-16T09:03:04.421" v="4895" actId="1076"/>
          <ac:spMkLst>
            <pc:docMk/>
            <pc:sldMk cId="3751679497" sldId="4744"/>
            <ac:spMk id="10" creationId="{0C4376FD-CBDC-4C0C-A4D6-2C2E30770EEB}"/>
          </ac:spMkLst>
        </pc:spChg>
        <pc:spChg chg="add mod">
          <ac:chgData name="VAN DONGEN Lauren [Serpentine Primary School]" userId="5bc39a8c-b07f-42cc-b7cc-beb494723086" providerId="ADAL" clId="{85B2D558-BEFE-4565-B7EC-7D7BE8915598}" dt="2023-04-16T09:03:11.741" v="4897" actId="1076"/>
          <ac:spMkLst>
            <pc:docMk/>
            <pc:sldMk cId="3751679497" sldId="4744"/>
            <ac:spMk id="11" creationId="{ADD0A6A4-CD68-41B3-8DE5-94D2C8D2335E}"/>
          </ac:spMkLst>
        </pc:spChg>
        <pc:spChg chg="del">
          <ac:chgData name="VAN DONGEN Lauren [Serpentine Primary School]" userId="5bc39a8c-b07f-42cc-b7cc-beb494723086" providerId="ADAL" clId="{85B2D558-BEFE-4565-B7EC-7D7BE8915598}" dt="2023-04-16T09:02:27.893" v="4887" actId="478"/>
          <ac:spMkLst>
            <pc:docMk/>
            <pc:sldMk cId="3751679497" sldId="4744"/>
            <ac:spMk id="16" creationId="{E7CE2A78-A365-4FAB-AD12-8C894050792F}"/>
          </ac:spMkLst>
        </pc:spChg>
        <pc:spChg chg="mod">
          <ac:chgData name="VAN DONGEN Lauren [Serpentine Primary School]" userId="5bc39a8c-b07f-42cc-b7cc-beb494723086" providerId="ADAL" clId="{85B2D558-BEFE-4565-B7EC-7D7BE8915598}" dt="2023-04-16T08:56:36.277" v="4854" actId="1076"/>
          <ac:spMkLst>
            <pc:docMk/>
            <pc:sldMk cId="3751679497" sldId="4744"/>
            <ac:spMk id="18" creationId="{2666BDA7-230C-4325-A586-C3A4D4341A4F}"/>
          </ac:spMkLst>
        </pc:spChg>
      </pc:sldChg>
      <pc:sldChg chg="add">
        <pc:chgData name="VAN DONGEN Lauren [Serpentine Primary School]" userId="5bc39a8c-b07f-42cc-b7cc-beb494723086" providerId="ADAL" clId="{85B2D558-BEFE-4565-B7EC-7D7BE8915598}" dt="2023-04-16T05:20:03.466" v="3032"/>
        <pc:sldMkLst>
          <pc:docMk/>
          <pc:sldMk cId="3442004340" sldId="4745"/>
        </pc:sldMkLst>
      </pc:sldChg>
      <pc:sldChg chg="add del">
        <pc:chgData name="VAN DONGEN Lauren [Serpentine Primary School]" userId="5bc39a8c-b07f-42cc-b7cc-beb494723086" providerId="ADAL" clId="{85B2D558-BEFE-4565-B7EC-7D7BE8915598}" dt="2023-04-16T05:19:51.250" v="3031" actId="2696"/>
        <pc:sldMkLst>
          <pc:docMk/>
          <pc:sldMk cId="4143496270" sldId="4745"/>
        </pc:sldMkLst>
      </pc:sldChg>
      <pc:sldChg chg="add">
        <pc:chgData name="VAN DONGEN Lauren [Serpentine Primary School]" userId="5bc39a8c-b07f-42cc-b7cc-beb494723086" providerId="ADAL" clId="{85B2D558-BEFE-4565-B7EC-7D7BE8915598}" dt="2023-04-16T05:20:03.466" v="3032"/>
        <pc:sldMkLst>
          <pc:docMk/>
          <pc:sldMk cId="70269831" sldId="4746"/>
        </pc:sldMkLst>
      </pc:sldChg>
      <pc:sldChg chg="add del">
        <pc:chgData name="VAN DONGEN Lauren [Serpentine Primary School]" userId="5bc39a8c-b07f-42cc-b7cc-beb494723086" providerId="ADAL" clId="{85B2D558-BEFE-4565-B7EC-7D7BE8915598}" dt="2023-04-16T05:19:51.250" v="3031" actId="2696"/>
        <pc:sldMkLst>
          <pc:docMk/>
          <pc:sldMk cId="318036619" sldId="4746"/>
        </pc:sldMkLst>
      </pc:sldChg>
      <pc:sldChg chg="add del">
        <pc:chgData name="VAN DONGEN Lauren [Serpentine Primary School]" userId="5bc39a8c-b07f-42cc-b7cc-beb494723086" providerId="ADAL" clId="{85B2D558-BEFE-4565-B7EC-7D7BE8915598}" dt="2023-04-16T05:19:51.250" v="3031" actId="2696"/>
        <pc:sldMkLst>
          <pc:docMk/>
          <pc:sldMk cId="131513008" sldId="4747"/>
        </pc:sldMkLst>
      </pc:sldChg>
      <pc:sldChg chg="add">
        <pc:chgData name="VAN DONGEN Lauren [Serpentine Primary School]" userId="5bc39a8c-b07f-42cc-b7cc-beb494723086" providerId="ADAL" clId="{85B2D558-BEFE-4565-B7EC-7D7BE8915598}" dt="2023-04-16T05:20:03.466" v="3032"/>
        <pc:sldMkLst>
          <pc:docMk/>
          <pc:sldMk cId="507190119" sldId="4747"/>
        </pc:sldMkLst>
      </pc:sldChg>
      <pc:sldChg chg="add">
        <pc:chgData name="VAN DONGEN Lauren [Serpentine Primary School]" userId="5bc39a8c-b07f-42cc-b7cc-beb494723086" providerId="ADAL" clId="{85B2D558-BEFE-4565-B7EC-7D7BE8915598}" dt="2023-04-16T05:20:03.466" v="3032"/>
        <pc:sldMkLst>
          <pc:docMk/>
          <pc:sldMk cId="2484696474" sldId="4748"/>
        </pc:sldMkLst>
      </pc:sldChg>
      <pc:sldChg chg="add del">
        <pc:chgData name="VAN DONGEN Lauren [Serpentine Primary School]" userId="5bc39a8c-b07f-42cc-b7cc-beb494723086" providerId="ADAL" clId="{85B2D558-BEFE-4565-B7EC-7D7BE8915598}" dt="2023-04-16T05:19:51.250" v="3031" actId="2696"/>
        <pc:sldMkLst>
          <pc:docMk/>
          <pc:sldMk cId="3030680695" sldId="4748"/>
        </pc:sldMkLst>
      </pc:sldChg>
      <pc:sldChg chg="add">
        <pc:chgData name="VAN DONGEN Lauren [Serpentine Primary School]" userId="5bc39a8c-b07f-42cc-b7cc-beb494723086" providerId="ADAL" clId="{85B2D558-BEFE-4565-B7EC-7D7BE8915598}" dt="2023-04-16T05:20:03.466" v="3032"/>
        <pc:sldMkLst>
          <pc:docMk/>
          <pc:sldMk cId="3777152199" sldId="4749"/>
        </pc:sldMkLst>
      </pc:sldChg>
      <pc:sldChg chg="add del">
        <pc:chgData name="VAN DONGEN Lauren [Serpentine Primary School]" userId="5bc39a8c-b07f-42cc-b7cc-beb494723086" providerId="ADAL" clId="{85B2D558-BEFE-4565-B7EC-7D7BE8915598}" dt="2023-04-16T05:19:51.250" v="3031" actId="2696"/>
        <pc:sldMkLst>
          <pc:docMk/>
          <pc:sldMk cId="3838300967" sldId="4749"/>
        </pc:sldMkLst>
      </pc:sldChg>
      <pc:sldChg chg="modSp add mod">
        <pc:chgData name="VAN DONGEN Lauren [Serpentine Primary School]" userId="5bc39a8c-b07f-42cc-b7cc-beb494723086" providerId="ADAL" clId="{85B2D558-BEFE-4565-B7EC-7D7BE8915598}" dt="2023-04-16T08:52:52.178" v="4830"/>
        <pc:sldMkLst>
          <pc:docMk/>
          <pc:sldMk cId="3933310129" sldId="4750"/>
        </pc:sldMkLst>
        <pc:spChg chg="mod">
          <ac:chgData name="VAN DONGEN Lauren [Serpentine Primary School]" userId="5bc39a8c-b07f-42cc-b7cc-beb494723086" providerId="ADAL" clId="{85B2D558-BEFE-4565-B7EC-7D7BE8915598}" dt="2023-04-16T08:52:52.178" v="4830"/>
          <ac:spMkLst>
            <pc:docMk/>
            <pc:sldMk cId="3933310129" sldId="4750"/>
            <ac:spMk id="2" creationId="{CABC0D50-E1A8-754C-927A-B37A0D49B5C9}"/>
          </ac:spMkLst>
        </pc:spChg>
      </pc:sldChg>
      <pc:sldChg chg="addSp delSp modSp add mod">
        <pc:chgData name="VAN DONGEN Lauren [Serpentine Primary School]" userId="5bc39a8c-b07f-42cc-b7cc-beb494723086" providerId="ADAL" clId="{85B2D558-BEFE-4565-B7EC-7D7BE8915598}" dt="2023-04-16T09:37:28.209" v="5183" actId="113"/>
        <pc:sldMkLst>
          <pc:docMk/>
          <pc:sldMk cId="2019437632" sldId="4751"/>
        </pc:sldMkLst>
        <pc:spChg chg="mod">
          <ac:chgData name="VAN DONGEN Lauren [Serpentine Primary School]" userId="5bc39a8c-b07f-42cc-b7cc-beb494723086" providerId="ADAL" clId="{85B2D558-BEFE-4565-B7EC-7D7BE8915598}" dt="2023-04-16T09:37:28.209" v="5183" actId="113"/>
          <ac:spMkLst>
            <pc:docMk/>
            <pc:sldMk cId="2019437632" sldId="4751"/>
            <ac:spMk id="2" creationId="{B3324665-6B8F-433E-9F83-8E4DD29D84DE}"/>
          </ac:spMkLst>
        </pc:spChg>
        <pc:spChg chg="del mod">
          <ac:chgData name="VAN DONGEN Lauren [Serpentine Primary School]" userId="5bc39a8c-b07f-42cc-b7cc-beb494723086" providerId="ADAL" clId="{85B2D558-BEFE-4565-B7EC-7D7BE8915598}" dt="2023-04-16T09:37:20.682" v="5180" actId="478"/>
          <ac:spMkLst>
            <pc:docMk/>
            <pc:sldMk cId="2019437632" sldId="4751"/>
            <ac:spMk id="15" creationId="{1573D505-B839-4EBB-8E59-DCD7AF35A05A}"/>
          </ac:spMkLst>
        </pc:spChg>
        <pc:spChg chg="add mod">
          <ac:chgData name="VAN DONGEN Lauren [Serpentine Primary School]" userId="5bc39a8c-b07f-42cc-b7cc-beb494723086" providerId="ADAL" clId="{85B2D558-BEFE-4565-B7EC-7D7BE8915598}" dt="2023-04-16T09:37:22.979" v="5181"/>
          <ac:spMkLst>
            <pc:docMk/>
            <pc:sldMk cId="2019437632" sldId="4751"/>
            <ac:spMk id="17" creationId="{FFC6A236-9B82-4AA2-9D3E-0F3C8BCED29A}"/>
          </ac:spMkLst>
        </pc:spChg>
        <pc:picChg chg="del">
          <ac:chgData name="VAN DONGEN Lauren [Serpentine Primary School]" userId="5bc39a8c-b07f-42cc-b7cc-beb494723086" providerId="ADAL" clId="{85B2D558-BEFE-4565-B7EC-7D7BE8915598}" dt="2023-04-16T03:45:18.811" v="2820" actId="478"/>
          <ac:picMkLst>
            <pc:docMk/>
            <pc:sldMk cId="2019437632" sldId="4751"/>
            <ac:picMk id="8" creationId="{C085A9A2-9745-4082-9666-28FF7F7CC5D1}"/>
          </ac:picMkLst>
        </pc:picChg>
        <pc:picChg chg="add del mod">
          <ac:chgData name="VAN DONGEN Lauren [Serpentine Primary School]" userId="5bc39a8c-b07f-42cc-b7cc-beb494723086" providerId="ADAL" clId="{85B2D558-BEFE-4565-B7EC-7D7BE8915598}" dt="2023-04-16T03:46:21.314" v="2845" actId="21"/>
          <ac:picMkLst>
            <pc:docMk/>
            <pc:sldMk cId="2019437632" sldId="4751"/>
            <ac:picMk id="13" creationId="{B376656B-CFCF-49BE-9A7F-3CBD33F4FD5C}"/>
          </ac:picMkLst>
        </pc:picChg>
      </pc:sldChg>
      <pc:sldChg chg="addSp modSp add mod">
        <pc:chgData name="VAN DONGEN Lauren [Serpentine Primary School]" userId="5bc39a8c-b07f-42cc-b7cc-beb494723086" providerId="ADAL" clId="{85B2D558-BEFE-4565-B7EC-7D7BE8915598}" dt="2023-04-16T09:37:41.268" v="5184"/>
        <pc:sldMkLst>
          <pc:docMk/>
          <pc:sldMk cId="1295535672" sldId="4752"/>
        </pc:sldMkLst>
        <pc:spChg chg="mod">
          <ac:chgData name="VAN DONGEN Lauren [Serpentine Primary School]" userId="5bc39a8c-b07f-42cc-b7cc-beb494723086" providerId="ADAL" clId="{85B2D558-BEFE-4565-B7EC-7D7BE8915598}" dt="2023-04-16T03:47:39.141" v="2861" actId="1076"/>
          <ac:spMkLst>
            <pc:docMk/>
            <pc:sldMk cId="1295535672" sldId="4752"/>
            <ac:spMk id="2" creationId="{B3324665-6B8F-433E-9F83-8E4DD29D84DE}"/>
          </ac:spMkLst>
        </pc:spChg>
        <pc:spChg chg="add mod">
          <ac:chgData name="VAN DONGEN Lauren [Serpentine Primary School]" userId="5bc39a8c-b07f-42cc-b7cc-beb494723086" providerId="ADAL" clId="{85B2D558-BEFE-4565-B7EC-7D7BE8915598}" dt="2023-04-16T09:37:41.268" v="5184"/>
          <ac:spMkLst>
            <pc:docMk/>
            <pc:sldMk cId="1295535672" sldId="4752"/>
            <ac:spMk id="15" creationId="{C2FE5755-DBBE-4917-B1C6-4AB928A3951E}"/>
          </ac:spMkLst>
        </pc:spChg>
        <pc:picChg chg="add mod">
          <ac:chgData name="VAN DONGEN Lauren [Serpentine Primary School]" userId="5bc39a8c-b07f-42cc-b7cc-beb494723086" providerId="ADAL" clId="{85B2D558-BEFE-4565-B7EC-7D7BE8915598}" dt="2023-04-16T03:47:34.037" v="2859" actId="1076"/>
          <ac:picMkLst>
            <pc:docMk/>
            <pc:sldMk cId="1295535672" sldId="4752"/>
            <ac:picMk id="8" creationId="{6E0A65FE-AFBA-4757-B583-71F00869A5DB}"/>
          </ac:picMkLst>
        </pc:picChg>
      </pc:sldChg>
      <pc:sldChg chg="addSp delSp modSp add mod">
        <pc:chgData name="VAN DONGEN Lauren [Serpentine Primary School]" userId="5bc39a8c-b07f-42cc-b7cc-beb494723086" providerId="ADAL" clId="{85B2D558-BEFE-4565-B7EC-7D7BE8915598}" dt="2023-04-16T03:48:42.893" v="2893" actId="1076"/>
        <pc:sldMkLst>
          <pc:docMk/>
          <pc:sldMk cId="656800222" sldId="4753"/>
        </pc:sldMkLst>
        <pc:spChg chg="mod">
          <ac:chgData name="VAN DONGEN Lauren [Serpentine Primary School]" userId="5bc39a8c-b07f-42cc-b7cc-beb494723086" providerId="ADAL" clId="{85B2D558-BEFE-4565-B7EC-7D7BE8915598}" dt="2023-04-16T03:48:42.893" v="2893" actId="1076"/>
          <ac:spMkLst>
            <pc:docMk/>
            <pc:sldMk cId="656800222" sldId="4753"/>
            <ac:spMk id="2" creationId="{B3324665-6B8F-433E-9F83-8E4DD29D84DE}"/>
          </ac:spMkLst>
        </pc:spChg>
        <pc:picChg chg="add mod">
          <ac:chgData name="VAN DONGEN Lauren [Serpentine Primary School]" userId="5bc39a8c-b07f-42cc-b7cc-beb494723086" providerId="ADAL" clId="{85B2D558-BEFE-4565-B7EC-7D7BE8915598}" dt="2023-04-16T03:48:35.126" v="2890" actId="1076"/>
          <ac:picMkLst>
            <pc:docMk/>
            <pc:sldMk cId="656800222" sldId="4753"/>
            <ac:picMk id="8" creationId="{B5B3E761-6454-4D38-9CBE-39AFF8D42D90}"/>
          </ac:picMkLst>
        </pc:picChg>
        <pc:picChg chg="del">
          <ac:chgData name="VAN DONGEN Lauren [Serpentine Primary School]" userId="5bc39a8c-b07f-42cc-b7cc-beb494723086" providerId="ADAL" clId="{85B2D558-BEFE-4565-B7EC-7D7BE8915598}" dt="2023-04-16T03:48:13.649" v="2887" actId="478"/>
          <ac:picMkLst>
            <pc:docMk/>
            <pc:sldMk cId="656800222" sldId="4753"/>
            <ac:picMk id="13" creationId="{01FBCBE9-2CBD-4EDF-A589-CE4C3A957270}"/>
          </ac:picMkLst>
        </pc:picChg>
      </pc:sldChg>
      <pc:sldChg chg="addSp delSp modSp add mod">
        <pc:chgData name="VAN DONGEN Lauren [Serpentine Primary School]" userId="5bc39a8c-b07f-42cc-b7cc-beb494723086" providerId="ADAL" clId="{85B2D558-BEFE-4565-B7EC-7D7BE8915598}" dt="2023-04-16T09:38:14.417" v="5187" actId="113"/>
        <pc:sldMkLst>
          <pc:docMk/>
          <pc:sldMk cId="1188610702" sldId="4754"/>
        </pc:sldMkLst>
        <pc:spChg chg="mod">
          <ac:chgData name="VAN DONGEN Lauren [Serpentine Primary School]" userId="5bc39a8c-b07f-42cc-b7cc-beb494723086" providerId="ADAL" clId="{85B2D558-BEFE-4565-B7EC-7D7BE8915598}" dt="2023-04-16T09:38:14.417" v="5187" actId="113"/>
          <ac:spMkLst>
            <pc:docMk/>
            <pc:sldMk cId="1188610702" sldId="4754"/>
            <ac:spMk id="2" creationId="{B3324665-6B8F-433E-9F83-8E4DD29D84DE}"/>
          </ac:spMkLst>
        </pc:spChg>
        <pc:spChg chg="add mod">
          <ac:chgData name="VAN DONGEN Lauren [Serpentine Primary School]" userId="5bc39a8c-b07f-42cc-b7cc-beb494723086" providerId="ADAL" clId="{85B2D558-BEFE-4565-B7EC-7D7BE8915598}" dt="2023-04-16T09:38:05.912" v="5186"/>
          <ac:spMkLst>
            <pc:docMk/>
            <pc:sldMk cId="1188610702" sldId="4754"/>
            <ac:spMk id="18" creationId="{FEF617DC-1354-4593-A5D7-CC356444DB60}"/>
          </ac:spMkLst>
        </pc:spChg>
        <pc:picChg chg="del">
          <ac:chgData name="VAN DONGEN Lauren [Serpentine Primary School]" userId="5bc39a8c-b07f-42cc-b7cc-beb494723086" providerId="ADAL" clId="{85B2D558-BEFE-4565-B7EC-7D7BE8915598}" dt="2023-04-16T03:49:45.447" v="2899" actId="478"/>
          <ac:picMkLst>
            <pc:docMk/>
            <pc:sldMk cId="1188610702" sldId="4754"/>
            <ac:picMk id="8" creationId="{4A7B7BDA-D645-465A-9A5E-C299E88EA057}"/>
          </ac:picMkLst>
        </pc:picChg>
        <pc:picChg chg="add del">
          <ac:chgData name="VAN DONGEN Lauren [Serpentine Primary School]" userId="5bc39a8c-b07f-42cc-b7cc-beb494723086" providerId="ADAL" clId="{85B2D558-BEFE-4565-B7EC-7D7BE8915598}" dt="2023-04-16T03:50:12.374" v="2901" actId="478"/>
          <ac:picMkLst>
            <pc:docMk/>
            <pc:sldMk cId="1188610702" sldId="4754"/>
            <ac:picMk id="13" creationId="{9A2F5C7F-A2D4-4388-897F-68F63BFA09C0}"/>
          </ac:picMkLst>
        </pc:picChg>
        <pc:picChg chg="add mod">
          <ac:chgData name="VAN DONGEN Lauren [Serpentine Primary School]" userId="5bc39a8c-b07f-42cc-b7cc-beb494723086" providerId="ADAL" clId="{85B2D558-BEFE-4565-B7EC-7D7BE8915598}" dt="2023-04-16T03:51:06.518" v="2908" actId="1076"/>
          <ac:picMkLst>
            <pc:docMk/>
            <pc:sldMk cId="1188610702" sldId="4754"/>
            <ac:picMk id="16" creationId="{5C9644AB-7382-45CC-9E0C-013ACCFAFBD2}"/>
          </ac:picMkLst>
        </pc:picChg>
      </pc:sldChg>
      <pc:sldChg chg="addSp delSp modSp add mod">
        <pc:chgData name="VAN DONGEN Lauren [Serpentine Primary School]" userId="5bc39a8c-b07f-42cc-b7cc-beb494723086" providerId="ADAL" clId="{85B2D558-BEFE-4565-B7EC-7D7BE8915598}" dt="2023-04-16T03:52:06.261" v="2917" actId="1076"/>
        <pc:sldMkLst>
          <pc:docMk/>
          <pc:sldMk cId="1147163589" sldId="4755"/>
        </pc:sldMkLst>
        <pc:spChg chg="mod">
          <ac:chgData name="VAN DONGEN Lauren [Serpentine Primary School]" userId="5bc39a8c-b07f-42cc-b7cc-beb494723086" providerId="ADAL" clId="{85B2D558-BEFE-4565-B7EC-7D7BE8915598}" dt="2023-04-16T03:52:06.261" v="2917" actId="1076"/>
          <ac:spMkLst>
            <pc:docMk/>
            <pc:sldMk cId="1147163589" sldId="4755"/>
            <ac:spMk id="2" creationId="{B3324665-6B8F-433E-9F83-8E4DD29D84DE}"/>
          </ac:spMkLst>
        </pc:spChg>
        <pc:picChg chg="del">
          <ac:chgData name="VAN DONGEN Lauren [Serpentine Primary School]" userId="5bc39a8c-b07f-42cc-b7cc-beb494723086" providerId="ADAL" clId="{85B2D558-BEFE-4565-B7EC-7D7BE8915598}" dt="2023-04-16T03:51:51.441" v="2912" actId="478"/>
          <ac:picMkLst>
            <pc:docMk/>
            <pc:sldMk cId="1147163589" sldId="4755"/>
            <ac:picMk id="8" creationId="{08769756-56AE-438E-BFB2-CBDCE6600C0F}"/>
          </ac:picMkLst>
        </pc:picChg>
        <pc:picChg chg="add mod">
          <ac:chgData name="VAN DONGEN Lauren [Serpentine Primary School]" userId="5bc39a8c-b07f-42cc-b7cc-beb494723086" providerId="ADAL" clId="{85B2D558-BEFE-4565-B7EC-7D7BE8915598}" dt="2023-04-16T03:52:03.668" v="2916" actId="14100"/>
          <ac:picMkLst>
            <pc:docMk/>
            <pc:sldMk cId="1147163589" sldId="4755"/>
            <ac:picMk id="13" creationId="{D933FD31-9EA1-4769-AFBD-F863D23F43E1}"/>
          </ac:picMkLst>
        </pc:picChg>
      </pc:sldChg>
      <pc:sldChg chg="modSp add mod">
        <pc:chgData name="VAN DONGEN Lauren [Serpentine Primary School]" userId="5bc39a8c-b07f-42cc-b7cc-beb494723086" providerId="ADAL" clId="{85B2D558-BEFE-4565-B7EC-7D7BE8915598}" dt="2023-04-16T08:53:24.193" v="4832"/>
        <pc:sldMkLst>
          <pc:docMk/>
          <pc:sldMk cId="4238478918" sldId="4756"/>
        </pc:sldMkLst>
        <pc:spChg chg="mod">
          <ac:chgData name="VAN DONGEN Lauren [Serpentine Primary School]" userId="5bc39a8c-b07f-42cc-b7cc-beb494723086" providerId="ADAL" clId="{85B2D558-BEFE-4565-B7EC-7D7BE8915598}" dt="2023-04-16T08:53:24.193" v="4832"/>
          <ac:spMkLst>
            <pc:docMk/>
            <pc:sldMk cId="4238478918" sldId="4756"/>
            <ac:spMk id="14" creationId="{F9A92AD2-C4B3-499B-8BC0-7412502A5209}"/>
          </ac:spMkLst>
        </pc:spChg>
      </pc:sldChg>
      <pc:sldChg chg="addSp delSp modSp add mod">
        <pc:chgData name="VAN DONGEN Lauren [Serpentine Primary School]" userId="5bc39a8c-b07f-42cc-b7cc-beb494723086" providerId="ADAL" clId="{85B2D558-BEFE-4565-B7EC-7D7BE8915598}" dt="2023-04-16T03:42:36.665" v="2795" actId="14100"/>
        <pc:sldMkLst>
          <pc:docMk/>
          <pc:sldMk cId="2110749214" sldId="4757"/>
        </pc:sldMkLst>
        <pc:spChg chg="mod">
          <ac:chgData name="VAN DONGEN Lauren [Serpentine Primary School]" userId="5bc39a8c-b07f-42cc-b7cc-beb494723086" providerId="ADAL" clId="{85B2D558-BEFE-4565-B7EC-7D7BE8915598}" dt="2023-04-16T03:42:36.665" v="2795" actId="14100"/>
          <ac:spMkLst>
            <pc:docMk/>
            <pc:sldMk cId="2110749214" sldId="4757"/>
            <ac:spMk id="2" creationId="{B3324665-6B8F-433E-9F83-8E4DD29D84DE}"/>
          </ac:spMkLst>
        </pc:spChg>
        <pc:picChg chg="add mod">
          <ac:chgData name="VAN DONGEN Lauren [Serpentine Primary School]" userId="5bc39a8c-b07f-42cc-b7cc-beb494723086" providerId="ADAL" clId="{85B2D558-BEFE-4565-B7EC-7D7BE8915598}" dt="2023-04-16T03:42:30.439" v="2793" actId="1076"/>
          <ac:picMkLst>
            <pc:docMk/>
            <pc:sldMk cId="2110749214" sldId="4757"/>
            <ac:picMk id="8" creationId="{367ACF1A-58E1-43A6-A1F6-B95FC0D39D77}"/>
          </ac:picMkLst>
        </pc:picChg>
        <pc:picChg chg="del">
          <ac:chgData name="VAN DONGEN Lauren [Serpentine Primary School]" userId="5bc39a8c-b07f-42cc-b7cc-beb494723086" providerId="ADAL" clId="{85B2D558-BEFE-4565-B7EC-7D7BE8915598}" dt="2023-04-16T03:42:17.317" v="2791" actId="478"/>
          <ac:picMkLst>
            <pc:docMk/>
            <pc:sldMk cId="2110749214" sldId="4757"/>
            <ac:picMk id="13" creationId="{9A3BE7C8-BAEC-4C40-B2A0-8A21E2F55FA9}"/>
          </ac:picMkLst>
        </pc:picChg>
      </pc:sldChg>
      <pc:sldChg chg="addSp delSp modSp add mod">
        <pc:chgData name="VAN DONGEN Lauren [Serpentine Primary School]" userId="5bc39a8c-b07f-42cc-b7cc-beb494723086" providerId="ADAL" clId="{85B2D558-BEFE-4565-B7EC-7D7BE8915598}" dt="2023-04-16T03:43:41.716" v="2809" actId="313"/>
        <pc:sldMkLst>
          <pc:docMk/>
          <pc:sldMk cId="2577045253" sldId="4758"/>
        </pc:sldMkLst>
        <pc:spChg chg="mod">
          <ac:chgData name="VAN DONGEN Lauren [Serpentine Primary School]" userId="5bc39a8c-b07f-42cc-b7cc-beb494723086" providerId="ADAL" clId="{85B2D558-BEFE-4565-B7EC-7D7BE8915598}" dt="2023-04-16T03:43:41.716" v="2809" actId="313"/>
          <ac:spMkLst>
            <pc:docMk/>
            <pc:sldMk cId="2577045253" sldId="4758"/>
            <ac:spMk id="2" creationId="{B3324665-6B8F-433E-9F83-8E4DD29D84DE}"/>
          </ac:spMkLst>
        </pc:spChg>
        <pc:picChg chg="del">
          <ac:chgData name="VAN DONGEN Lauren [Serpentine Primary School]" userId="5bc39a8c-b07f-42cc-b7cc-beb494723086" providerId="ADAL" clId="{85B2D558-BEFE-4565-B7EC-7D7BE8915598}" dt="2023-04-16T03:43:05.224" v="2799" actId="478"/>
          <ac:picMkLst>
            <pc:docMk/>
            <pc:sldMk cId="2577045253" sldId="4758"/>
            <ac:picMk id="8" creationId="{367ACF1A-58E1-43A6-A1F6-B95FC0D39D77}"/>
          </ac:picMkLst>
        </pc:picChg>
        <pc:picChg chg="add mod">
          <ac:chgData name="VAN DONGEN Lauren [Serpentine Primary School]" userId="5bc39a8c-b07f-42cc-b7cc-beb494723086" providerId="ADAL" clId="{85B2D558-BEFE-4565-B7EC-7D7BE8915598}" dt="2023-04-16T03:43:32.166" v="2806" actId="1076"/>
          <ac:picMkLst>
            <pc:docMk/>
            <pc:sldMk cId="2577045253" sldId="4758"/>
            <ac:picMk id="13" creationId="{A781441F-ACF4-4E0B-8C76-15C626358744}"/>
          </ac:picMkLst>
        </pc:picChg>
      </pc:sldChg>
      <pc:sldChg chg="addSp delSp modSp add mod">
        <pc:chgData name="VAN DONGEN Lauren [Serpentine Primary School]" userId="5bc39a8c-b07f-42cc-b7cc-beb494723086" providerId="ADAL" clId="{85B2D558-BEFE-4565-B7EC-7D7BE8915598}" dt="2023-04-16T03:44:27.056" v="2817" actId="14100"/>
        <pc:sldMkLst>
          <pc:docMk/>
          <pc:sldMk cId="3749131689" sldId="4759"/>
        </pc:sldMkLst>
        <pc:spChg chg="mod">
          <ac:chgData name="VAN DONGEN Lauren [Serpentine Primary School]" userId="5bc39a8c-b07f-42cc-b7cc-beb494723086" providerId="ADAL" clId="{85B2D558-BEFE-4565-B7EC-7D7BE8915598}" dt="2023-04-16T03:44:27.056" v="2817" actId="14100"/>
          <ac:spMkLst>
            <pc:docMk/>
            <pc:sldMk cId="3749131689" sldId="4759"/>
            <ac:spMk id="2" creationId="{B3324665-6B8F-433E-9F83-8E4DD29D84DE}"/>
          </ac:spMkLst>
        </pc:spChg>
        <pc:picChg chg="add mod">
          <ac:chgData name="VAN DONGEN Lauren [Serpentine Primary School]" userId="5bc39a8c-b07f-42cc-b7cc-beb494723086" providerId="ADAL" clId="{85B2D558-BEFE-4565-B7EC-7D7BE8915598}" dt="2023-04-16T03:44:20.862" v="2815" actId="1076"/>
          <ac:picMkLst>
            <pc:docMk/>
            <pc:sldMk cId="3749131689" sldId="4759"/>
            <ac:picMk id="8" creationId="{DD831A9C-45EA-4C29-A3F8-9D785E1DF67C}"/>
          </ac:picMkLst>
        </pc:picChg>
        <pc:picChg chg="del">
          <ac:chgData name="VAN DONGEN Lauren [Serpentine Primary School]" userId="5bc39a8c-b07f-42cc-b7cc-beb494723086" providerId="ADAL" clId="{85B2D558-BEFE-4565-B7EC-7D7BE8915598}" dt="2023-04-16T03:44:02.818" v="2813" actId="478"/>
          <ac:picMkLst>
            <pc:docMk/>
            <pc:sldMk cId="3749131689" sldId="4759"/>
            <ac:picMk id="13" creationId="{A781441F-ACF4-4E0B-8C76-15C626358744}"/>
          </ac:picMkLst>
        </pc:picChg>
      </pc:sldChg>
      <pc:sldChg chg="addSp delSp modSp add mod">
        <pc:chgData name="VAN DONGEN Lauren [Serpentine Primary School]" userId="5bc39a8c-b07f-42cc-b7cc-beb494723086" providerId="ADAL" clId="{85B2D558-BEFE-4565-B7EC-7D7BE8915598}" dt="2023-04-16T03:46:34.662" v="2852" actId="1076"/>
        <pc:sldMkLst>
          <pc:docMk/>
          <pc:sldMk cId="435551513" sldId="4760"/>
        </pc:sldMkLst>
        <pc:spChg chg="del">
          <ac:chgData name="VAN DONGEN Lauren [Serpentine Primary School]" userId="5bc39a8c-b07f-42cc-b7cc-beb494723086" providerId="ADAL" clId="{85B2D558-BEFE-4565-B7EC-7D7BE8915598}" dt="2023-04-16T03:46:28.879" v="2848" actId="478"/>
          <ac:spMkLst>
            <pc:docMk/>
            <pc:sldMk cId="435551513" sldId="4760"/>
            <ac:spMk id="2" creationId="{B3324665-6B8F-433E-9F83-8E4DD29D84DE}"/>
          </ac:spMkLst>
        </pc:spChg>
        <pc:picChg chg="add mod">
          <ac:chgData name="VAN DONGEN Lauren [Serpentine Primary School]" userId="5bc39a8c-b07f-42cc-b7cc-beb494723086" providerId="ADAL" clId="{85B2D558-BEFE-4565-B7EC-7D7BE8915598}" dt="2023-04-16T03:46:34.662" v="2852" actId="1076"/>
          <ac:picMkLst>
            <pc:docMk/>
            <pc:sldMk cId="435551513" sldId="4760"/>
            <ac:picMk id="16" creationId="{534F9D7F-87D7-4469-83DE-FFD25B014D4B}"/>
          </ac:picMkLst>
        </pc:picChg>
      </pc:sldChg>
      <pc:sldChg chg="add">
        <pc:chgData name="VAN DONGEN Lauren [Serpentine Primary School]" userId="5bc39a8c-b07f-42cc-b7cc-beb494723086" providerId="ADAL" clId="{85B2D558-BEFE-4565-B7EC-7D7BE8915598}" dt="2023-04-16T05:19:47.601" v="3030" actId="2890"/>
        <pc:sldMkLst>
          <pc:docMk/>
          <pc:sldMk cId="1803039936" sldId="4761"/>
        </pc:sldMkLst>
      </pc:sldChg>
      <pc:sldChg chg="delSp modSp add mod">
        <pc:chgData name="VAN DONGEN Lauren [Serpentine Primary School]" userId="5bc39a8c-b07f-42cc-b7cc-beb494723086" providerId="ADAL" clId="{85B2D558-BEFE-4565-B7EC-7D7BE8915598}" dt="2023-04-16T09:00:09.053" v="4868" actId="1076"/>
        <pc:sldMkLst>
          <pc:docMk/>
          <pc:sldMk cId="1100303771" sldId="4762"/>
        </pc:sldMkLst>
        <pc:spChg chg="mod">
          <ac:chgData name="VAN DONGEN Lauren [Serpentine Primary School]" userId="5bc39a8c-b07f-42cc-b7cc-beb494723086" providerId="ADAL" clId="{85B2D558-BEFE-4565-B7EC-7D7BE8915598}" dt="2023-04-16T08:59:41.584" v="4861" actId="20577"/>
          <ac:spMkLst>
            <pc:docMk/>
            <pc:sldMk cId="1100303771" sldId="4762"/>
            <ac:spMk id="2" creationId="{F8B160F8-6149-45E5-A01B-24799688456E}"/>
          </ac:spMkLst>
        </pc:spChg>
        <pc:spChg chg="mod">
          <ac:chgData name="VAN DONGEN Lauren [Serpentine Primary School]" userId="5bc39a8c-b07f-42cc-b7cc-beb494723086" providerId="ADAL" clId="{85B2D558-BEFE-4565-B7EC-7D7BE8915598}" dt="2023-04-16T09:00:00.917" v="4867" actId="14100"/>
          <ac:spMkLst>
            <pc:docMk/>
            <pc:sldMk cId="1100303771" sldId="4762"/>
            <ac:spMk id="3" creationId="{3CA58422-3FB0-51D6-5158-3BE835804F7C}"/>
          </ac:spMkLst>
        </pc:spChg>
        <pc:spChg chg="mod">
          <ac:chgData name="VAN DONGEN Lauren [Serpentine Primary School]" userId="5bc39a8c-b07f-42cc-b7cc-beb494723086" providerId="ADAL" clId="{85B2D558-BEFE-4565-B7EC-7D7BE8915598}" dt="2023-04-16T09:00:09.053" v="4868" actId="1076"/>
          <ac:spMkLst>
            <pc:docMk/>
            <pc:sldMk cId="1100303771" sldId="4762"/>
            <ac:spMk id="4" creationId="{51C48988-CD0E-6C6A-AF10-047FBD8DA10F}"/>
          </ac:spMkLst>
        </pc:spChg>
        <pc:spChg chg="mod">
          <ac:chgData name="VAN DONGEN Lauren [Serpentine Primary School]" userId="5bc39a8c-b07f-42cc-b7cc-beb494723086" providerId="ADAL" clId="{85B2D558-BEFE-4565-B7EC-7D7BE8915598}" dt="2023-04-16T08:59:52.805" v="4864" actId="1076"/>
          <ac:spMkLst>
            <pc:docMk/>
            <pc:sldMk cId="1100303771" sldId="4762"/>
            <ac:spMk id="8" creationId="{B98861DE-21C5-48D4-811E-738555D6F960}"/>
          </ac:spMkLst>
        </pc:spChg>
        <pc:spChg chg="del">
          <ac:chgData name="VAN DONGEN Lauren [Serpentine Primary School]" userId="5bc39a8c-b07f-42cc-b7cc-beb494723086" providerId="ADAL" clId="{85B2D558-BEFE-4565-B7EC-7D7BE8915598}" dt="2023-04-16T08:59:46.099" v="4862" actId="478"/>
          <ac:spMkLst>
            <pc:docMk/>
            <pc:sldMk cId="1100303771" sldId="4762"/>
            <ac:spMk id="16" creationId="{E7CE2A78-A365-4FAB-AD12-8C894050792F}"/>
          </ac:spMkLst>
        </pc:spChg>
        <pc:spChg chg="del">
          <ac:chgData name="VAN DONGEN Lauren [Serpentine Primary School]" userId="5bc39a8c-b07f-42cc-b7cc-beb494723086" providerId="ADAL" clId="{85B2D558-BEFE-4565-B7EC-7D7BE8915598}" dt="2023-04-16T08:59:53.839" v="4865" actId="478"/>
          <ac:spMkLst>
            <pc:docMk/>
            <pc:sldMk cId="1100303771" sldId="4762"/>
            <ac:spMk id="18" creationId="{2666BDA7-230C-4325-A586-C3A4D4341A4F}"/>
          </ac:spMkLst>
        </pc:spChg>
      </pc:sldChg>
      <pc:sldChg chg="add">
        <pc:chgData name="VAN DONGEN Lauren [Serpentine Primary School]" userId="5bc39a8c-b07f-42cc-b7cc-beb494723086" providerId="ADAL" clId="{85B2D558-BEFE-4565-B7EC-7D7BE8915598}" dt="2023-04-16T05:20:18.539" v="3033"/>
        <pc:sldMkLst>
          <pc:docMk/>
          <pc:sldMk cId="232874784" sldId="4763"/>
        </pc:sldMkLst>
      </pc:sldChg>
      <pc:sldChg chg="add">
        <pc:chgData name="VAN DONGEN Lauren [Serpentine Primary School]" userId="5bc39a8c-b07f-42cc-b7cc-beb494723086" providerId="ADAL" clId="{85B2D558-BEFE-4565-B7EC-7D7BE8915598}" dt="2023-04-16T05:20:18.539" v="3033"/>
        <pc:sldMkLst>
          <pc:docMk/>
          <pc:sldMk cId="141258802" sldId="4764"/>
        </pc:sldMkLst>
      </pc:sldChg>
      <pc:sldChg chg="add">
        <pc:chgData name="VAN DONGEN Lauren [Serpentine Primary School]" userId="5bc39a8c-b07f-42cc-b7cc-beb494723086" providerId="ADAL" clId="{85B2D558-BEFE-4565-B7EC-7D7BE8915598}" dt="2023-04-16T05:20:18.539" v="3033"/>
        <pc:sldMkLst>
          <pc:docMk/>
          <pc:sldMk cId="2834065255" sldId="4765"/>
        </pc:sldMkLst>
      </pc:sldChg>
      <pc:sldChg chg="add">
        <pc:chgData name="VAN DONGEN Lauren [Serpentine Primary School]" userId="5bc39a8c-b07f-42cc-b7cc-beb494723086" providerId="ADAL" clId="{85B2D558-BEFE-4565-B7EC-7D7BE8915598}" dt="2023-04-16T05:20:18.539" v="3033"/>
        <pc:sldMkLst>
          <pc:docMk/>
          <pc:sldMk cId="3321066184" sldId="4766"/>
        </pc:sldMkLst>
      </pc:sldChg>
      <pc:sldChg chg="add">
        <pc:chgData name="VAN DONGEN Lauren [Serpentine Primary School]" userId="5bc39a8c-b07f-42cc-b7cc-beb494723086" providerId="ADAL" clId="{85B2D558-BEFE-4565-B7EC-7D7BE8915598}" dt="2023-04-16T05:20:18.539" v="3033"/>
        <pc:sldMkLst>
          <pc:docMk/>
          <pc:sldMk cId="2855674259" sldId="4767"/>
        </pc:sldMkLst>
      </pc:sldChg>
      <pc:sldChg chg="add">
        <pc:chgData name="VAN DONGEN Lauren [Serpentine Primary School]" userId="5bc39a8c-b07f-42cc-b7cc-beb494723086" providerId="ADAL" clId="{85B2D558-BEFE-4565-B7EC-7D7BE8915598}" dt="2023-04-16T08:54:25.460" v="4834"/>
        <pc:sldMkLst>
          <pc:docMk/>
          <pc:sldMk cId="575935498" sldId="4768"/>
        </pc:sldMkLst>
      </pc:sldChg>
      <pc:sldChg chg="add">
        <pc:chgData name="VAN DONGEN Lauren [Serpentine Primary School]" userId="5bc39a8c-b07f-42cc-b7cc-beb494723086" providerId="ADAL" clId="{85B2D558-BEFE-4565-B7EC-7D7BE8915598}" dt="2023-04-16T08:54:40.539" v="4837"/>
        <pc:sldMkLst>
          <pc:docMk/>
          <pc:sldMk cId="2430698586" sldId="4769"/>
        </pc:sldMkLst>
      </pc:sldChg>
      <pc:sldChg chg="add del">
        <pc:chgData name="VAN DONGEN Lauren [Serpentine Primary School]" userId="5bc39a8c-b07f-42cc-b7cc-beb494723086" providerId="ADAL" clId="{85B2D558-BEFE-4565-B7EC-7D7BE8915598}" dt="2023-04-16T08:54:40.524" v="4836"/>
        <pc:sldMkLst>
          <pc:docMk/>
          <pc:sldMk cId="4102828317" sldId="4769"/>
        </pc:sldMkLst>
      </pc:sldChg>
      <pc:sldChg chg="add">
        <pc:chgData name="VAN DONGEN Lauren [Serpentine Primary School]" userId="5bc39a8c-b07f-42cc-b7cc-beb494723086" providerId="ADAL" clId="{85B2D558-BEFE-4565-B7EC-7D7BE8915598}" dt="2023-04-16T08:54:44.882" v="4838"/>
        <pc:sldMkLst>
          <pc:docMk/>
          <pc:sldMk cId="2323586661" sldId="4770"/>
        </pc:sldMkLst>
      </pc:sldChg>
      <pc:sldChg chg="add">
        <pc:chgData name="VAN DONGEN Lauren [Serpentine Primary School]" userId="5bc39a8c-b07f-42cc-b7cc-beb494723086" providerId="ADAL" clId="{85B2D558-BEFE-4565-B7EC-7D7BE8915598}" dt="2023-04-16T08:54:48.913" v="4839"/>
        <pc:sldMkLst>
          <pc:docMk/>
          <pc:sldMk cId="972754877" sldId="4771"/>
        </pc:sldMkLst>
      </pc:sldChg>
      <pc:sldChg chg="add">
        <pc:chgData name="VAN DONGEN Lauren [Serpentine Primary School]" userId="5bc39a8c-b07f-42cc-b7cc-beb494723086" providerId="ADAL" clId="{85B2D558-BEFE-4565-B7EC-7D7BE8915598}" dt="2023-04-16T08:54:54.424" v="4840"/>
        <pc:sldMkLst>
          <pc:docMk/>
          <pc:sldMk cId="3950759510" sldId="4772"/>
        </pc:sldMkLst>
      </pc:sldChg>
      <pc:sldChg chg="add">
        <pc:chgData name="VAN DONGEN Lauren [Serpentine Primary School]" userId="5bc39a8c-b07f-42cc-b7cc-beb494723086" providerId="ADAL" clId="{85B2D558-BEFE-4565-B7EC-7D7BE8915598}" dt="2023-04-16T08:54:58.610" v="4841"/>
        <pc:sldMkLst>
          <pc:docMk/>
          <pc:sldMk cId="1264833407" sldId="4773"/>
        </pc:sldMkLst>
      </pc:sldChg>
      <pc:sldChg chg="add">
        <pc:chgData name="VAN DONGEN Lauren [Serpentine Primary School]" userId="5bc39a8c-b07f-42cc-b7cc-beb494723086" providerId="ADAL" clId="{85B2D558-BEFE-4565-B7EC-7D7BE8915598}" dt="2023-04-16T08:55:02.861" v="4842"/>
        <pc:sldMkLst>
          <pc:docMk/>
          <pc:sldMk cId="10445429" sldId="4774"/>
        </pc:sldMkLst>
      </pc:sldChg>
      <pc:sldChg chg="add">
        <pc:chgData name="VAN DONGEN Lauren [Serpentine Primary School]" userId="5bc39a8c-b07f-42cc-b7cc-beb494723086" providerId="ADAL" clId="{85B2D558-BEFE-4565-B7EC-7D7BE8915598}" dt="2023-04-16T08:55:07.037" v="4843"/>
        <pc:sldMkLst>
          <pc:docMk/>
          <pc:sldMk cId="720468740" sldId="4775"/>
        </pc:sldMkLst>
      </pc:sldChg>
      <pc:sldChg chg="add">
        <pc:chgData name="VAN DONGEN Lauren [Serpentine Primary School]" userId="5bc39a8c-b07f-42cc-b7cc-beb494723086" providerId="ADAL" clId="{85B2D558-BEFE-4565-B7EC-7D7BE8915598}" dt="2023-04-16T08:55:11.912" v="4844"/>
        <pc:sldMkLst>
          <pc:docMk/>
          <pc:sldMk cId="3512354602" sldId="4776"/>
        </pc:sldMkLst>
      </pc:sldChg>
      <pc:sldChg chg="add">
        <pc:chgData name="VAN DONGEN Lauren [Serpentine Primary School]" userId="5bc39a8c-b07f-42cc-b7cc-beb494723086" providerId="ADAL" clId="{85B2D558-BEFE-4565-B7EC-7D7BE8915598}" dt="2023-04-16T08:55:17.095" v="4845"/>
        <pc:sldMkLst>
          <pc:docMk/>
          <pc:sldMk cId="2826892450" sldId="4777"/>
        </pc:sldMkLst>
      </pc:sldChg>
      <pc:sldChg chg="add">
        <pc:chgData name="VAN DONGEN Lauren [Serpentine Primary School]" userId="5bc39a8c-b07f-42cc-b7cc-beb494723086" providerId="ADAL" clId="{85B2D558-BEFE-4565-B7EC-7D7BE8915598}" dt="2023-04-16T08:55:21.029" v="4846"/>
        <pc:sldMkLst>
          <pc:docMk/>
          <pc:sldMk cId="4191212397" sldId="4778"/>
        </pc:sldMkLst>
      </pc:sldChg>
      <pc:sldMasterChg chg="delSldLayout">
        <pc:chgData name="VAN DONGEN Lauren [Serpentine Primary School]" userId="5bc39a8c-b07f-42cc-b7cc-beb494723086" providerId="ADAL" clId="{85B2D558-BEFE-4565-B7EC-7D7BE8915598}" dt="2023-04-16T02:27:21.667" v="2594" actId="47"/>
        <pc:sldMasterMkLst>
          <pc:docMk/>
          <pc:sldMasterMk cId="991619763" sldId="2147483660"/>
        </pc:sldMasterMkLst>
        <pc:sldLayoutChg chg="del">
          <pc:chgData name="VAN DONGEN Lauren [Serpentine Primary School]" userId="5bc39a8c-b07f-42cc-b7cc-beb494723086" providerId="ADAL" clId="{85B2D558-BEFE-4565-B7EC-7D7BE8915598}" dt="2023-04-16T02:27:21.667" v="2594" actId="47"/>
          <pc:sldLayoutMkLst>
            <pc:docMk/>
            <pc:sldMasterMk cId="991619763" sldId="2147483660"/>
            <pc:sldLayoutMk cId="2559048446"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292EC-0CC4-0D4A-B357-B17E98809F01}"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662C4-3667-414F-9CC3-66F32C0A97FB}" type="slidenum">
              <a:rPr lang="en-US" smtClean="0"/>
              <a:t>‹#›</a:t>
            </a:fld>
            <a:endParaRPr lang="en-US"/>
          </a:p>
        </p:txBody>
      </p:sp>
    </p:spTree>
    <p:extLst>
      <p:ext uri="{BB962C8B-B14F-4D97-AF65-F5344CB8AC3E}">
        <p14:creationId xmlns:p14="http://schemas.microsoft.com/office/powerpoint/2010/main" val="118942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25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000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888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5614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5884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4036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952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5257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5150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2383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239</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813706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240</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842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101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241</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672684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242</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8891139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243</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390243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57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8562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1869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7210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111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67516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282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085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6820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5631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1641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76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859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085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0719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699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591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15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0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6710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6351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4194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5780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64462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4884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11791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6728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7522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84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143662C4-3667-414F-9CC3-66F32C0A97FB}" type="slidenum">
              <a:rPr lang="en-US" smtClean="0"/>
              <a:t>40</a:t>
            </a:fld>
            <a:endParaRPr lang="en-US"/>
          </a:p>
        </p:txBody>
      </p:sp>
    </p:spTree>
    <p:extLst>
      <p:ext uri="{BB962C8B-B14F-4D97-AF65-F5344CB8AC3E}">
        <p14:creationId xmlns:p14="http://schemas.microsoft.com/office/powerpoint/2010/main" val="35010663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300</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4879628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301</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652251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302</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4077642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303</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67592684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304</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55918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425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52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5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198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40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73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642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65</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991669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12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692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9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309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03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249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94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60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896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99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60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99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49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407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103</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133400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104</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59265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105</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63384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05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106</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182153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107</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66211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133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82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133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702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63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986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121</a:t>
            </a:fld>
            <a:endParaRPr lang="en-US"/>
          </a:p>
        </p:txBody>
      </p:sp>
    </p:spTree>
    <p:extLst>
      <p:ext uri="{BB962C8B-B14F-4D97-AF65-F5344CB8AC3E}">
        <p14:creationId xmlns:p14="http://schemas.microsoft.com/office/powerpoint/2010/main" val="23340666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63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54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1918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872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377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91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61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725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638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725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148</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32607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149</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60608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150</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2675466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151</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4763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152</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212265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153</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45261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9596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9663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8594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818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50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00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fld id="{143662C4-3667-414F-9CC3-66F32C0A97FB}" type="slidenum">
              <a:rPr lang="en-US" smtClean="0"/>
              <a:t>20</a:t>
            </a:fld>
            <a:endParaRPr lang="en-US"/>
          </a:p>
        </p:txBody>
      </p:sp>
    </p:spTree>
    <p:extLst>
      <p:ext uri="{BB962C8B-B14F-4D97-AF65-F5344CB8AC3E}">
        <p14:creationId xmlns:p14="http://schemas.microsoft.com/office/powerpoint/2010/main" val="22810430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884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4625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5507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76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2524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608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676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661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5570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6958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797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276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4067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2893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7175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72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6104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501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069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8991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2112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7218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2239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309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9425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9764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4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2845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810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130575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34257" cy="230832"/>
          </a:xfrm>
          <a:solidFill>
            <a:srgbClr val="6AA84F"/>
          </a:solidFill>
        </p:spPr>
        <p:txBody>
          <a:bodyPr wrap="none" anchor="ctr" anchorCtr="0">
            <a:spAutoFit/>
          </a:bodyPr>
          <a:lstStyle>
            <a:lvl1pPr marL="0" indent="0" algn="l">
              <a:buNone/>
              <a:defRPr sz="1000" b="1">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255831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a:latin typeface="Verdana" panose="020B0604030504040204" pitchFamily="34" charset="0"/>
                <a:ea typeface="Verdana" panose="020B0604030504040204" pitchFamily="34" charset="0"/>
              </a:rPr>
              <a:t>Click to add text</a:t>
            </a:r>
            <a:endParaRPr lang="en-AU">
              <a:latin typeface="Arial Rounded MT Bold" panose="020F0704030504030204" pitchFamily="34" charset="0"/>
            </a:endParaRPr>
          </a:p>
        </p:txBody>
      </p:sp>
    </p:spTree>
    <p:extLst>
      <p:ext uri="{BB962C8B-B14F-4D97-AF65-F5344CB8AC3E}">
        <p14:creationId xmlns:p14="http://schemas.microsoft.com/office/powerpoint/2010/main" val="3502299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26599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053012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42839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830798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23/01/2024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71200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23/01/2024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277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66873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23/01/2024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97741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700150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73968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9498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16284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944-30EC-4647-B306-24564F842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ADEF6E3-04A8-4A4E-93B9-E282AF1D3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38AC05A-F43E-4C7E-B132-00A5508DAAA0}"/>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3B0F18CA-EA3A-4723-ACB6-6A94F4340D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C2986C5-875F-4D1E-ADDF-580D354B6FA0}"/>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3644066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428-FC14-47EA-89C5-D95F96E3CD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15891B-6588-410D-B706-2451F0D0A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3DE3AF-D506-46DD-B17C-2A6D88744A43}"/>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DFDF4CE8-B634-4815-AA0B-223881B92A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10FB65-A19E-4372-AC43-67BA1C0D9444}"/>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1675888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6321-409B-4C4A-8C93-62EBE96BD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5049AC3-D6DB-4149-AE64-3DD84780D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623F4-0B7C-494A-94F6-B8C8D61F9507}"/>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48199247-285B-4182-A099-AB300CDF18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368BC4-7A9A-4CD4-826B-9CA8313BB216}"/>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1243577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0D8D-06CE-4D59-81B8-9A0F344E64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2970C79-2825-4081-8AD0-A665C2B2D6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AB8AB10-3B29-4CC4-8C2C-C57EE79FA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4FC9BE-7A9C-4B7B-864B-B10E3B9F5BEA}"/>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6" name="Footer Placeholder 5">
            <a:extLst>
              <a:ext uri="{FF2B5EF4-FFF2-40B4-BE49-F238E27FC236}">
                <a16:creationId xmlns:a16="http://schemas.microsoft.com/office/drawing/2014/main" id="{FD75DD80-C67D-4F44-A34C-B26BC4B38C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FC0791-92B2-4095-8D49-023066C08D49}"/>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4136298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ED86-0C4F-41A4-8619-F471A766D07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516A3E6-F67D-47EE-8D4D-9E937A940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D5C73-FC04-4042-9549-FC0993492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15FFFC-4E9B-4723-8D9D-FFA87815E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BF6F8-E3D5-49A7-B1DF-77F41FC912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4217E7B-F3DE-41EA-99CF-DDA52BEF1987}"/>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8" name="Footer Placeholder 7">
            <a:extLst>
              <a:ext uri="{FF2B5EF4-FFF2-40B4-BE49-F238E27FC236}">
                <a16:creationId xmlns:a16="http://schemas.microsoft.com/office/drawing/2014/main" id="{7D47BAB2-7E40-4C98-BF13-A1A26019DC5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849294E-FE3B-4930-83D6-DE1E51F90A2D}"/>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81968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76639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6BD7-47A7-4D3B-B3E5-A6CE4AFCA5F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D9D58F0-D8F2-41D4-A5EC-E0BF2ED65F1B}"/>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4" name="Footer Placeholder 3">
            <a:extLst>
              <a:ext uri="{FF2B5EF4-FFF2-40B4-BE49-F238E27FC236}">
                <a16:creationId xmlns:a16="http://schemas.microsoft.com/office/drawing/2014/main" id="{1877F777-1FAB-4EC4-9364-220E8B2EEC5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865D304-4907-4EC6-9053-7F7CF4CD69AE}"/>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542179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5AC5B-DB67-48BD-A0F4-4E63F78C394C}"/>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3" name="Footer Placeholder 2">
            <a:extLst>
              <a:ext uri="{FF2B5EF4-FFF2-40B4-BE49-F238E27FC236}">
                <a16:creationId xmlns:a16="http://schemas.microsoft.com/office/drawing/2014/main" id="{1D62AFF4-FB0A-478A-BD7F-BD86DDAEB77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F15DE21-6922-424B-90EB-2D06CDA91BDC}"/>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735183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0C92-66B1-42FB-9C41-1A985737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59D7494-B220-4BD3-AF97-2882F0F72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5A23E53-23FF-4051-8A55-87B7A5B87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9F031-2E41-4FD3-8CE1-AE15D13B58C8}"/>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6" name="Footer Placeholder 5">
            <a:extLst>
              <a:ext uri="{FF2B5EF4-FFF2-40B4-BE49-F238E27FC236}">
                <a16:creationId xmlns:a16="http://schemas.microsoft.com/office/drawing/2014/main" id="{3844FBD4-4E5E-4BEB-A569-64FBFB018D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0EB95C-C584-495C-94F6-285B310E0A0D}"/>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4091570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4AB9-6433-4821-9B78-DBC97D46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B5F1210-1BC9-4CDA-BE70-01A3833FF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3122D1F-5141-4234-85F6-E5F2C85F8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D6377-3DB1-426E-A755-76841488E5CE}"/>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6" name="Footer Placeholder 5">
            <a:extLst>
              <a:ext uri="{FF2B5EF4-FFF2-40B4-BE49-F238E27FC236}">
                <a16:creationId xmlns:a16="http://schemas.microsoft.com/office/drawing/2014/main" id="{3BEC0496-2315-45D3-AA39-ABA9222436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FC63B87-BA63-4949-B6CB-4E76AA363423}"/>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4148185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CA16-C9E7-41F7-A8C5-91B89A01B40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7FFC345-44B4-4F1F-ACF7-6853B654D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946F9E-6400-4570-A42D-6C80E4914F10}"/>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AE7122CB-2D26-46FB-8B62-F9D966F050C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043351-0C4C-4F83-A282-B38D7EDB7CFA}"/>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419230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5B797-AC6F-47B8-8565-BA1FA19776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BD4C73F-736E-4010-9183-A9A5A290AF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FD03901-60E8-4CA0-A438-F174ABF2B89E}"/>
              </a:ext>
            </a:extLst>
          </p:cNvPr>
          <p:cNvSpPr>
            <a:spLocks noGrp="1"/>
          </p:cNvSpPr>
          <p:nvPr>
            <p:ph type="dt" sz="half" idx="10"/>
          </p:nvPr>
        </p:nvSpPr>
        <p:spPr/>
        <p:txBody>
          <a:body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6D55F1C6-99AC-4004-B724-19E43002E3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8CBDEE-00B4-46D5-AB52-D5A5073A1F98}"/>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279367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4"/>
        <p:cNvGrpSpPr/>
        <p:nvPr/>
      </p:nvGrpSpPr>
      <p:grpSpPr>
        <a:xfrm>
          <a:off x="0" y="0"/>
          <a:ext cx="0" cy="0"/>
          <a:chOff x="0" y="0"/>
          <a:chExt cx="0" cy="0"/>
        </a:xfrm>
      </p:grpSpPr>
      <p:sp>
        <p:nvSpPr>
          <p:cNvPr id="105" name="Google Shape;105;p153"/>
          <p:cNvSpPr txBox="1">
            <a:spLocks noGrp="1"/>
          </p:cNvSpPr>
          <p:nvPr>
            <p:ph type="title"/>
          </p:nvPr>
        </p:nvSpPr>
        <p:spPr>
          <a:xfrm>
            <a:off x="838200" y="365125"/>
            <a:ext cx="8508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53"/>
          <p:cNvSpPr txBox="1">
            <a:spLocks noGrp="1"/>
          </p:cNvSpPr>
          <p:nvPr>
            <p:ph type="subTitle" idx="2"/>
          </p:nvPr>
        </p:nvSpPr>
        <p:spPr>
          <a:xfrm>
            <a:off x="11353800" y="6530546"/>
            <a:ext cx="838200" cy="327454"/>
          </a:xfrm>
          <a:prstGeom prst="rect">
            <a:avLst/>
          </a:prstGeom>
          <a:solidFill>
            <a:srgbClr val="6AA84F"/>
          </a:solid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lt1"/>
              </a:buClr>
              <a:buSzPts val="1000"/>
              <a:buNone/>
              <a:defRPr sz="1000" b="1">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153"/>
          <p:cNvSpPr>
            <a:spLocks noGrp="1"/>
          </p:cNvSpPr>
          <p:nvPr>
            <p:ph type="pic" idx="3"/>
          </p:nvPr>
        </p:nvSpPr>
        <p:spPr>
          <a:xfrm>
            <a:off x="9419421" y="87187"/>
            <a:ext cx="720000" cy="720000"/>
          </a:xfrm>
          <a:prstGeom prst="rect">
            <a:avLst/>
          </a:prstGeom>
          <a:noFill/>
          <a:ln>
            <a:noFill/>
          </a:ln>
        </p:spPr>
      </p:sp>
      <p:sp>
        <p:nvSpPr>
          <p:cNvPr id="109" name="Google Shape;109;p153"/>
          <p:cNvSpPr txBox="1">
            <a:spLocks noGrp="1"/>
          </p:cNvSpPr>
          <p:nvPr>
            <p:ph type="body" idx="4"/>
          </p:nvPr>
        </p:nvSpPr>
        <p:spPr>
          <a:xfrm>
            <a:off x="10212636" y="0"/>
            <a:ext cx="1979364" cy="320257"/>
          </a:xfrm>
          <a:prstGeom prst="rect">
            <a:avLst/>
          </a:prstGeom>
          <a:solidFill>
            <a:schemeClr val="accent6"/>
          </a:solidFill>
          <a:ln>
            <a:noFill/>
          </a:ln>
        </p:spPr>
        <p:txBody>
          <a:bodyPr spcFirstLastPara="1" wrap="square" lIns="91425" tIns="90000" rIns="91425" bIns="90000" anchor="t" anchorCtr="0">
            <a:spAutoFit/>
          </a:bodyPr>
          <a:lstStyle>
            <a:lvl1pPr marL="457200" lvl="0" indent="-228600" algn="l">
              <a:lnSpc>
                <a:spcPct val="90000"/>
              </a:lnSpc>
              <a:spcBef>
                <a:spcPts val="1000"/>
              </a:spcBef>
              <a:spcAft>
                <a:spcPts val="0"/>
              </a:spcAft>
              <a:buClr>
                <a:schemeClr val="lt1"/>
              </a:buClr>
              <a:buSzPts val="1000"/>
              <a:buNone/>
              <a:defRPr sz="10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40172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029B-B428-B347-8EAF-B182D90A5CB7}"/>
              </a:ext>
            </a:extLst>
          </p:cNvPr>
          <p:cNvSpPr>
            <a:spLocks noGrp="1"/>
          </p:cNvSpPr>
          <p:nvPr>
            <p:ph type="title"/>
          </p:nvPr>
        </p:nvSpPr>
        <p:spPr>
          <a:xfrm>
            <a:off x="838200" y="365125"/>
            <a:ext cx="8508006" cy="1325563"/>
          </a:xfrm>
        </p:spPr>
        <p:txBody>
          <a:bodyPr/>
          <a:lstStyle>
            <a:lvl1pPr>
              <a:defRPr b="1"/>
            </a:lvl1pPr>
          </a:lstStyle>
          <a:p>
            <a:r>
              <a:rPr lang="en-GB"/>
              <a:t>Click to edit Master title style</a:t>
            </a:r>
            <a:endParaRPr lang="en-US"/>
          </a:p>
        </p:txBody>
      </p:sp>
      <p:sp>
        <p:nvSpPr>
          <p:cNvPr id="6" name="Subtitle 2">
            <a:extLst>
              <a:ext uri="{FF2B5EF4-FFF2-40B4-BE49-F238E27FC236}">
                <a16:creationId xmlns:a16="http://schemas.microsoft.com/office/drawing/2014/main" id="{5C6E0622-470A-DF43-A10A-EBE7A893DD54}"/>
              </a:ext>
            </a:extLst>
          </p:cNvPr>
          <p:cNvSpPr>
            <a:spLocks noGrp="1"/>
          </p:cNvSpPr>
          <p:nvPr>
            <p:ph type="subTitle" idx="13"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8" name="Picture Placeholder 9">
            <a:extLst>
              <a:ext uri="{FF2B5EF4-FFF2-40B4-BE49-F238E27FC236}">
                <a16:creationId xmlns:a16="http://schemas.microsoft.com/office/drawing/2014/main" id="{C9FC7414-AEA8-9B4C-B9BC-0859EB73A71A}"/>
              </a:ext>
            </a:extLst>
          </p:cNvPr>
          <p:cNvSpPr>
            <a:spLocks noGrp="1"/>
          </p:cNvSpPr>
          <p:nvPr>
            <p:ph type="pic" sz="quarter" idx="14"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Text Placeholder 11">
            <a:extLst>
              <a:ext uri="{FF2B5EF4-FFF2-40B4-BE49-F238E27FC236}">
                <a16:creationId xmlns:a16="http://schemas.microsoft.com/office/drawing/2014/main" id="{9295EBA9-1A04-B44C-9363-9C2B43A990DE}"/>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276572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629B-0D19-0B45-A782-26CC18CD234A}"/>
              </a:ext>
            </a:extLst>
          </p:cNvPr>
          <p:cNvSpPr>
            <a:spLocks noGrp="1"/>
          </p:cNvSpPr>
          <p:nvPr>
            <p:ph type="title" hasCustomPrompt="1"/>
          </p:nvPr>
        </p:nvSpPr>
        <p:spPr>
          <a:xfrm>
            <a:off x="838200" y="365125"/>
            <a:ext cx="8508006" cy="1325563"/>
          </a:xfrm>
        </p:spPr>
        <p:txBody>
          <a:bodyPr/>
          <a:lstStyle>
            <a:lvl1pPr>
              <a:defRPr b="1"/>
            </a:lvl1pPr>
          </a:lstStyle>
          <a:p>
            <a:r>
              <a:rPr lang="en-GB"/>
              <a:t>Click to edit heading</a:t>
            </a:r>
            <a:endParaRPr lang="en-US"/>
          </a:p>
        </p:txBody>
      </p:sp>
      <p:sp>
        <p:nvSpPr>
          <p:cNvPr id="3" name="Content Placeholder 2">
            <a:extLst>
              <a:ext uri="{FF2B5EF4-FFF2-40B4-BE49-F238E27FC236}">
                <a16:creationId xmlns:a16="http://schemas.microsoft.com/office/drawing/2014/main" id="{34F2CCE8-2288-A34F-AF59-50CA953580D1}"/>
              </a:ext>
            </a:extLst>
          </p:cNvPr>
          <p:cNvSpPr>
            <a:spLocks noGrp="1"/>
          </p:cNvSpPr>
          <p:nvPr>
            <p:ph idx="1" hasCustomPrompt="1"/>
          </p:nvPr>
        </p:nvSpPr>
        <p:spPr/>
        <p:txBody>
          <a:bodyPr/>
          <a:lstStyle>
            <a:lvl1pPr marL="0" indent="0">
              <a:buNone/>
              <a:defRPr/>
            </a:lvl1pPr>
          </a:lstStyle>
          <a:p>
            <a:pPr lvl="0"/>
            <a:r>
              <a:rPr lang="en-US"/>
              <a:t>Click to add text</a:t>
            </a:r>
          </a:p>
        </p:txBody>
      </p:sp>
      <p:sp>
        <p:nvSpPr>
          <p:cNvPr id="7" name="Subtitle 2">
            <a:extLst>
              <a:ext uri="{FF2B5EF4-FFF2-40B4-BE49-F238E27FC236}">
                <a16:creationId xmlns:a16="http://schemas.microsoft.com/office/drawing/2014/main" id="{2F2DCB97-0D6D-D24D-9616-6D9C8B48B5F1}"/>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Picture Placeholder 9">
            <a:extLst>
              <a:ext uri="{FF2B5EF4-FFF2-40B4-BE49-F238E27FC236}">
                <a16:creationId xmlns:a16="http://schemas.microsoft.com/office/drawing/2014/main" id="{7B55BECD-0A91-6247-81CB-A42C2AF45155}"/>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2" name="Text Placeholder 11">
            <a:extLst>
              <a:ext uri="{FF2B5EF4-FFF2-40B4-BE49-F238E27FC236}">
                <a16:creationId xmlns:a16="http://schemas.microsoft.com/office/drawing/2014/main" id="{5E45E93E-BDEA-784C-AA69-F9C61064AE4A}"/>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b="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396062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ver Slide">
  <p:cSld name="Cover Slide">
    <p:bg>
      <p:bgPr>
        <a:blipFill rotWithShape="1">
          <a:blip r:embed="rId2">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1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Quattrocento Sans"/>
              <a:buNone/>
              <a:defRPr sz="6000" b="1">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5"/>
          <p:cNvSpPr txBox="1">
            <a:spLocks noGrp="1"/>
          </p:cNvSpPr>
          <p:nvPr>
            <p:ph type="subTitle" idx="1"/>
          </p:nvPr>
        </p:nvSpPr>
        <p:spPr>
          <a:xfrm>
            <a:off x="10210800" y="6530546"/>
            <a:ext cx="1981200" cy="327454"/>
          </a:xfrm>
          <a:prstGeom prst="rect">
            <a:avLst/>
          </a:prstGeom>
          <a:solidFill>
            <a:srgbClr val="6AA84F"/>
          </a:solid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lt1"/>
              </a:buClr>
              <a:buSzPts val="1000"/>
              <a:buNone/>
              <a:defRPr sz="1000" b="1">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25890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82758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261091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940336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4EABA-7327-4C9B-A25B-2EC6D8E7B2ED}"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3042502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6F4EABA-7327-4C9B-A25B-2EC6D8E7B2ED}"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870615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6F4EABA-7327-4C9B-A25B-2EC6D8E7B2ED}" type="datetimeFigureOut">
              <a:rPr lang="en-AU" smtClean="0"/>
              <a:t>23/01/2024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563726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6F4EABA-7327-4C9B-A25B-2EC6D8E7B2ED}" type="datetimeFigureOut">
              <a:rPr lang="en-AU" smtClean="0"/>
              <a:t>23/01/2024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658716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4EABA-7327-4C9B-A25B-2EC6D8E7B2ED}" type="datetimeFigureOut">
              <a:rPr lang="en-AU" smtClean="0"/>
              <a:t>23/01/2024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9953086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3447168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881715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03693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23/01/2024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16127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23/01/2024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4208613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dirty="0">
                <a:latin typeface="Verdana" panose="020B0604030504040204" pitchFamily="34" charset="0"/>
                <a:ea typeface="Verdana" panose="020B0604030504040204" pitchFamily="34" charset="0"/>
              </a:rPr>
              <a:t>Click to add text</a:t>
            </a:r>
            <a:endParaRPr lang="en-AU" dirty="0">
              <a:latin typeface="Arial Rounded MT Bold" panose="020F0704030504030204" pitchFamily="34" charset="0"/>
            </a:endParaRPr>
          </a:p>
        </p:txBody>
      </p:sp>
    </p:spTree>
    <p:extLst>
      <p:ext uri="{BB962C8B-B14F-4D97-AF65-F5344CB8AC3E}">
        <p14:creationId xmlns:p14="http://schemas.microsoft.com/office/powerpoint/2010/main" val="374989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dirty="0">
                <a:latin typeface="Verdana" panose="020B0604030504040204" pitchFamily="34" charset="0"/>
                <a:ea typeface="Verdana" panose="020B0604030504040204" pitchFamily="34" charset="0"/>
              </a:rPr>
              <a:t>Click to add text</a:t>
            </a:r>
            <a:endParaRPr lang="en-AU" dirty="0">
              <a:latin typeface="Arial Rounded MT Bold" panose="020F0704030504030204" pitchFamily="34" charset="0"/>
            </a:endParaRPr>
          </a:p>
        </p:txBody>
      </p:sp>
    </p:spTree>
    <p:extLst>
      <p:ext uri="{BB962C8B-B14F-4D97-AF65-F5344CB8AC3E}">
        <p14:creationId xmlns:p14="http://schemas.microsoft.com/office/powerpoint/2010/main" val="1118772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521770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501105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ceptual Understanding">
  <p:cSld name="Conceptual Understanding">
    <p:spTree>
      <p:nvGrpSpPr>
        <p:cNvPr id="1" name="Shape 23"/>
        <p:cNvGrpSpPr/>
        <p:nvPr/>
      </p:nvGrpSpPr>
      <p:grpSpPr>
        <a:xfrm>
          <a:off x="0" y="0"/>
          <a:ext cx="0" cy="0"/>
          <a:chOff x="0" y="0"/>
          <a:chExt cx="0" cy="0"/>
        </a:xfrm>
      </p:grpSpPr>
      <p:sp>
        <p:nvSpPr>
          <p:cNvPr id="24" name="Google Shape;24;p32"/>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132541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304562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64049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569516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396247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23/01/2024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465986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313257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222587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9"/>
          <p:cNvSpPr>
            <a:spLocks noGrp="1"/>
          </p:cNvSpPr>
          <p:nvPr>
            <p:ph type="pic" idx="2"/>
          </p:nvPr>
        </p:nvSpPr>
        <p:spPr>
          <a:xfrm>
            <a:off x="5183188" y="987425"/>
            <a:ext cx="6172200" cy="4873625"/>
          </a:xfrm>
          <a:prstGeom prst="rect">
            <a:avLst/>
          </a:prstGeom>
          <a:noFill/>
          <a:ln>
            <a:noFill/>
          </a:ln>
        </p:spPr>
      </p:sp>
      <p:sp>
        <p:nvSpPr>
          <p:cNvPr id="66" name="Google Shape;66;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644217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7534265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646804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Conceptual Understanding">
  <p:cSld name="1_Conceptual Understanding">
    <p:spTree>
      <p:nvGrpSpPr>
        <p:cNvPr id="1" name="Shape 82"/>
        <p:cNvGrpSpPr/>
        <p:nvPr/>
      </p:nvGrpSpPr>
      <p:grpSpPr>
        <a:xfrm>
          <a:off x="0" y="0"/>
          <a:ext cx="0" cy="0"/>
          <a:chOff x="0" y="0"/>
          <a:chExt cx="0" cy="0"/>
        </a:xfrm>
      </p:grpSpPr>
      <p:sp>
        <p:nvSpPr>
          <p:cNvPr id="83" name="Google Shape;83;p42"/>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2424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ver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DF3C-A9F6-A74C-B2D7-3B33D5CB162F}"/>
              </a:ext>
            </a:extLst>
          </p:cNvPr>
          <p:cNvSpPr>
            <a:spLocks noGrp="1"/>
          </p:cNvSpPr>
          <p:nvPr>
            <p:ph type="ctrTitle" hasCustomPrompt="1"/>
          </p:nvPr>
        </p:nvSpPr>
        <p:spPr>
          <a:xfrm>
            <a:off x="1524000" y="1122363"/>
            <a:ext cx="9144000" cy="2387600"/>
          </a:xfrm>
        </p:spPr>
        <p:txBody>
          <a:bodyPr anchor="b"/>
          <a:lstStyle>
            <a:lvl1pPr algn="ctr">
              <a:defRPr sz="6000" b="1">
                <a:solidFill>
                  <a:schemeClr val="tx1"/>
                </a:solidFill>
                <a:latin typeface="Segoe UI Symbol" panose="020B0502040204020203" pitchFamily="34" charset="0"/>
                <a:cs typeface="Arial" panose="020B0604020202020204" pitchFamily="34" charset="0"/>
              </a:defRPr>
            </a:lvl1pPr>
          </a:lstStyle>
          <a:p>
            <a:r>
              <a:rPr lang="en-GB"/>
              <a:t>Click to insert Unit title</a:t>
            </a:r>
            <a:endParaRPr lang="en-US"/>
          </a:p>
        </p:txBody>
      </p:sp>
      <p:sp>
        <p:nvSpPr>
          <p:cNvPr id="3" name="Subtitle 2">
            <a:extLst>
              <a:ext uri="{FF2B5EF4-FFF2-40B4-BE49-F238E27FC236}">
                <a16:creationId xmlns:a16="http://schemas.microsoft.com/office/drawing/2014/main" id="{7FF99FB5-7327-DB4A-81B6-1BB81F519AD5}"/>
              </a:ext>
            </a:extLst>
          </p:cNvPr>
          <p:cNvSpPr>
            <a:spLocks noGrp="1"/>
          </p:cNvSpPr>
          <p:nvPr>
            <p:ph type="subTitle" idx="1" hasCustomPrompt="1"/>
          </p:nvPr>
        </p:nvSpPr>
        <p:spPr>
          <a:xfrm>
            <a:off x="10210800" y="6530546"/>
            <a:ext cx="1981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Tree>
    <p:extLst>
      <p:ext uri="{BB962C8B-B14F-4D97-AF65-F5344CB8AC3E}">
        <p14:creationId xmlns:p14="http://schemas.microsoft.com/office/powerpoint/2010/main" val="762904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s Page">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EE0F2-4C49-E944-998C-AA9CBD20CD8A}"/>
              </a:ext>
            </a:extLst>
          </p:cNvPr>
          <p:cNvSpPr>
            <a:spLocks noGrp="1"/>
          </p:cNvSpPr>
          <p:nvPr>
            <p:ph sz="half" idx="1"/>
          </p:nvPr>
        </p:nvSpPr>
        <p:spPr>
          <a:xfrm>
            <a:off x="838200" y="1825625"/>
            <a:ext cx="5181600" cy="4351338"/>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513375-15AC-A741-A082-A6DEA491DB73}"/>
              </a:ext>
            </a:extLst>
          </p:cNvPr>
          <p:cNvSpPr>
            <a:spLocks noGrp="1"/>
          </p:cNvSpPr>
          <p:nvPr>
            <p:ph sz="half" idx="2"/>
          </p:nvPr>
        </p:nvSpPr>
        <p:spPr>
          <a:xfrm>
            <a:off x="6172200" y="1825625"/>
            <a:ext cx="5181600" cy="4351338"/>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ubtitle 2">
            <a:extLst>
              <a:ext uri="{FF2B5EF4-FFF2-40B4-BE49-F238E27FC236}">
                <a16:creationId xmlns:a16="http://schemas.microsoft.com/office/drawing/2014/main" id="{8633E7EF-8333-004D-9986-361535AB8073}"/>
              </a:ext>
            </a:extLst>
          </p:cNvPr>
          <p:cNvSpPr>
            <a:spLocks noGrp="1"/>
          </p:cNvSpPr>
          <p:nvPr>
            <p:ph type="subTitle" idx="10" hasCustomPrompt="1"/>
          </p:nvPr>
        </p:nvSpPr>
        <p:spPr>
          <a:xfrm>
            <a:off x="10210800" y="6530546"/>
            <a:ext cx="1981200" cy="327454"/>
          </a:xfrm>
          <a:solidFill>
            <a:schemeClr val="accent1"/>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
        <p:nvSpPr>
          <p:cNvPr id="5" name="TextBox 4">
            <a:extLst>
              <a:ext uri="{FF2B5EF4-FFF2-40B4-BE49-F238E27FC236}">
                <a16:creationId xmlns:a16="http://schemas.microsoft.com/office/drawing/2014/main" id="{0748E127-C63F-CF41-8E0E-46237C182479}"/>
              </a:ext>
            </a:extLst>
          </p:cNvPr>
          <p:cNvSpPr txBox="1"/>
          <p:nvPr/>
        </p:nvSpPr>
        <p:spPr>
          <a:xfrm>
            <a:off x="838200" y="767255"/>
            <a:ext cx="8190186" cy="769441"/>
          </a:xfrm>
          <a:prstGeom prst="rect">
            <a:avLst/>
          </a:prstGeom>
          <a:noFill/>
        </p:spPr>
        <p:txBody>
          <a:bodyPr wrap="square" rtlCol="0">
            <a:spAutoFit/>
          </a:bodyPr>
          <a:lstStyle/>
          <a:p>
            <a:r>
              <a:rPr lang="en-US" sz="4400" b="1">
                <a:latin typeface="Segoe UI Symbol" panose="020B0502040204020203" pitchFamily="34" charset="0"/>
              </a:rPr>
              <a:t>Lessons</a:t>
            </a:r>
          </a:p>
        </p:txBody>
      </p:sp>
    </p:spTree>
    <p:extLst>
      <p:ext uri="{BB962C8B-B14F-4D97-AF65-F5344CB8AC3E}">
        <p14:creationId xmlns:p14="http://schemas.microsoft.com/office/powerpoint/2010/main" val="3186970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Less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DCE2-2145-4F44-B891-33046D2268DE}"/>
              </a:ext>
            </a:extLst>
          </p:cNvPr>
          <p:cNvSpPr>
            <a:spLocks noGrp="1"/>
          </p:cNvSpPr>
          <p:nvPr>
            <p:ph type="title" hasCustomPrompt="1"/>
          </p:nvPr>
        </p:nvSpPr>
        <p:spPr>
          <a:xfrm>
            <a:off x="838200" y="3117773"/>
            <a:ext cx="10515600" cy="812178"/>
          </a:xfrm>
        </p:spPr>
        <p:txBody>
          <a:bodyPr anchor="ctr" anchorCtr="1"/>
          <a:lstStyle>
            <a:lvl1pPr algn="ctr">
              <a:defRPr sz="6000" b="1">
                <a:solidFill>
                  <a:schemeClr val="bg1"/>
                </a:solidFill>
              </a:defRPr>
            </a:lvl1pPr>
          </a:lstStyle>
          <a:p>
            <a:r>
              <a:rPr lang="en-GB"/>
              <a:t>Click to edit lesson title</a:t>
            </a:r>
            <a:endParaRPr lang="en-US"/>
          </a:p>
        </p:txBody>
      </p:sp>
      <p:sp>
        <p:nvSpPr>
          <p:cNvPr id="8" name="Text Placeholder 7">
            <a:extLst>
              <a:ext uri="{FF2B5EF4-FFF2-40B4-BE49-F238E27FC236}">
                <a16:creationId xmlns:a16="http://schemas.microsoft.com/office/drawing/2014/main" id="{A9833453-DEB9-DB4C-9CBD-211712B7C213}"/>
              </a:ext>
            </a:extLst>
          </p:cNvPr>
          <p:cNvSpPr>
            <a:spLocks noGrp="1"/>
          </p:cNvSpPr>
          <p:nvPr>
            <p:ph type="body" sz="quarter" idx="10" hasCustomPrompt="1"/>
          </p:nvPr>
        </p:nvSpPr>
        <p:spPr>
          <a:xfrm>
            <a:off x="4581525" y="2919049"/>
            <a:ext cx="3028950" cy="198724"/>
          </a:xfrm>
        </p:spPr>
        <p:txBody>
          <a:bodyPr>
            <a:noAutofit/>
          </a:bodyPr>
          <a:lstStyle>
            <a:lvl1pPr marL="0" indent="0" algn="ctr">
              <a:buNone/>
              <a:defRPr sz="1000" b="1">
                <a:solidFill>
                  <a:schemeClr val="bg1"/>
                </a:solidFill>
              </a:defRPr>
            </a:lvl1pPr>
          </a:lstStyle>
          <a:p>
            <a:pPr lvl="0"/>
            <a:r>
              <a:rPr lang="en-US"/>
              <a:t>CLICK TO EDIT LESSON NUMBER</a:t>
            </a:r>
          </a:p>
        </p:txBody>
      </p:sp>
    </p:spTree>
    <p:extLst>
      <p:ext uri="{BB962C8B-B14F-4D97-AF65-F5344CB8AC3E}">
        <p14:creationId xmlns:p14="http://schemas.microsoft.com/office/powerpoint/2010/main" val="12866392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rienta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1301675"/>
            <a:ext cx="3932237" cy="4567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chemeClr val="accent1"/>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1"/>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9" name="Subtitle 2">
            <a:extLst>
              <a:ext uri="{FF2B5EF4-FFF2-40B4-BE49-F238E27FC236}">
                <a16:creationId xmlns:a16="http://schemas.microsoft.com/office/drawing/2014/main" id="{51D41379-298D-634D-B43E-DAE63E29B9FB}"/>
              </a:ext>
            </a:extLst>
          </p:cNvPr>
          <p:cNvSpPr txBox="1">
            <a:spLocks/>
          </p:cNvSpPr>
          <p:nvPr/>
        </p:nvSpPr>
        <p:spPr>
          <a:xfrm>
            <a:off x="839788" y="987425"/>
            <a:ext cx="997389" cy="230832"/>
          </a:xfrm>
          <a:prstGeom prst="rect">
            <a:avLst/>
          </a:prstGeom>
          <a:solidFill>
            <a:schemeClr val="accent1"/>
          </a:solidFill>
        </p:spPr>
        <p:txBody>
          <a:bodyPr vert="horz" wrap="none" lIns="91440" tIns="45720" rIns="91440" bIns="4572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atin typeface="Segoe UI Symbol" panose="020B0502040204020203" pitchFamily="34" charset="0"/>
              </a:rPr>
              <a:t>ORIENTATION</a:t>
            </a:r>
            <a:endParaRPr lang="en-US">
              <a:latin typeface="Segoe UI Symbol" panose="020B0502040204020203" pitchFamily="34" charset="0"/>
            </a:endParaRPr>
          </a:p>
        </p:txBody>
      </p:sp>
    </p:spTree>
    <p:extLst>
      <p:ext uri="{BB962C8B-B14F-4D97-AF65-F5344CB8AC3E}">
        <p14:creationId xmlns:p14="http://schemas.microsoft.com/office/powerpoint/2010/main" val="62843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23/01/2024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996013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D727-2B25-0049-B30B-05E0BDA8B5C6}"/>
              </a:ext>
            </a:extLst>
          </p:cNvPr>
          <p:cNvSpPr>
            <a:spLocks noGrp="1"/>
          </p:cNvSpPr>
          <p:nvPr>
            <p:ph type="title" hasCustomPrompt="1"/>
          </p:nvPr>
        </p:nvSpPr>
        <p:spPr>
          <a:xfrm>
            <a:off x="839788" y="457200"/>
            <a:ext cx="3932237" cy="1600200"/>
          </a:xfrm>
        </p:spPr>
        <p:txBody>
          <a:bodyPr anchor="b"/>
          <a:lstStyle>
            <a:lvl1pPr>
              <a:defRPr sz="3200" b="1"/>
            </a:lvl1pPr>
          </a:lstStyle>
          <a:p>
            <a:r>
              <a:rPr lang="en-GB"/>
              <a:t>Click to edit heading</a:t>
            </a:r>
            <a:endParaRPr lang="en-US"/>
          </a:p>
        </p:txBody>
      </p:sp>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509883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629B-0D19-0B45-A782-26CC18CD234A}"/>
              </a:ext>
            </a:extLst>
          </p:cNvPr>
          <p:cNvSpPr>
            <a:spLocks noGrp="1"/>
          </p:cNvSpPr>
          <p:nvPr>
            <p:ph type="title" hasCustomPrompt="1"/>
          </p:nvPr>
        </p:nvSpPr>
        <p:spPr>
          <a:xfrm>
            <a:off x="838200" y="365125"/>
            <a:ext cx="8508006" cy="1325563"/>
          </a:xfrm>
        </p:spPr>
        <p:txBody>
          <a:bodyPr/>
          <a:lstStyle>
            <a:lvl1pPr>
              <a:defRPr b="1"/>
            </a:lvl1pPr>
          </a:lstStyle>
          <a:p>
            <a:r>
              <a:rPr lang="en-GB"/>
              <a:t>Click to edit heading</a:t>
            </a:r>
            <a:endParaRPr lang="en-US"/>
          </a:p>
        </p:txBody>
      </p:sp>
      <p:sp>
        <p:nvSpPr>
          <p:cNvPr id="3" name="Content Placeholder 2">
            <a:extLst>
              <a:ext uri="{FF2B5EF4-FFF2-40B4-BE49-F238E27FC236}">
                <a16:creationId xmlns:a16="http://schemas.microsoft.com/office/drawing/2014/main" id="{34F2CCE8-2288-A34F-AF59-50CA953580D1}"/>
              </a:ext>
            </a:extLst>
          </p:cNvPr>
          <p:cNvSpPr>
            <a:spLocks noGrp="1"/>
          </p:cNvSpPr>
          <p:nvPr>
            <p:ph idx="1" hasCustomPrompt="1"/>
          </p:nvPr>
        </p:nvSpPr>
        <p:spPr/>
        <p:txBody>
          <a:bodyPr/>
          <a:lstStyle>
            <a:lvl1pPr marL="0" indent="0">
              <a:buNone/>
              <a:defRPr/>
            </a:lvl1pPr>
          </a:lstStyle>
          <a:p>
            <a:pPr lvl="0"/>
            <a:r>
              <a:rPr lang="en-US"/>
              <a:t>Click to add text</a:t>
            </a:r>
          </a:p>
        </p:txBody>
      </p:sp>
      <p:sp>
        <p:nvSpPr>
          <p:cNvPr id="7" name="Subtitle 2">
            <a:extLst>
              <a:ext uri="{FF2B5EF4-FFF2-40B4-BE49-F238E27FC236}">
                <a16:creationId xmlns:a16="http://schemas.microsoft.com/office/drawing/2014/main" id="{2F2DCB97-0D6D-D24D-9616-6D9C8B48B5F1}"/>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Picture Placeholder 9">
            <a:extLst>
              <a:ext uri="{FF2B5EF4-FFF2-40B4-BE49-F238E27FC236}">
                <a16:creationId xmlns:a16="http://schemas.microsoft.com/office/drawing/2014/main" id="{7B55BECD-0A91-6247-81CB-A42C2AF45155}"/>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2" name="Text Placeholder 11">
            <a:extLst>
              <a:ext uri="{FF2B5EF4-FFF2-40B4-BE49-F238E27FC236}">
                <a16:creationId xmlns:a16="http://schemas.microsoft.com/office/drawing/2014/main" id="{5E45E93E-BDEA-784C-AA69-F9C61064AE4A}"/>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b="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510242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03801" cy="230832"/>
          </a:xfrm>
          <a:solidFill>
            <a:srgbClr val="6AA84F"/>
          </a:solidFill>
        </p:spPr>
        <p:txBody>
          <a:bodyPr wrap="none" anchor="ctr" anchorCtr="0">
            <a:spAutoFit/>
          </a:bodyPr>
          <a:lstStyle>
            <a:lvl1pPr marL="0" indent="0" algn="l">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2410923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029B-B428-B347-8EAF-B182D90A5CB7}"/>
              </a:ext>
            </a:extLst>
          </p:cNvPr>
          <p:cNvSpPr>
            <a:spLocks noGrp="1"/>
          </p:cNvSpPr>
          <p:nvPr>
            <p:ph type="title"/>
          </p:nvPr>
        </p:nvSpPr>
        <p:spPr>
          <a:xfrm>
            <a:off x="838200" y="365125"/>
            <a:ext cx="8508006" cy="1325563"/>
          </a:xfrm>
        </p:spPr>
        <p:txBody>
          <a:bodyPr/>
          <a:lstStyle>
            <a:lvl1pPr>
              <a:defRPr b="1"/>
            </a:lvl1pPr>
          </a:lstStyle>
          <a:p>
            <a:r>
              <a:rPr lang="en-GB"/>
              <a:t>Click to edit Master title style</a:t>
            </a:r>
            <a:endParaRPr lang="en-US"/>
          </a:p>
        </p:txBody>
      </p:sp>
      <p:sp>
        <p:nvSpPr>
          <p:cNvPr id="6" name="Subtitle 2">
            <a:extLst>
              <a:ext uri="{FF2B5EF4-FFF2-40B4-BE49-F238E27FC236}">
                <a16:creationId xmlns:a16="http://schemas.microsoft.com/office/drawing/2014/main" id="{5C6E0622-470A-DF43-A10A-EBE7A893DD54}"/>
              </a:ext>
            </a:extLst>
          </p:cNvPr>
          <p:cNvSpPr>
            <a:spLocks noGrp="1"/>
          </p:cNvSpPr>
          <p:nvPr>
            <p:ph type="subTitle" idx="13"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8" name="Picture Placeholder 9">
            <a:extLst>
              <a:ext uri="{FF2B5EF4-FFF2-40B4-BE49-F238E27FC236}">
                <a16:creationId xmlns:a16="http://schemas.microsoft.com/office/drawing/2014/main" id="{C9FC7414-AEA8-9B4C-B9BC-0859EB73A71A}"/>
              </a:ext>
            </a:extLst>
          </p:cNvPr>
          <p:cNvSpPr>
            <a:spLocks noGrp="1"/>
          </p:cNvSpPr>
          <p:nvPr>
            <p:ph type="pic" sz="quarter" idx="14"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Text Placeholder 11">
            <a:extLst>
              <a:ext uri="{FF2B5EF4-FFF2-40B4-BE49-F238E27FC236}">
                <a16:creationId xmlns:a16="http://schemas.microsoft.com/office/drawing/2014/main" id="{9295EBA9-1A04-B44C-9363-9C2B43A990DE}"/>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909115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11DC703-45CF-7445-9615-019B1B114F37}"/>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7" name="Picture Placeholder 9">
            <a:extLst>
              <a:ext uri="{FF2B5EF4-FFF2-40B4-BE49-F238E27FC236}">
                <a16:creationId xmlns:a16="http://schemas.microsoft.com/office/drawing/2014/main" id="{B4A2B4DA-2CE5-A741-AE2F-BCB9E8487087}"/>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Picture Placeholder 8">
            <a:extLst>
              <a:ext uri="{FF2B5EF4-FFF2-40B4-BE49-F238E27FC236}">
                <a16:creationId xmlns:a16="http://schemas.microsoft.com/office/drawing/2014/main" id="{7B37F995-7970-DC43-9BCB-4AC1C47269B2}"/>
              </a:ext>
            </a:extLst>
          </p:cNvPr>
          <p:cNvSpPr>
            <a:spLocks noGrp="1"/>
          </p:cNvSpPr>
          <p:nvPr>
            <p:ph type="pic" sz="quarter" idx="12"/>
          </p:nvPr>
        </p:nvSpPr>
        <p:spPr>
          <a:xfrm>
            <a:off x="0" y="892884"/>
            <a:ext cx="10212636" cy="5965115"/>
          </a:xfrm>
        </p:spPr>
        <p:txBody>
          <a:bodyPr/>
          <a:lstStyle/>
          <a:p>
            <a:endParaRPr lang="en-US"/>
          </a:p>
        </p:txBody>
      </p:sp>
      <p:sp>
        <p:nvSpPr>
          <p:cNvPr id="10" name="Text Placeholder 11">
            <a:extLst>
              <a:ext uri="{FF2B5EF4-FFF2-40B4-BE49-F238E27FC236}">
                <a16:creationId xmlns:a16="http://schemas.microsoft.com/office/drawing/2014/main" id="{30F87EE4-A9D3-1E49-B743-9C5E8B4C54B1}"/>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1728273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Activ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D727-2B25-0049-B30B-05E0BDA8B5C6}"/>
              </a:ext>
            </a:extLst>
          </p:cNvPr>
          <p:cNvSpPr>
            <a:spLocks noGrp="1"/>
          </p:cNvSpPr>
          <p:nvPr>
            <p:ph type="title" hasCustomPrompt="1"/>
          </p:nvPr>
        </p:nvSpPr>
        <p:spPr>
          <a:xfrm>
            <a:off x="839788" y="1172816"/>
            <a:ext cx="3932237" cy="974036"/>
          </a:xfrm>
        </p:spPr>
        <p:txBody>
          <a:bodyPr anchor="t" anchorCtr="0"/>
          <a:lstStyle>
            <a:lvl1pPr>
              <a:defRPr sz="3200" b="1"/>
            </a:lvl1pPr>
          </a:lstStyle>
          <a:p>
            <a:r>
              <a:rPr lang="en-GB"/>
              <a:t>Click to edit heading</a:t>
            </a:r>
            <a:endParaRPr lang="en-US"/>
          </a:p>
        </p:txBody>
      </p:sp>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2216827"/>
            <a:ext cx="3932237" cy="36521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9" name="Subtitle 2">
            <a:extLst>
              <a:ext uri="{FF2B5EF4-FFF2-40B4-BE49-F238E27FC236}">
                <a16:creationId xmlns:a16="http://schemas.microsoft.com/office/drawing/2014/main" id="{F3F7088B-757B-CC4D-AFAE-21DE799236B0}"/>
              </a:ext>
            </a:extLst>
          </p:cNvPr>
          <p:cNvSpPr txBox="1">
            <a:spLocks/>
          </p:cNvSpPr>
          <p:nvPr/>
        </p:nvSpPr>
        <p:spPr>
          <a:xfrm>
            <a:off x="839788" y="872009"/>
            <a:ext cx="700833" cy="230832"/>
          </a:xfrm>
          <a:prstGeom prst="rect">
            <a:avLst/>
          </a:prstGeom>
          <a:solidFill>
            <a:srgbClr val="6AA84F"/>
          </a:solidFill>
        </p:spPr>
        <p:txBody>
          <a:bodyPr vert="horz" wrap="none" lIns="91440" tIns="45720" rIns="91440" bIns="4572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atin typeface="Segoe UI Symbol" panose="020B0502040204020203" pitchFamily="34" charset="0"/>
              </a:rPr>
              <a:t>ACTIVITY</a:t>
            </a:r>
            <a:endParaRPr lang="en-US">
              <a:latin typeface="Segoe UI Symbol" panose="020B0502040204020203" pitchFamily="34" charset="0"/>
            </a:endParaRPr>
          </a:p>
        </p:txBody>
      </p:sp>
    </p:spTree>
    <p:extLst>
      <p:ext uri="{BB962C8B-B14F-4D97-AF65-F5344CB8AC3E}">
        <p14:creationId xmlns:p14="http://schemas.microsoft.com/office/powerpoint/2010/main" val="1214362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eans of Participation">
    <p:bg>
      <p:bgPr>
        <a:solidFill>
          <a:schemeClr val="bg2"/>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4FE46E2-B2C3-EE43-8396-2A879938AAD6}"/>
              </a:ext>
            </a:extLst>
          </p:cNvPr>
          <p:cNvPicPr>
            <a:picLocks noChangeAspect="1"/>
          </p:cNvPicPr>
          <p:nvPr/>
        </p:nvPicPr>
        <p:blipFill>
          <a:blip r:embed="rId2"/>
          <a:stretch>
            <a:fillRect/>
          </a:stretch>
        </p:blipFill>
        <p:spPr>
          <a:xfrm>
            <a:off x="1440560" y="2500278"/>
            <a:ext cx="720000" cy="720000"/>
          </a:xfrm>
          <a:prstGeom prst="rect">
            <a:avLst/>
          </a:prstGeom>
        </p:spPr>
      </p:pic>
      <p:pic>
        <p:nvPicPr>
          <p:cNvPr id="9" name="Picture 8" descr="Logo, icon&#10;&#10;Description automatically generated">
            <a:extLst>
              <a:ext uri="{FF2B5EF4-FFF2-40B4-BE49-F238E27FC236}">
                <a16:creationId xmlns:a16="http://schemas.microsoft.com/office/drawing/2014/main" id="{B037BB0E-0F2B-EF4C-9825-19F712F48218}"/>
              </a:ext>
            </a:extLst>
          </p:cNvPr>
          <p:cNvPicPr>
            <a:picLocks noChangeAspect="1"/>
          </p:cNvPicPr>
          <p:nvPr/>
        </p:nvPicPr>
        <p:blipFill>
          <a:blip r:embed="rId3"/>
          <a:stretch>
            <a:fillRect/>
          </a:stretch>
        </p:blipFill>
        <p:spPr>
          <a:xfrm>
            <a:off x="1440560" y="3305045"/>
            <a:ext cx="720000" cy="720000"/>
          </a:xfrm>
          <a:prstGeom prst="rect">
            <a:avLst/>
          </a:prstGeom>
        </p:spPr>
      </p:pic>
      <p:pic>
        <p:nvPicPr>
          <p:cNvPr id="11" name="Picture 10" descr="Icon&#10;&#10;Description automatically generated">
            <a:extLst>
              <a:ext uri="{FF2B5EF4-FFF2-40B4-BE49-F238E27FC236}">
                <a16:creationId xmlns:a16="http://schemas.microsoft.com/office/drawing/2014/main" id="{8ADD8388-D5B5-1A4D-ADE6-C88BEEA61044}"/>
              </a:ext>
            </a:extLst>
          </p:cNvPr>
          <p:cNvPicPr>
            <a:picLocks noChangeAspect="1"/>
          </p:cNvPicPr>
          <p:nvPr/>
        </p:nvPicPr>
        <p:blipFill>
          <a:blip r:embed="rId4"/>
          <a:stretch>
            <a:fillRect/>
          </a:stretch>
        </p:blipFill>
        <p:spPr>
          <a:xfrm>
            <a:off x="1440560" y="4109812"/>
            <a:ext cx="720001" cy="720001"/>
          </a:xfrm>
          <a:prstGeom prst="rect">
            <a:avLst/>
          </a:prstGeom>
        </p:spPr>
      </p:pic>
      <p:pic>
        <p:nvPicPr>
          <p:cNvPr id="14" name="Picture 13" descr="Icon&#10;&#10;Description automatically generated">
            <a:extLst>
              <a:ext uri="{FF2B5EF4-FFF2-40B4-BE49-F238E27FC236}">
                <a16:creationId xmlns:a16="http://schemas.microsoft.com/office/drawing/2014/main" id="{62A0C060-8DC1-D64B-A7AA-2536220A2D08}"/>
              </a:ext>
            </a:extLst>
          </p:cNvPr>
          <p:cNvPicPr>
            <a:picLocks noChangeAspect="1"/>
          </p:cNvPicPr>
          <p:nvPr/>
        </p:nvPicPr>
        <p:blipFill>
          <a:blip r:embed="rId5"/>
          <a:stretch>
            <a:fillRect/>
          </a:stretch>
        </p:blipFill>
        <p:spPr>
          <a:xfrm>
            <a:off x="1434419" y="4914579"/>
            <a:ext cx="720001" cy="720001"/>
          </a:xfrm>
          <a:prstGeom prst="rect">
            <a:avLst/>
          </a:prstGeom>
        </p:spPr>
      </p:pic>
      <p:pic>
        <p:nvPicPr>
          <p:cNvPr id="16" name="Picture 15" descr="Icon&#10;&#10;Description automatically generated">
            <a:extLst>
              <a:ext uri="{FF2B5EF4-FFF2-40B4-BE49-F238E27FC236}">
                <a16:creationId xmlns:a16="http://schemas.microsoft.com/office/drawing/2014/main" id="{C49C7C8A-034A-5941-B117-F6F6545A4443}"/>
              </a:ext>
            </a:extLst>
          </p:cNvPr>
          <p:cNvPicPr>
            <a:picLocks noChangeAspect="1"/>
          </p:cNvPicPr>
          <p:nvPr/>
        </p:nvPicPr>
        <p:blipFill>
          <a:blip r:embed="rId6"/>
          <a:stretch>
            <a:fillRect/>
          </a:stretch>
        </p:blipFill>
        <p:spPr>
          <a:xfrm>
            <a:off x="714418" y="4914579"/>
            <a:ext cx="720001" cy="720001"/>
          </a:xfrm>
          <a:prstGeom prst="rect">
            <a:avLst/>
          </a:prstGeom>
        </p:spPr>
      </p:pic>
      <p:sp>
        <p:nvSpPr>
          <p:cNvPr id="17" name="TextBox 16">
            <a:extLst>
              <a:ext uri="{FF2B5EF4-FFF2-40B4-BE49-F238E27FC236}">
                <a16:creationId xmlns:a16="http://schemas.microsoft.com/office/drawing/2014/main" id="{DCF84EB3-3883-144D-8BEC-C637BB6E2FF3}"/>
              </a:ext>
            </a:extLst>
          </p:cNvPr>
          <p:cNvSpPr txBox="1"/>
          <p:nvPr/>
        </p:nvSpPr>
        <p:spPr>
          <a:xfrm>
            <a:off x="2259038" y="2583278"/>
            <a:ext cx="2900448" cy="553998"/>
          </a:xfrm>
          <a:prstGeom prst="rect">
            <a:avLst/>
          </a:prstGeom>
          <a:noFill/>
        </p:spPr>
        <p:txBody>
          <a:bodyPr wrap="square" rtlCol="0">
            <a:spAutoFit/>
          </a:bodyPr>
          <a:lstStyle/>
          <a:p>
            <a:r>
              <a:rPr lang="en-US" sz="1000" b="1">
                <a:latin typeface="Segoe UI Symbol" panose="020B0502040204020203" pitchFamily="34" charset="0"/>
              </a:rPr>
              <a:t>WHITEBOARDS</a:t>
            </a:r>
          </a:p>
          <a:p>
            <a:r>
              <a:rPr lang="en-US" sz="1000" b="0">
                <a:latin typeface="Segoe UI Symbol" panose="020B0502040204020203" pitchFamily="34" charset="0"/>
              </a:rPr>
              <a:t>All students respond to the teacher’s question, showing their responses at the same time.</a:t>
            </a:r>
          </a:p>
        </p:txBody>
      </p:sp>
      <p:pic>
        <p:nvPicPr>
          <p:cNvPr id="22" name="Picture 21" descr="Logo, icon&#10;&#10;Description automatically generated">
            <a:extLst>
              <a:ext uri="{FF2B5EF4-FFF2-40B4-BE49-F238E27FC236}">
                <a16:creationId xmlns:a16="http://schemas.microsoft.com/office/drawing/2014/main" id="{E5C0AAEF-756E-1846-95C4-07041A50DD3D}"/>
              </a:ext>
            </a:extLst>
          </p:cNvPr>
          <p:cNvPicPr>
            <a:picLocks noChangeAspect="1"/>
          </p:cNvPicPr>
          <p:nvPr/>
        </p:nvPicPr>
        <p:blipFill>
          <a:blip r:embed="rId7"/>
          <a:stretch>
            <a:fillRect/>
          </a:stretch>
        </p:blipFill>
        <p:spPr>
          <a:xfrm>
            <a:off x="5879485" y="2500278"/>
            <a:ext cx="720000" cy="720000"/>
          </a:xfrm>
          <a:prstGeom prst="rect">
            <a:avLst/>
          </a:prstGeom>
        </p:spPr>
      </p:pic>
      <p:pic>
        <p:nvPicPr>
          <p:cNvPr id="24" name="Picture 23" descr="Icon&#10;&#10;Description automatically generated">
            <a:extLst>
              <a:ext uri="{FF2B5EF4-FFF2-40B4-BE49-F238E27FC236}">
                <a16:creationId xmlns:a16="http://schemas.microsoft.com/office/drawing/2014/main" id="{8D7B7CFC-6EB8-3843-85CD-BAB4EACDEF84}"/>
              </a:ext>
            </a:extLst>
          </p:cNvPr>
          <p:cNvPicPr>
            <a:picLocks noChangeAspect="1"/>
          </p:cNvPicPr>
          <p:nvPr/>
        </p:nvPicPr>
        <p:blipFill>
          <a:blip r:embed="rId8"/>
          <a:stretch>
            <a:fillRect/>
          </a:stretch>
        </p:blipFill>
        <p:spPr>
          <a:xfrm>
            <a:off x="6599485" y="2500278"/>
            <a:ext cx="720000" cy="720000"/>
          </a:xfrm>
          <a:prstGeom prst="rect">
            <a:avLst/>
          </a:prstGeom>
        </p:spPr>
      </p:pic>
      <p:pic>
        <p:nvPicPr>
          <p:cNvPr id="26" name="Picture 25" descr="Icon&#10;&#10;Description automatically generated">
            <a:extLst>
              <a:ext uri="{FF2B5EF4-FFF2-40B4-BE49-F238E27FC236}">
                <a16:creationId xmlns:a16="http://schemas.microsoft.com/office/drawing/2014/main" id="{4E7FB63F-F338-BE46-AF08-EE4AC87C84D2}"/>
              </a:ext>
            </a:extLst>
          </p:cNvPr>
          <p:cNvPicPr>
            <a:picLocks noChangeAspect="1"/>
          </p:cNvPicPr>
          <p:nvPr/>
        </p:nvPicPr>
        <p:blipFill>
          <a:blip r:embed="rId9"/>
          <a:stretch>
            <a:fillRect/>
          </a:stretch>
        </p:blipFill>
        <p:spPr>
          <a:xfrm>
            <a:off x="7319484" y="2500278"/>
            <a:ext cx="720001" cy="720001"/>
          </a:xfrm>
          <a:prstGeom prst="rect">
            <a:avLst/>
          </a:prstGeom>
        </p:spPr>
      </p:pic>
      <p:pic>
        <p:nvPicPr>
          <p:cNvPr id="28" name="Picture 27" descr="Icon&#10;&#10;Description automatically generated">
            <a:extLst>
              <a:ext uri="{FF2B5EF4-FFF2-40B4-BE49-F238E27FC236}">
                <a16:creationId xmlns:a16="http://schemas.microsoft.com/office/drawing/2014/main" id="{8D0A038A-4FC3-544C-AF8F-7AD268CA8940}"/>
              </a:ext>
            </a:extLst>
          </p:cNvPr>
          <p:cNvPicPr>
            <a:picLocks noChangeAspect="1"/>
          </p:cNvPicPr>
          <p:nvPr/>
        </p:nvPicPr>
        <p:blipFill>
          <a:blip r:embed="rId10"/>
          <a:stretch>
            <a:fillRect/>
          </a:stretch>
        </p:blipFill>
        <p:spPr>
          <a:xfrm>
            <a:off x="8039483" y="2500278"/>
            <a:ext cx="720001" cy="720001"/>
          </a:xfrm>
          <a:prstGeom prst="rect">
            <a:avLst/>
          </a:prstGeom>
        </p:spPr>
      </p:pic>
      <p:pic>
        <p:nvPicPr>
          <p:cNvPr id="30" name="Picture 29" descr="Icon&#10;&#10;Description automatically generated">
            <a:extLst>
              <a:ext uri="{FF2B5EF4-FFF2-40B4-BE49-F238E27FC236}">
                <a16:creationId xmlns:a16="http://schemas.microsoft.com/office/drawing/2014/main" id="{91AA171F-10E5-D54B-A3D6-0C8A1053BBDC}"/>
              </a:ext>
            </a:extLst>
          </p:cNvPr>
          <p:cNvPicPr>
            <a:picLocks noChangeAspect="1"/>
          </p:cNvPicPr>
          <p:nvPr/>
        </p:nvPicPr>
        <p:blipFill>
          <a:blip r:embed="rId11"/>
          <a:stretch>
            <a:fillRect/>
          </a:stretch>
        </p:blipFill>
        <p:spPr>
          <a:xfrm>
            <a:off x="8039482" y="3305043"/>
            <a:ext cx="720002" cy="720002"/>
          </a:xfrm>
          <a:prstGeom prst="rect">
            <a:avLst/>
          </a:prstGeom>
        </p:spPr>
      </p:pic>
      <p:pic>
        <p:nvPicPr>
          <p:cNvPr id="32" name="Picture 31" descr="Icon&#10;&#10;Description automatically generated">
            <a:extLst>
              <a:ext uri="{FF2B5EF4-FFF2-40B4-BE49-F238E27FC236}">
                <a16:creationId xmlns:a16="http://schemas.microsoft.com/office/drawing/2014/main" id="{72338F61-BFB1-C341-AD2C-17AB1E23AA6D}"/>
              </a:ext>
            </a:extLst>
          </p:cNvPr>
          <p:cNvPicPr>
            <a:picLocks noChangeAspect="1"/>
          </p:cNvPicPr>
          <p:nvPr/>
        </p:nvPicPr>
        <p:blipFill>
          <a:blip r:embed="rId12"/>
          <a:stretch>
            <a:fillRect/>
          </a:stretch>
        </p:blipFill>
        <p:spPr>
          <a:xfrm>
            <a:off x="8039482" y="4109809"/>
            <a:ext cx="720001" cy="720001"/>
          </a:xfrm>
          <a:prstGeom prst="rect">
            <a:avLst/>
          </a:prstGeom>
        </p:spPr>
      </p:pic>
      <p:sp>
        <p:nvSpPr>
          <p:cNvPr id="36" name="TextBox 35">
            <a:extLst>
              <a:ext uri="{FF2B5EF4-FFF2-40B4-BE49-F238E27FC236}">
                <a16:creationId xmlns:a16="http://schemas.microsoft.com/office/drawing/2014/main" id="{D71802FD-ECFC-6748-968D-9D4568440A2F}"/>
              </a:ext>
            </a:extLst>
          </p:cNvPr>
          <p:cNvSpPr txBox="1"/>
          <p:nvPr/>
        </p:nvSpPr>
        <p:spPr>
          <a:xfrm>
            <a:off x="2259038" y="3388045"/>
            <a:ext cx="2900448" cy="553998"/>
          </a:xfrm>
          <a:prstGeom prst="rect">
            <a:avLst/>
          </a:prstGeom>
          <a:noFill/>
        </p:spPr>
        <p:txBody>
          <a:bodyPr wrap="square" rtlCol="0">
            <a:spAutoFit/>
          </a:bodyPr>
          <a:lstStyle/>
          <a:p>
            <a:r>
              <a:rPr lang="en-US" sz="1000" b="1">
                <a:latin typeface="Segoe UI Symbol" panose="020B0502040204020203" pitchFamily="34" charset="0"/>
              </a:rPr>
              <a:t>COLD CALL</a:t>
            </a:r>
          </a:p>
          <a:p>
            <a:r>
              <a:rPr lang="en-US" sz="1000" b="0">
                <a:latin typeface="Segoe UI Symbol" panose="020B0502040204020203" pitchFamily="34" charset="0"/>
              </a:rPr>
              <a:t>The teacher asks a question, gives wait time, then calls on individual students to respond.</a:t>
            </a:r>
          </a:p>
        </p:txBody>
      </p:sp>
      <p:sp>
        <p:nvSpPr>
          <p:cNvPr id="37" name="TextBox 36">
            <a:extLst>
              <a:ext uri="{FF2B5EF4-FFF2-40B4-BE49-F238E27FC236}">
                <a16:creationId xmlns:a16="http://schemas.microsoft.com/office/drawing/2014/main" id="{DAF6DF04-5F83-B041-B12A-FFF63CC1FEF3}"/>
              </a:ext>
            </a:extLst>
          </p:cNvPr>
          <p:cNvSpPr txBox="1"/>
          <p:nvPr/>
        </p:nvSpPr>
        <p:spPr>
          <a:xfrm>
            <a:off x="2259038" y="4192812"/>
            <a:ext cx="2900448" cy="553998"/>
          </a:xfrm>
          <a:prstGeom prst="rect">
            <a:avLst/>
          </a:prstGeom>
          <a:noFill/>
        </p:spPr>
        <p:txBody>
          <a:bodyPr wrap="square" rtlCol="0">
            <a:spAutoFit/>
          </a:bodyPr>
          <a:lstStyle/>
          <a:p>
            <a:r>
              <a:rPr lang="en-US" sz="1000" b="1">
                <a:latin typeface="Segoe UI Symbol" panose="020B0502040204020203" pitchFamily="34" charset="0"/>
              </a:rPr>
              <a:t>IN YOUR BOOK</a:t>
            </a:r>
          </a:p>
          <a:p>
            <a:r>
              <a:rPr lang="en-US" sz="1000" b="0">
                <a:latin typeface="Segoe UI Symbol" panose="020B0502040204020203" pitchFamily="34" charset="0"/>
              </a:rPr>
              <a:t>Students respond to a prompt in their exercise book or booklet.</a:t>
            </a:r>
          </a:p>
        </p:txBody>
      </p:sp>
      <p:sp>
        <p:nvSpPr>
          <p:cNvPr id="38" name="TextBox 37">
            <a:extLst>
              <a:ext uri="{FF2B5EF4-FFF2-40B4-BE49-F238E27FC236}">
                <a16:creationId xmlns:a16="http://schemas.microsoft.com/office/drawing/2014/main" id="{578FEB5D-D8A7-B341-8038-4FA322AD4CB8}"/>
              </a:ext>
            </a:extLst>
          </p:cNvPr>
          <p:cNvSpPr txBox="1"/>
          <p:nvPr/>
        </p:nvSpPr>
        <p:spPr>
          <a:xfrm>
            <a:off x="2259038" y="4997579"/>
            <a:ext cx="2900448" cy="707886"/>
          </a:xfrm>
          <a:prstGeom prst="rect">
            <a:avLst/>
          </a:prstGeom>
          <a:noFill/>
        </p:spPr>
        <p:txBody>
          <a:bodyPr wrap="square" rtlCol="0">
            <a:spAutoFit/>
          </a:bodyPr>
          <a:lstStyle/>
          <a:p>
            <a:r>
              <a:rPr lang="en-US" sz="1000" b="1">
                <a:latin typeface="Segoe UI Symbol" panose="020B0502040204020203" pitchFamily="34" charset="0"/>
              </a:rPr>
              <a:t>THUMBS UP, THUMBS DOWN</a:t>
            </a:r>
          </a:p>
          <a:p>
            <a:r>
              <a:rPr lang="en-US" sz="1000" b="0">
                <a:latin typeface="Segoe UI Symbol" panose="020B0502040204020203" pitchFamily="34" charset="0"/>
              </a:rPr>
              <a:t>Students indicate whether they agree or disagree with a statement, or whether something is an example or non-example.</a:t>
            </a:r>
          </a:p>
        </p:txBody>
      </p:sp>
      <p:sp>
        <p:nvSpPr>
          <p:cNvPr id="39" name="TextBox 38">
            <a:extLst>
              <a:ext uri="{FF2B5EF4-FFF2-40B4-BE49-F238E27FC236}">
                <a16:creationId xmlns:a16="http://schemas.microsoft.com/office/drawing/2014/main" id="{D245E952-2629-C84F-ACA3-4D2B0CC21EA8}"/>
              </a:ext>
            </a:extLst>
          </p:cNvPr>
          <p:cNvSpPr txBox="1"/>
          <p:nvPr/>
        </p:nvSpPr>
        <p:spPr>
          <a:xfrm>
            <a:off x="8857961" y="2583278"/>
            <a:ext cx="2900448" cy="553998"/>
          </a:xfrm>
          <a:prstGeom prst="rect">
            <a:avLst/>
          </a:prstGeom>
          <a:noFill/>
        </p:spPr>
        <p:txBody>
          <a:bodyPr wrap="square" rtlCol="0">
            <a:spAutoFit/>
          </a:bodyPr>
          <a:lstStyle/>
          <a:p>
            <a:r>
              <a:rPr lang="en-US" sz="1000" b="1">
                <a:latin typeface="Segoe UI Symbol" panose="020B0502040204020203" pitchFamily="34" charset="0"/>
              </a:rPr>
              <a:t>MULTIPLE CHOICE</a:t>
            </a:r>
          </a:p>
          <a:p>
            <a:r>
              <a:rPr lang="en-US" sz="1000" b="0">
                <a:latin typeface="Segoe UI Symbol" panose="020B0502040204020203" pitchFamily="34" charset="0"/>
              </a:rPr>
              <a:t>All students respond to a multiple-choice question with their fingers when prompted.</a:t>
            </a:r>
          </a:p>
        </p:txBody>
      </p:sp>
      <p:sp>
        <p:nvSpPr>
          <p:cNvPr id="40" name="TextBox 39">
            <a:extLst>
              <a:ext uri="{FF2B5EF4-FFF2-40B4-BE49-F238E27FC236}">
                <a16:creationId xmlns:a16="http://schemas.microsoft.com/office/drawing/2014/main" id="{7575B77A-5EE6-D347-B0E4-33C9E3FE3774}"/>
              </a:ext>
            </a:extLst>
          </p:cNvPr>
          <p:cNvSpPr txBox="1"/>
          <p:nvPr/>
        </p:nvSpPr>
        <p:spPr>
          <a:xfrm>
            <a:off x="8857961" y="3431830"/>
            <a:ext cx="2900448" cy="400110"/>
          </a:xfrm>
          <a:prstGeom prst="rect">
            <a:avLst/>
          </a:prstGeom>
          <a:noFill/>
        </p:spPr>
        <p:txBody>
          <a:bodyPr wrap="square" rtlCol="0">
            <a:spAutoFit/>
          </a:bodyPr>
          <a:lstStyle/>
          <a:p>
            <a:r>
              <a:rPr lang="en-US" sz="1000" b="1">
                <a:latin typeface="Segoe UI Symbol" panose="020B0502040204020203" pitchFamily="34" charset="0"/>
              </a:rPr>
              <a:t>TURN AND TALK</a:t>
            </a:r>
          </a:p>
          <a:p>
            <a:r>
              <a:rPr lang="en-US" sz="1000" b="0">
                <a:latin typeface="Segoe UI Symbol" panose="020B0502040204020203" pitchFamily="34" charset="0"/>
              </a:rPr>
              <a:t>Students discuss with the person next to them.</a:t>
            </a:r>
          </a:p>
        </p:txBody>
      </p:sp>
      <p:sp>
        <p:nvSpPr>
          <p:cNvPr id="41" name="TextBox 40">
            <a:extLst>
              <a:ext uri="{FF2B5EF4-FFF2-40B4-BE49-F238E27FC236}">
                <a16:creationId xmlns:a16="http://schemas.microsoft.com/office/drawing/2014/main" id="{1F10FA1A-155E-F048-B094-1247319BFFF4}"/>
              </a:ext>
            </a:extLst>
          </p:cNvPr>
          <p:cNvSpPr txBox="1"/>
          <p:nvPr/>
        </p:nvSpPr>
        <p:spPr>
          <a:xfrm>
            <a:off x="8857961" y="4192812"/>
            <a:ext cx="2900448" cy="400110"/>
          </a:xfrm>
          <a:prstGeom prst="rect">
            <a:avLst/>
          </a:prstGeom>
          <a:noFill/>
        </p:spPr>
        <p:txBody>
          <a:bodyPr wrap="square" rtlCol="0">
            <a:spAutoFit/>
          </a:bodyPr>
          <a:lstStyle/>
          <a:p>
            <a:r>
              <a:rPr lang="en-US" sz="1000" b="1">
                <a:latin typeface="Segoe UI Symbol" panose="020B0502040204020203" pitchFamily="34" charset="0"/>
              </a:rPr>
              <a:t>CHORAL RESPONSE</a:t>
            </a:r>
          </a:p>
          <a:p>
            <a:r>
              <a:rPr lang="en-US" sz="1000" b="0">
                <a:latin typeface="Segoe UI Symbol" panose="020B0502040204020203" pitchFamily="34" charset="0"/>
              </a:rPr>
              <a:t>Students respond orally all together.</a:t>
            </a:r>
          </a:p>
        </p:txBody>
      </p:sp>
      <p:sp>
        <p:nvSpPr>
          <p:cNvPr id="42" name="TextBox 41">
            <a:extLst>
              <a:ext uri="{FF2B5EF4-FFF2-40B4-BE49-F238E27FC236}">
                <a16:creationId xmlns:a16="http://schemas.microsoft.com/office/drawing/2014/main" id="{10D20C5D-7ED2-2743-93FA-FAE5308776E5}"/>
              </a:ext>
            </a:extLst>
          </p:cNvPr>
          <p:cNvSpPr txBox="1"/>
          <p:nvPr/>
        </p:nvSpPr>
        <p:spPr>
          <a:xfrm>
            <a:off x="1434419" y="1009344"/>
            <a:ext cx="9323161" cy="769441"/>
          </a:xfrm>
          <a:prstGeom prst="rect">
            <a:avLst/>
          </a:prstGeom>
          <a:noFill/>
        </p:spPr>
        <p:txBody>
          <a:bodyPr wrap="square" rtlCol="0">
            <a:spAutoFit/>
          </a:bodyPr>
          <a:lstStyle/>
          <a:p>
            <a:pPr algn="ctr"/>
            <a:r>
              <a:rPr lang="en-US" sz="4400" b="1">
                <a:latin typeface="Segoe UI Symbol" panose="020B0502040204020203" pitchFamily="34" charset="0"/>
              </a:rPr>
              <a:t>Means of Participation</a:t>
            </a:r>
          </a:p>
        </p:txBody>
      </p:sp>
    </p:spTree>
    <p:extLst>
      <p:ext uri="{BB962C8B-B14F-4D97-AF65-F5344CB8AC3E}">
        <p14:creationId xmlns:p14="http://schemas.microsoft.com/office/powerpoint/2010/main" val="4183529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redits">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EE0F2-4C49-E944-998C-AA9CBD20CD8A}"/>
              </a:ext>
            </a:extLst>
          </p:cNvPr>
          <p:cNvSpPr>
            <a:spLocks noGrp="1"/>
          </p:cNvSpPr>
          <p:nvPr>
            <p:ph sz="half" idx="1" hasCustomPrompt="1"/>
          </p:nvPr>
        </p:nvSpPr>
        <p:spPr>
          <a:xfrm>
            <a:off x="838200" y="1825625"/>
            <a:ext cx="5181600" cy="4351338"/>
          </a:xfrm>
        </p:spPr>
        <p:txBody>
          <a:bodyPr>
            <a:normAutofit/>
          </a:bodyPr>
          <a:lstStyle>
            <a:lvl1pPr marL="0" indent="0">
              <a:buFont typeface="+mj-lt"/>
              <a:buNone/>
              <a:defRPr sz="1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sz="1000"/>
              <a:t>Click to insert text</a:t>
            </a:r>
            <a:endParaRPr lang="en-US"/>
          </a:p>
        </p:txBody>
      </p:sp>
      <p:sp>
        <p:nvSpPr>
          <p:cNvPr id="4" name="Content Placeholder 3">
            <a:extLst>
              <a:ext uri="{FF2B5EF4-FFF2-40B4-BE49-F238E27FC236}">
                <a16:creationId xmlns:a16="http://schemas.microsoft.com/office/drawing/2014/main" id="{D6513375-15AC-A741-A082-A6DEA491DB73}"/>
              </a:ext>
            </a:extLst>
          </p:cNvPr>
          <p:cNvSpPr>
            <a:spLocks noGrp="1"/>
          </p:cNvSpPr>
          <p:nvPr>
            <p:ph sz="half" idx="2" hasCustomPrompt="1"/>
          </p:nvPr>
        </p:nvSpPr>
        <p:spPr>
          <a:xfrm>
            <a:off x="6172200" y="1825625"/>
            <a:ext cx="5181600" cy="4351338"/>
          </a:xfrm>
        </p:spPr>
        <p:txBody>
          <a:bodyPr>
            <a:normAutofit/>
          </a:bodyPr>
          <a:lstStyle>
            <a:lvl1pPr marL="0" indent="0">
              <a:buFont typeface="+mj-lt"/>
              <a:buNone/>
              <a:defRPr sz="1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insert text</a:t>
            </a:r>
          </a:p>
        </p:txBody>
      </p:sp>
      <p:sp>
        <p:nvSpPr>
          <p:cNvPr id="8" name="Subtitle 2">
            <a:extLst>
              <a:ext uri="{FF2B5EF4-FFF2-40B4-BE49-F238E27FC236}">
                <a16:creationId xmlns:a16="http://schemas.microsoft.com/office/drawing/2014/main" id="{8633E7EF-8333-004D-9986-361535AB8073}"/>
              </a:ext>
            </a:extLst>
          </p:cNvPr>
          <p:cNvSpPr>
            <a:spLocks noGrp="1"/>
          </p:cNvSpPr>
          <p:nvPr>
            <p:ph type="subTitle" idx="10" hasCustomPrompt="1"/>
          </p:nvPr>
        </p:nvSpPr>
        <p:spPr>
          <a:xfrm>
            <a:off x="10210800" y="6530546"/>
            <a:ext cx="1981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
        <p:nvSpPr>
          <p:cNvPr id="5" name="TextBox 4">
            <a:extLst>
              <a:ext uri="{FF2B5EF4-FFF2-40B4-BE49-F238E27FC236}">
                <a16:creationId xmlns:a16="http://schemas.microsoft.com/office/drawing/2014/main" id="{25C069C9-B38A-634F-8426-488928D6572B}"/>
              </a:ext>
            </a:extLst>
          </p:cNvPr>
          <p:cNvSpPr txBox="1"/>
          <p:nvPr/>
        </p:nvSpPr>
        <p:spPr>
          <a:xfrm>
            <a:off x="838200" y="702601"/>
            <a:ext cx="7842325" cy="769441"/>
          </a:xfrm>
          <a:prstGeom prst="rect">
            <a:avLst/>
          </a:prstGeom>
          <a:noFill/>
        </p:spPr>
        <p:txBody>
          <a:bodyPr wrap="square" rtlCol="0">
            <a:spAutoFit/>
          </a:bodyPr>
          <a:lstStyle/>
          <a:p>
            <a:r>
              <a:rPr lang="en-US" sz="4400" b="1">
                <a:latin typeface="Segoe UI Symbol" panose="020B0502040204020203" pitchFamily="34" charset="0"/>
              </a:rPr>
              <a:t>Credits</a:t>
            </a:r>
          </a:p>
        </p:txBody>
      </p:sp>
    </p:spTree>
    <p:extLst>
      <p:ext uri="{BB962C8B-B14F-4D97-AF65-F5344CB8AC3E}">
        <p14:creationId xmlns:p14="http://schemas.microsoft.com/office/powerpoint/2010/main" val="1200351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0478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5505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23/01/2024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80257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23/01/2024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65776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23/01/2024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991619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900DA-1AAB-49E9-B0AC-5E4BF3187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F4A216-27B1-4514-9C11-61D7DBD3DE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9239900-F5BF-4042-8BC7-78CBE77C5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FC6F1-5882-4A14-8602-2ACADE040F17}" type="datetimeFigureOut">
              <a:rPr lang="en-AU" smtClean="0"/>
              <a:t>23/01/2024</a:t>
            </a:fld>
            <a:endParaRPr lang="en-AU"/>
          </a:p>
        </p:txBody>
      </p:sp>
      <p:sp>
        <p:nvSpPr>
          <p:cNvPr id="5" name="Footer Placeholder 4">
            <a:extLst>
              <a:ext uri="{FF2B5EF4-FFF2-40B4-BE49-F238E27FC236}">
                <a16:creationId xmlns:a16="http://schemas.microsoft.com/office/drawing/2014/main" id="{BE9A1F87-4AE9-4104-8CCD-F791A0F46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C76126E-B917-4565-8F3E-A2E263A744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F40D8-C805-4F6C-B58A-E1B88869A284}" type="slidenum">
              <a:rPr lang="en-AU" smtClean="0"/>
              <a:t>‹#›</a:t>
            </a:fld>
            <a:endParaRPr lang="en-AU"/>
          </a:p>
        </p:txBody>
      </p:sp>
    </p:spTree>
    <p:extLst>
      <p:ext uri="{BB962C8B-B14F-4D97-AF65-F5344CB8AC3E}">
        <p14:creationId xmlns:p14="http://schemas.microsoft.com/office/powerpoint/2010/main" val="145556372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E6F4EABA-7327-4C9B-A25B-2EC6D8E7B2ED}" type="datetimeFigureOut">
              <a:rPr lang="en-AU" smtClean="0"/>
              <a:pPr/>
              <a:t>23/01/2024</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482C3C5-518F-455F-891D-918179D3F322}" type="slidenum">
              <a:rPr lang="en-AU" smtClean="0"/>
              <a:pPr/>
              <a:t>‹#›</a:t>
            </a:fld>
            <a:endParaRPr lang="en-AU" dirty="0"/>
          </a:p>
        </p:txBody>
      </p:sp>
    </p:spTree>
    <p:extLst>
      <p:ext uri="{BB962C8B-B14F-4D97-AF65-F5344CB8AC3E}">
        <p14:creationId xmlns:p14="http://schemas.microsoft.com/office/powerpoint/2010/main" val="120867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31061319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0185B-A0A2-5845-8CF9-691F60F26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58F-4CFC-E84A-86C1-7EB1AC590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9E6E50-71FA-4541-8FA1-94DDC9A0E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Symbol" panose="020B0502040204020203" pitchFamily="34" charset="0"/>
              </a:defRPr>
            </a:lvl1pPr>
          </a:lstStyle>
          <a:p>
            <a:fld id="{72237F8B-9C5C-6E42-9A92-52F1619167E6}" type="datetimeFigureOut">
              <a:rPr lang="en-US" smtClean="0"/>
              <a:pPr/>
              <a:t>1/23/2024</a:t>
            </a:fld>
            <a:endParaRPr lang="en-US"/>
          </a:p>
        </p:txBody>
      </p:sp>
      <p:sp>
        <p:nvSpPr>
          <p:cNvPr id="5" name="Footer Placeholder 4">
            <a:extLst>
              <a:ext uri="{FF2B5EF4-FFF2-40B4-BE49-F238E27FC236}">
                <a16:creationId xmlns:a16="http://schemas.microsoft.com/office/drawing/2014/main" id="{A5E14F76-8EBD-1E4D-82BC-536BD8530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Symbol"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FACADBD-7CC4-7B44-B4CF-072167262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Symbol" panose="020B0502040204020203" pitchFamily="34" charset="0"/>
              </a:defRPr>
            </a:lvl1pPr>
          </a:lstStyle>
          <a:p>
            <a:fld id="{E12C9F53-2A72-4042-A758-E9BEDC89171E}" type="slidenum">
              <a:rPr lang="en-US" smtClean="0"/>
              <a:pPr/>
              <a:t>‹#›</a:t>
            </a:fld>
            <a:endParaRPr lang="en-US"/>
          </a:p>
        </p:txBody>
      </p:sp>
    </p:spTree>
    <p:extLst>
      <p:ext uri="{BB962C8B-B14F-4D97-AF65-F5344CB8AC3E}">
        <p14:creationId xmlns:p14="http://schemas.microsoft.com/office/powerpoint/2010/main" val="172975427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Segoe UI Symbol"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ymbol"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ymbol"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ymbol"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ymbol"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ymbol"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3.png"/><Relationship Id="rId4" Type="http://schemas.openxmlformats.org/officeDocument/2006/relationships/image" Target="../media/image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3.png"/><Relationship Id="rId4" Type="http://schemas.openxmlformats.org/officeDocument/2006/relationships/image" Target="../media/image18.png"/></Relationships>
</file>

<file path=ppt/slides/_rels/slide10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01.png"/><Relationship Id="rId4" Type="http://schemas.openxmlformats.org/officeDocument/2006/relationships/image" Target="../media/image3.png"/><Relationship Id="rId9"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36.xml"/><Relationship Id="rId4" Type="http://schemas.openxmlformats.org/officeDocument/2006/relationships/image" Target="../media/image10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4.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8.png"/><Relationship Id="rId7"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18.png"/></Relationships>
</file>

<file path=ppt/slides/_rels/slide1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3.png"/><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21.png"/><Relationship Id="rId4" Type="http://schemas.openxmlformats.org/officeDocument/2006/relationships/image" Target="../media/image3.png"/><Relationship Id="rId9" Type="http://schemas.openxmlformats.org/officeDocument/2006/relationships/image" Target="../media/image120.png"/></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1.xml"/><Relationship Id="rId5" Type="http://schemas.openxmlformats.org/officeDocument/2006/relationships/image" Target="../media/image122.png"/><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1.xml"/><Relationship Id="rId5" Type="http://schemas.openxmlformats.org/officeDocument/2006/relationships/image" Target="../media/image122.png"/><Relationship Id="rId4" Type="http://schemas.openxmlformats.org/officeDocument/2006/relationships/image" Target="../media/image11.png"/></Relationships>
</file>

<file path=ppt/slides/_rels/slide1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8.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8.png"/><Relationship Id="rId7"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3.png"/><Relationship Id="rId4" Type="http://schemas.openxmlformats.org/officeDocument/2006/relationships/image" Target="../media/image18.png"/></Relationships>
</file>

<file path=ppt/slides/_rels/slide1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3.png"/><Relationship Id="rId4" Type="http://schemas.openxmlformats.org/officeDocument/2006/relationships/image" Target="../media/image18.png"/></Relationships>
</file>

<file path=ppt/slides/_rels/slide1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135.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31.svg"/></Relationships>
</file>

<file path=ppt/slides/_rels/slide14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136.png"/></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36.xml"/><Relationship Id="rId4" Type="http://schemas.openxmlformats.org/officeDocument/2006/relationships/image" Target="../media/image106.png"/></Relationships>
</file>

<file path=ppt/slides/_rels/slide1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36.xml"/><Relationship Id="rId4" Type="http://schemas.openxmlformats.org/officeDocument/2006/relationships/image" Target="../media/image13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8.png"/><Relationship Id="rId7" Type="http://schemas.openxmlformats.org/officeDocument/2006/relationships/image" Target="../media/image143.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3.png"/></Relationships>
</file>

<file path=ppt/slides/_rels/slide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3.png"/></Relationships>
</file>

<file path=ppt/slides/_rels/slide1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3.png"/><Relationship Id="rId4" Type="http://schemas.openxmlformats.org/officeDocument/2006/relationships/image" Target="../media/image18.png"/></Relationships>
</file>

<file path=ppt/slides/_rels/slide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16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6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6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9.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18.png"/></Relationships>
</file>

<file path=ppt/slides/_rels/slide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3.png"/><Relationship Id="rId4" Type="http://schemas.openxmlformats.org/officeDocument/2006/relationships/image" Target="../media/image18.png"/></Relationships>
</file>

<file path=ppt/slides/_rels/slide17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151.jpeg"/></Relationships>
</file>

<file path=ppt/slides/_rels/slide1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40.png"/></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image" Target="../media/image12.png"/></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54.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image" Target="../media/image12.png"/></Relationships>
</file>

<file path=ppt/slides/_rels/slide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54.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2.png"/></Relationships>
</file>

<file path=ppt/slides/_rels/slide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3.png"/></Relationships>
</file>

<file path=ppt/slides/_rels/slide1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8.png"/><Relationship Id="rId7" Type="http://schemas.openxmlformats.org/officeDocument/2006/relationships/image" Target="../media/image159.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3.png"/></Relationships>
</file>

<file path=ppt/slides/_rels/slide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3.png"/></Relationships>
</file>

<file path=ppt/slides/_rels/slide1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3.png"/><Relationship Id="rId4" Type="http://schemas.openxmlformats.org/officeDocument/2006/relationships/image" Target="../media/image18.png"/></Relationships>
</file>

<file path=ppt/slides/_rels/slide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3.png"/><Relationship Id="rId4" Type="http://schemas.openxmlformats.org/officeDocument/2006/relationships/image" Target="../media/image18.png"/></Relationships>
</file>

<file path=ppt/slides/_rels/slide19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5.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9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19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7.png"/><Relationship Id="rId10" Type="http://schemas.openxmlformats.org/officeDocument/2006/relationships/image" Target="../media/image168.jpeg"/><Relationship Id="rId4" Type="http://schemas.openxmlformats.org/officeDocument/2006/relationships/image" Target="../media/image18.png"/><Relationship Id="rId9" Type="http://schemas.openxmlformats.org/officeDocument/2006/relationships/image" Target="../media/image10.png"/></Relationships>
</file>

<file path=ppt/slides/_rels/slide19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163.png"/></Relationships>
</file>

<file path=ppt/slides/_rels/slide1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3.png"/></Relationships>
</file>

<file path=ppt/slides/_rels/slide2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3.png"/></Relationships>
</file>

<file path=ppt/slides/_rels/slide2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6.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8.png"/><Relationship Id="rId7" Type="http://schemas.openxmlformats.org/officeDocument/2006/relationships/image" Target="../media/image174.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3.png"/></Relationships>
</file>

<file path=ppt/slides/_rels/slide2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3.png"/></Relationships>
</file>

<file path=ppt/slides/_rels/slide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3.png"/><Relationship Id="rId4" Type="http://schemas.openxmlformats.org/officeDocument/2006/relationships/image" Target="../media/image18.png"/></Relationships>
</file>

<file path=ppt/slides/_rels/slide2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2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3.png"/><Relationship Id="rId4" Type="http://schemas.openxmlformats.org/officeDocument/2006/relationships/image" Target="../media/image18.png"/></Relationships>
</file>

<file path=ppt/slides/_rels/slide21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6.png"/><Relationship Id="rId7" Type="http://schemas.openxmlformats.org/officeDocument/2006/relationships/image" Target="../media/image179.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81.pn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82.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177.png"/></Relationships>
</file>

<file path=ppt/slides/_rels/slide2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83.png"/></Relationships>
</file>

<file path=ppt/slides/_rels/slide2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4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3.png"/></Relationships>
</file>

<file path=ppt/slides/_rels/slide2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88.jpeg"/><Relationship Id="rId4" Type="http://schemas.openxmlformats.org/officeDocument/2006/relationships/image" Target="../media/image3.png"/></Relationships>
</file>

<file path=ppt/slides/_rels/slide2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png"/><Relationship Id="rId7" Type="http://schemas.openxmlformats.org/officeDocument/2006/relationships/image" Target="../media/image191.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3.png"/></Relationships>
</file>

<file path=ppt/slides/_rels/slide2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3.png"/></Relationships>
</file>

<file path=ppt/slides/_rels/slide2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3.png"/><Relationship Id="rId4" Type="http://schemas.openxmlformats.org/officeDocument/2006/relationships/image" Target="../media/image18.png"/></Relationships>
</file>

<file path=ppt/slides/_rels/slide2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3.png"/><Relationship Id="rId4" Type="http://schemas.openxmlformats.org/officeDocument/2006/relationships/image" Target="../media/image18.png"/></Relationships>
</file>

<file path=ppt/slides/_rels/slide23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6.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7.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198.png"/></Relationships>
</file>

<file path=ppt/slides/_rels/slide2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8.xml"/><Relationship Id="rId1" Type="http://schemas.openxmlformats.org/officeDocument/2006/relationships/slideLayout" Target="../slideLayouts/slideLayout36.xml"/><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9.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2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0.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2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1.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2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36.xml"/><Relationship Id="rId4" Type="http://schemas.openxmlformats.org/officeDocument/2006/relationships/image" Target="../media/image199.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3.png"/></Relationships>
</file>

<file path=ppt/slides/_rels/slide2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3.png"/></Relationships>
</file>

<file path=ppt/slides/_rels/slide2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png"/></Relationships>
</file>

<file path=ppt/slides/_rels/slide250.xml.rels><?xml version="1.0" encoding="UTF-8" standalone="yes"?>
<Relationships xmlns="http://schemas.openxmlformats.org/package/2006/relationships"><Relationship Id="rId8" Type="http://schemas.openxmlformats.org/officeDocument/2006/relationships/image" Target="../media/image206.jpeg"/><Relationship Id="rId3" Type="http://schemas.openxmlformats.org/officeDocument/2006/relationships/image" Target="../media/image18.png"/><Relationship Id="rId7" Type="http://schemas.openxmlformats.org/officeDocument/2006/relationships/image" Target="../media/image205.jpe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3.png"/></Relationships>
</file>

<file path=ppt/slides/_rels/slide2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3.png"/></Relationships>
</file>

<file path=ppt/slides/_rels/slide2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3.png"/><Relationship Id="rId4" Type="http://schemas.openxmlformats.org/officeDocument/2006/relationships/image" Target="../media/image18.png"/></Relationships>
</file>

<file path=ppt/slides/_rels/slide2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3.png"/><Relationship Id="rId4" Type="http://schemas.openxmlformats.org/officeDocument/2006/relationships/image" Target="../media/image18.png"/></Relationships>
</file>

<file path=ppt/slides/_rels/slide25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0.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5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1.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2.png"/></Relationships>
</file>

<file path=ppt/slides/_rels/slide2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3.png"/><Relationship Id="rId5" Type="http://schemas.openxmlformats.org/officeDocument/2006/relationships/image" Target="../media/image3.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png"/></Relationships>
</file>

<file path=ppt/slides/_rels/slide26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08.png"/></Relationships>
</file>

<file path=ppt/slides/_rels/slide2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3.png"/></Relationships>
</file>

<file path=ppt/slides/_rels/slide2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216.jpeg"/><Relationship Id="rId4" Type="http://schemas.openxmlformats.org/officeDocument/2006/relationships/image" Target="../media/image3.png"/></Relationships>
</file>

<file path=ppt/slides/_rels/slide2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8.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18.png"/><Relationship Id="rId7" Type="http://schemas.openxmlformats.org/officeDocument/2006/relationships/image" Target="../media/image219.jpe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3.png"/></Relationships>
</file>

<file path=ppt/slides/_rels/slide2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3.png"/></Relationships>
</file>

<file path=ppt/slides/_rels/slide2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3.png"/><Relationship Id="rId4" Type="http://schemas.openxmlformats.org/officeDocument/2006/relationships/image" Target="../media/image18.png"/></Relationships>
</file>

<file path=ppt/slides/_rels/slide27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3.jpe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7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4.png"/><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3.png"/><Relationship Id="rId4" Type="http://schemas.openxmlformats.org/officeDocument/2006/relationships/image" Target="../media/image18.png"/></Relationships>
</file>

<file path=ppt/slides/_rels/slide2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3.png"/><Relationship Id="rId4" Type="http://schemas.openxmlformats.org/officeDocument/2006/relationships/image" Target="../media/image18.png"/></Relationships>
</file>

<file path=ppt/slides/_rels/slide2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image" Target="../media/image3.png"/><Relationship Id="rId4" Type="http://schemas.openxmlformats.org/officeDocument/2006/relationships/image" Target="../media/image18.png"/></Relationships>
</file>

<file path=ppt/slides/_rels/slide2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3.png"/><Relationship Id="rId4" Type="http://schemas.openxmlformats.org/officeDocument/2006/relationships/image" Target="../media/image18.png"/></Relationships>
</file>

<file path=ppt/slides/_rels/slide27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26.png"/><Relationship Id="rId4" Type="http://schemas.openxmlformats.org/officeDocument/2006/relationships/image" Target="../media/image3.png"/><Relationship Id="rId9" Type="http://schemas.openxmlformats.org/officeDocument/2006/relationships/image" Target="../media/image222.png"/></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png"/></Relationships>
</file>

<file path=ppt/slides/_rels/slide2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2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8.xml"/><Relationship Id="rId5" Type="http://schemas.openxmlformats.org/officeDocument/2006/relationships/image" Target="../media/image11.png"/><Relationship Id="rId4" Type="http://schemas.openxmlformats.org/officeDocument/2006/relationships/image" Target="../media/image3.png"/></Relationships>
</file>

<file path=ppt/slides/_rels/slide2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8.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png"/><Relationship Id="rId4" Type="http://schemas.openxmlformats.org/officeDocument/2006/relationships/image" Target="../media/image3.png"/></Relationships>
</file>

<file path=ppt/slides/_rels/slide2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232.jpeg"/><Relationship Id="rId4" Type="http://schemas.openxmlformats.org/officeDocument/2006/relationships/image" Target="../media/image3.png"/></Relationships>
</file>

<file path=ppt/slides/_rels/slide2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9.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18.png"/><Relationship Id="rId7" Type="http://schemas.openxmlformats.org/officeDocument/2006/relationships/image" Target="../media/image235.jpe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237.png"/><Relationship Id="rId4" Type="http://schemas.openxmlformats.org/officeDocument/2006/relationships/image" Target="../media/image3.png"/></Relationships>
</file>

<file path=ppt/slides/_rels/slide29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18.png"/></Relationships>
</file>

<file path=ppt/slides/_rels/slide2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3.png"/><Relationship Id="rId4" Type="http://schemas.openxmlformats.org/officeDocument/2006/relationships/image" Target="../media/image18.png"/></Relationships>
</file>

<file path=ppt/slides/_rels/slide2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39.png"/><Relationship Id="rId5" Type="http://schemas.openxmlformats.org/officeDocument/2006/relationships/image" Target="../media/image3.png"/><Relationship Id="rId4" Type="http://schemas.openxmlformats.org/officeDocument/2006/relationships/image" Target="../media/image18.png"/></Relationships>
</file>

<file path=ppt/slides/_rels/slide29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0.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9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1.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2.png"/><Relationship Id="rId5" Type="http://schemas.openxmlformats.org/officeDocument/2006/relationships/image" Target="../media/image3.png"/><Relationship Id="rId4" Type="http://schemas.openxmlformats.org/officeDocument/2006/relationships/image" Target="../media/image18.png"/></Relationships>
</file>

<file path=ppt/slides/_rels/slide29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2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png"/></Relationships>
</file>

<file path=ppt/slides/_rels/slide3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0.xml"/><Relationship Id="rId1" Type="http://schemas.openxmlformats.org/officeDocument/2006/relationships/slideLayout" Target="../slideLayouts/slideLayout36.xml"/><Relationship Id="rId4" Type="http://schemas.openxmlformats.org/officeDocument/2006/relationships/image" Target="../media/image106.png"/></Relationships>
</file>

<file path=ppt/slides/_rels/slide3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1.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3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2.xml"/><Relationship Id="rId1" Type="http://schemas.openxmlformats.org/officeDocument/2006/relationships/slideLayout" Target="../slideLayouts/slideLayout36.xml"/><Relationship Id="rId4" Type="http://schemas.openxmlformats.org/officeDocument/2006/relationships/image" Target="../media/image71.png"/></Relationships>
</file>

<file path=ppt/slides/_rels/slide3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3.xml"/><Relationship Id="rId1" Type="http://schemas.openxmlformats.org/officeDocument/2006/relationships/slideLayout" Target="../slideLayouts/slideLayout36.xml"/><Relationship Id="rId4" Type="http://schemas.openxmlformats.org/officeDocument/2006/relationships/image" Target="../media/image70.png"/></Relationships>
</file>

<file path=ppt/slides/_rels/slide3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36.xml"/><Relationship Id="rId4" Type="http://schemas.openxmlformats.org/officeDocument/2006/relationships/image" Target="../media/image244.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8.pn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pn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76.jpe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8.png"/><Relationship Id="rId7"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3.png"/><Relationship Id="rId4" Type="http://schemas.openxmlformats.org/officeDocument/2006/relationships/image" Target="../media/image18.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7.png"/><Relationship Id="rId7" Type="http://schemas.openxmlformats.org/officeDocument/2006/relationships/image" Target="../media/image8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3.png"/><Relationship Id="rId4" Type="http://schemas.openxmlformats.org/officeDocument/2006/relationships/image" Target="../media/image18.png"/></Relationships>
</file>

<file path=ppt/slides/_rels/slide8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51.xml"/><Relationship Id="rId5" Type="http://schemas.openxmlformats.org/officeDocument/2006/relationships/image" Target="../media/image2.png"/><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8.png"/><Relationship Id="rId7" Type="http://schemas.openxmlformats.org/officeDocument/2006/relationships/image" Target="../media/image95.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3.png"/><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png"/><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8A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01F793-C768-4D30-A5E9-65A2DFE99BD1}"/>
              </a:ext>
            </a:extLst>
          </p:cNvPr>
          <p:cNvPicPr>
            <a:picLocks noChangeAspect="1"/>
          </p:cNvPicPr>
          <p:nvPr/>
        </p:nvPicPr>
        <p:blipFill>
          <a:blip r:embed="rId2">
            <a:alphaModFix amt="50000"/>
          </a:blip>
          <a:stretch>
            <a:fillRect/>
          </a:stretch>
        </p:blipFill>
        <p:spPr>
          <a:xfrm>
            <a:off x="3091806" y="91849"/>
            <a:ext cx="5300995" cy="5895897"/>
          </a:xfrm>
          <a:prstGeom prst="rect">
            <a:avLst/>
          </a:prstGeom>
          <a:ln>
            <a:noFill/>
          </a:ln>
        </p:spPr>
      </p:pic>
      <p:sp>
        <p:nvSpPr>
          <p:cNvPr id="11" name="Subtitle 2">
            <a:extLst>
              <a:ext uri="{FF2B5EF4-FFF2-40B4-BE49-F238E27FC236}">
                <a16:creationId xmlns:a16="http://schemas.microsoft.com/office/drawing/2014/main" id="{157E5CF6-E1D5-4B20-9BB1-2DF49DA6E4AD}"/>
              </a:ext>
            </a:extLst>
          </p:cNvPr>
          <p:cNvSpPr txBox="1">
            <a:spLocks/>
          </p:cNvSpPr>
          <p:nvPr/>
        </p:nvSpPr>
        <p:spPr>
          <a:xfrm>
            <a:off x="10223693" y="91849"/>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Year 4</a:t>
            </a:r>
          </a:p>
        </p:txBody>
      </p:sp>
      <p:sp>
        <p:nvSpPr>
          <p:cNvPr id="2" name="Title 1"/>
          <p:cNvSpPr>
            <a:spLocks noGrp="1"/>
          </p:cNvSpPr>
          <p:nvPr>
            <p:ph type="ctrTitle"/>
          </p:nvPr>
        </p:nvSpPr>
        <p:spPr>
          <a:xfrm>
            <a:off x="-10035" y="1778120"/>
            <a:ext cx="12069196" cy="1457324"/>
          </a:xfrm>
        </p:spPr>
        <p:txBody>
          <a:bodyPr>
            <a:noAutofit/>
          </a:bodyPr>
          <a:lstStyle/>
          <a:p>
            <a:pPr>
              <a:lnSpc>
                <a:spcPct val="114000"/>
              </a:lnSpc>
            </a:pPr>
            <a:r>
              <a:rPr lang="en-AU" sz="4000" b="1" dirty="0">
                <a:latin typeface="Century Gothic" panose="020B0502020202020204" pitchFamily="34" charset="0"/>
              </a:rPr>
              <a:t>The Middle Ages</a:t>
            </a:r>
            <a:br>
              <a:rPr lang="en-AU" sz="5400" b="1" dirty="0">
                <a:latin typeface="Century Gothic" panose="020B0502020202020204" pitchFamily="34" charset="0"/>
              </a:rPr>
            </a:br>
            <a:r>
              <a:rPr lang="en-AU" sz="2800" dirty="0">
                <a:latin typeface="Century Gothic" panose="020B0502020202020204" pitchFamily="34" charset="0"/>
              </a:rPr>
              <a:t> Core Knowledge Unit</a:t>
            </a:r>
            <a:endParaRPr lang="en-AU" sz="1800" dirty="0">
              <a:latin typeface="Century Gothic" panose="020B0502020202020204" pitchFamily="34" charset="0"/>
            </a:endParaRPr>
          </a:p>
        </p:txBody>
      </p:sp>
      <p:sp>
        <p:nvSpPr>
          <p:cNvPr id="5" name="Title 1">
            <a:extLst>
              <a:ext uri="{FF2B5EF4-FFF2-40B4-BE49-F238E27FC236}">
                <a16:creationId xmlns:a16="http://schemas.microsoft.com/office/drawing/2014/main" id="{3F7427D3-6609-9F4F-EB6D-3F43772FE411}"/>
              </a:ext>
            </a:extLst>
          </p:cNvPr>
          <p:cNvSpPr txBox="1">
            <a:spLocks/>
          </p:cNvSpPr>
          <p:nvPr/>
        </p:nvSpPr>
        <p:spPr>
          <a:xfrm>
            <a:off x="2890695" y="5807131"/>
            <a:ext cx="5703216" cy="95902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AU" sz="1800" b="1" dirty="0">
                <a:latin typeface="Century Gothic" panose="020B0502020202020204" pitchFamily="34" charset="0"/>
              </a:rPr>
              <a:t>Slide deck made by Lauren Van Dongen based on FREE Core Knowledge Foundation resources </a:t>
            </a:r>
            <a:endParaRPr lang="en-AU" sz="1800" b="1" dirty="0">
              <a:latin typeface="+mn-lt"/>
            </a:endParaRPr>
          </a:p>
        </p:txBody>
      </p:sp>
    </p:spTree>
    <p:extLst>
      <p:ext uri="{BB962C8B-B14F-4D97-AF65-F5344CB8AC3E}">
        <p14:creationId xmlns:p14="http://schemas.microsoft.com/office/powerpoint/2010/main" val="415311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Scar, the </a:t>
            </a:r>
            <a:r>
              <a:rPr kumimoji="0" lang="en-AU" sz="3600" b="0" i="0" u="none" strike="noStrike" kern="1200" cap="none" spc="0" normalizeH="0" baseline="0" noProof="0">
                <a:ln>
                  <a:noFill/>
                </a:ln>
                <a:solidFill>
                  <a:srgbClr val="FF0000"/>
                </a:solidFill>
                <a:effectLst/>
                <a:uLnTx/>
                <a:uFillTx/>
                <a:latin typeface="Century Gothic"/>
                <a:ea typeface="+mn-ea"/>
                <a:cs typeface="Manjari" panose="02000503000000000000" pitchFamily="2" charset="0"/>
              </a:rPr>
              <a:t>infamous</a:t>
            </a: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 lion, wanted to be King.</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2892305"/>
            <a:ext cx="1159421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There is</a:t>
            </a:r>
            <a:r>
              <a:rPr kumimoji="0" lang="en-US" sz="3600" b="0" i="0" u="none" strike="noStrike" kern="1200" cap="none" spc="0" normalizeH="0" noProof="0" dirty="0">
                <a:ln>
                  <a:noFill/>
                </a:ln>
                <a:solidFill>
                  <a:srgbClr val="003A47"/>
                </a:solidFill>
                <a:effectLst/>
                <a:uLnTx/>
                <a:uFillTx/>
                <a:latin typeface="Century Gothic"/>
                <a:ea typeface="+mn-ea"/>
                <a:cs typeface="Manjari" panose="02000503000000000000" pitchFamily="2" charset="0"/>
              </a:rPr>
              <a:t> a university in England that is </a:t>
            </a:r>
            <a:r>
              <a:rPr kumimoji="0" lang="en-US" sz="3600" b="0" i="0" u="none" strike="noStrike" kern="1200" cap="none" spc="0" normalizeH="0" noProof="0" dirty="0">
                <a:ln>
                  <a:noFill/>
                </a:ln>
                <a:solidFill>
                  <a:srgbClr val="FF0000"/>
                </a:solidFill>
                <a:effectLst/>
                <a:uLnTx/>
                <a:uFillTx/>
                <a:latin typeface="Century Gothic"/>
                <a:ea typeface="+mn-ea"/>
                <a:cs typeface="Manjari" panose="02000503000000000000" pitchFamily="2" charset="0"/>
              </a:rPr>
              <a:t>infamous</a:t>
            </a:r>
            <a:r>
              <a:rPr kumimoji="0" lang="en-US" sz="3600" b="0" i="0" u="none" strike="noStrike" kern="1200" cap="none" spc="0" normalizeH="0" noProof="0" dirty="0">
                <a:ln>
                  <a:noFill/>
                </a:ln>
                <a:solidFill>
                  <a:srgbClr val="003A47"/>
                </a:solidFill>
                <a:effectLst/>
                <a:uLnTx/>
                <a:uFillTx/>
                <a:latin typeface="Century Gothic"/>
                <a:ea typeface="+mn-ea"/>
                <a:cs typeface="Manjari" panose="02000503000000000000" pitchFamily="2" charset="0"/>
              </a:rPr>
              <a:t> for poorly behaved students. </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A47"/>
                </a:solidFill>
                <a:effectLst/>
                <a:uLnTx/>
                <a:uFillTx/>
                <a:latin typeface="Century Gothic"/>
                <a:cs typeface="Manjari" panose="02000503000000000000" pitchFamily="2" charset="0"/>
              </a:rPr>
              <a:t>Some people say Ned Kelly is </a:t>
            </a:r>
            <a:r>
              <a:rPr kumimoji="0" lang="en-US" sz="3600" b="0" i="0" u="none" strike="noStrike" kern="1200" cap="none" spc="0" normalizeH="0" baseline="0" noProof="0" dirty="0">
                <a:ln>
                  <a:noFill/>
                </a:ln>
                <a:solidFill>
                  <a:srgbClr val="FF0000"/>
                </a:solidFill>
                <a:effectLst/>
                <a:uLnTx/>
                <a:uFillTx/>
                <a:latin typeface="Century Gothic"/>
                <a:cs typeface="Manjari" panose="02000503000000000000" pitchFamily="2" charset="0"/>
              </a:rPr>
              <a:t>infamous</a:t>
            </a:r>
            <a:r>
              <a:rPr kumimoji="0" lang="en-US" sz="3600" b="0" i="0" u="none" strike="noStrike" kern="1200" cap="none" spc="0" normalizeH="0" baseline="0" noProof="0" dirty="0">
                <a:ln>
                  <a:noFill/>
                </a:ln>
                <a:solidFill>
                  <a:srgbClr val="003A47"/>
                </a:solidFill>
                <a:effectLst/>
                <a:uLnTx/>
                <a:uFillTx/>
                <a:latin typeface="Century Gothic"/>
                <a:cs typeface="Manjari" panose="02000503000000000000" pitchFamily="2" charset="0"/>
              </a:rPr>
              <a:t>,</a:t>
            </a:r>
            <a:r>
              <a:rPr kumimoji="0" lang="en-US" sz="3600" b="0" i="0" u="none" strike="noStrike" kern="1200" cap="none" spc="0" normalizeH="0" noProof="0" dirty="0">
                <a:ln>
                  <a:noFill/>
                </a:ln>
                <a:solidFill>
                  <a:srgbClr val="003A47"/>
                </a:solidFill>
                <a:effectLst/>
                <a:uLnTx/>
                <a:uFillTx/>
                <a:latin typeface="Century Gothic"/>
                <a:cs typeface="Manjari" panose="02000503000000000000" pitchFamily="2" charset="0"/>
              </a:rPr>
              <a:t> but some think he is a hero. </a:t>
            </a:r>
            <a:endParaRPr kumimoji="0" lang="en-US" sz="36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3085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took place in the Great Hall in a castle?</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5968" y="694910"/>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31918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In the Great Hall in a castle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42536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303613"/>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In the Great Hall in a castle </a:t>
            </a:r>
            <a:r>
              <a:rPr lang="en-AU" sz="1200" b="1">
                <a:solidFill>
                  <a:srgbClr val="000000"/>
                </a:solidFill>
                <a:latin typeface="Century Gothic" panose="020B0502020202020204" pitchFamily="34" charset="0"/>
              </a:rPr>
              <a:t>family members and guests gathered for meals and entertainment, and servants slept there.</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6"/>
          <a:stretch>
            <a:fillRect/>
          </a:stretch>
        </p:blipFill>
        <p:spPr>
          <a:xfrm>
            <a:off x="2239093" y="2685095"/>
            <a:ext cx="5404291" cy="4055071"/>
          </a:xfrm>
          <a:prstGeom prst="rect">
            <a:avLst/>
          </a:prstGeom>
        </p:spPr>
      </p:pic>
      <p:sp>
        <p:nvSpPr>
          <p:cNvPr id="17" name="TextBox 16">
            <a:extLst>
              <a:ext uri="{FF2B5EF4-FFF2-40B4-BE49-F238E27FC236}">
                <a16:creationId xmlns:a16="http://schemas.microsoft.com/office/drawing/2014/main" id="{44ADB78E-6D58-4943-81F9-9A32E079599D}"/>
              </a:ext>
            </a:extLst>
          </p:cNvPr>
          <p:cNvSpPr txBox="1"/>
          <p:nvPr/>
        </p:nvSpPr>
        <p:spPr>
          <a:xfrm>
            <a:off x="364208" y="1138308"/>
            <a:ext cx="8938409" cy="1390061"/>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The Great Hall was where family members and their guests gathered. Meals were served in the Great Hall. Entertainers performed there, and guests and even servants slept there. Buckets of hot coals or fireplaces provided the fire needed for heat and cooking. Small windows and candles offered little light. </a:t>
            </a:r>
          </a:p>
        </p:txBody>
      </p:sp>
    </p:spTree>
    <p:extLst>
      <p:ext uri="{BB962C8B-B14F-4D97-AF65-F5344CB8AC3E}">
        <p14:creationId xmlns:p14="http://schemas.microsoft.com/office/powerpoint/2010/main" val="338977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FFFFFF"/>
                </a:solidFill>
                <a:latin typeface="Century Gothic" panose="020B0502020202020204" pitchFamily="34" charset="0"/>
              </a:rPr>
              <a:t>Based on what you learned in previous lessons why do you think serfs and their children would likely not have been able to enjoy music and dancing?</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5968" y="694910"/>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893360"/>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serfs and their children would not have been able to enjoy music and dancing because __</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42536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917647"/>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serfs and their children would not have been able to enjoy music and dancing because </a:t>
            </a:r>
            <a:r>
              <a:rPr lang="en-AU" sz="1200" b="1" dirty="0">
                <a:solidFill>
                  <a:srgbClr val="000000"/>
                </a:solidFill>
                <a:latin typeface="Century Gothic" panose="020B0502020202020204" pitchFamily="34" charset="0"/>
              </a:rPr>
              <a:t>they would have been too busy completing work for the lords.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a:blip r:embed="rId6"/>
          <a:stretch>
            <a:fillRect/>
          </a:stretch>
        </p:blipFill>
        <p:spPr>
          <a:xfrm>
            <a:off x="4735544" y="1162910"/>
            <a:ext cx="4567073" cy="4833253"/>
          </a:xfrm>
          <a:prstGeom prst="rect">
            <a:avLst/>
          </a:prstGeom>
        </p:spPr>
      </p:pic>
      <p:sp>
        <p:nvSpPr>
          <p:cNvPr id="17" name="TextBox 16">
            <a:extLst>
              <a:ext uri="{FF2B5EF4-FFF2-40B4-BE49-F238E27FC236}">
                <a16:creationId xmlns:a16="http://schemas.microsoft.com/office/drawing/2014/main" id="{927E3A1E-8B19-45EE-8D48-AAEEA2A46C8F}"/>
              </a:ext>
            </a:extLst>
          </p:cNvPr>
          <p:cNvSpPr txBox="1"/>
          <p:nvPr/>
        </p:nvSpPr>
        <p:spPr>
          <a:xfrm>
            <a:off x="354965" y="1303613"/>
            <a:ext cx="3906134" cy="4049250"/>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Traveling storytellers, </a:t>
            </a:r>
            <a:r>
              <a:rPr lang="en-AU" b="1" dirty="0">
                <a:solidFill>
                  <a:srgbClr val="000000"/>
                </a:solidFill>
                <a:latin typeface="Century Gothic" panose="020B0502020202020204" pitchFamily="34" charset="0"/>
              </a:rPr>
              <a:t>minstrels</a:t>
            </a:r>
            <a:r>
              <a:rPr lang="en-AU" dirty="0">
                <a:solidFill>
                  <a:srgbClr val="000000"/>
                </a:solidFill>
                <a:latin typeface="Century Gothic" panose="020B0502020202020204" pitchFamily="34" charset="0"/>
              </a:rPr>
              <a:t>, and </a:t>
            </a:r>
            <a:r>
              <a:rPr lang="en-AU" b="1" dirty="0">
                <a:solidFill>
                  <a:srgbClr val="000000"/>
                </a:solidFill>
                <a:latin typeface="Century Gothic" panose="020B0502020202020204" pitchFamily="34" charset="0"/>
              </a:rPr>
              <a:t>troupes</a:t>
            </a:r>
            <a:r>
              <a:rPr lang="en-AU" dirty="0">
                <a:solidFill>
                  <a:srgbClr val="000000"/>
                </a:solidFill>
                <a:latin typeface="Century Gothic" panose="020B0502020202020204" pitchFamily="34" charset="0"/>
              </a:rPr>
              <a:t> of actors often visited a castle. Quite often, jesters lived in the castle, ready to perform whenever requested. Noble children and adults in the Middle Ages enjoyed music and dancing. They played outdoor sports as well. Tennis, </a:t>
            </a:r>
            <a:r>
              <a:rPr lang="en-AU" b="1" dirty="0">
                <a:solidFill>
                  <a:srgbClr val="000000"/>
                </a:solidFill>
                <a:latin typeface="Century Gothic" panose="020B0502020202020204" pitchFamily="34" charset="0"/>
              </a:rPr>
              <a:t>croquet</a:t>
            </a:r>
            <a:r>
              <a:rPr lang="en-AU" dirty="0">
                <a:solidFill>
                  <a:srgbClr val="000000"/>
                </a:solidFill>
                <a:latin typeface="Century Gothic" panose="020B0502020202020204" pitchFamily="34" charset="0"/>
              </a:rPr>
              <a:t>, and bowling all began as lawn games during this period in history.</a:t>
            </a:r>
          </a:p>
        </p:txBody>
      </p:sp>
      <p:sp>
        <p:nvSpPr>
          <p:cNvPr id="20" name="Rectangle 19">
            <a:extLst>
              <a:ext uri="{FF2B5EF4-FFF2-40B4-BE49-F238E27FC236}">
                <a16:creationId xmlns:a16="http://schemas.microsoft.com/office/drawing/2014/main" id="{AA5EBDB2-F92A-4165-B9E3-9848BE496044}"/>
              </a:ext>
            </a:extLst>
          </p:cNvPr>
          <p:cNvSpPr/>
          <p:nvPr/>
        </p:nvSpPr>
        <p:spPr>
          <a:xfrm>
            <a:off x="9644634" y="3916572"/>
            <a:ext cx="2629880" cy="28725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minstrel </a:t>
            </a:r>
            <a:r>
              <a:rPr lang="en-AU" sz="1400" dirty="0">
                <a:solidFill>
                  <a:srgbClr val="000000"/>
                </a:solidFill>
                <a:latin typeface="Century Gothic" panose="020B0502020202020204" pitchFamily="34" charset="0"/>
                <a:ea typeface="Segoe UI Symbol" panose="020B0502040204020203" pitchFamily="34" charset="0"/>
                <a:cs typeface="Times" charset="0"/>
              </a:rPr>
              <a:t>(noun) a musician or poet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troupe </a:t>
            </a:r>
            <a:r>
              <a:rPr lang="en-AU" sz="1400" dirty="0">
                <a:solidFill>
                  <a:srgbClr val="000000"/>
                </a:solidFill>
                <a:latin typeface="Century Gothic" panose="020B0502020202020204" pitchFamily="34" charset="0"/>
                <a:ea typeface="Segoe UI Symbol" panose="020B0502040204020203" pitchFamily="34" charset="0"/>
                <a:cs typeface="Times" charset="0"/>
              </a:rPr>
              <a:t>(noun) group</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jester</a:t>
            </a:r>
            <a:r>
              <a:rPr lang="en-AU" sz="1400" dirty="0">
                <a:solidFill>
                  <a:srgbClr val="000000"/>
                </a:solidFill>
                <a:latin typeface="Century Gothic" panose="020B0502020202020204" pitchFamily="34" charset="0"/>
                <a:ea typeface="Segoe UI Symbol" panose="020B0502040204020203" pitchFamily="34" charset="0"/>
                <a:cs typeface="Times" charset="0"/>
              </a:rPr>
              <a:t> (noun) comic entertainer</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croquet </a:t>
            </a:r>
            <a:r>
              <a:rPr lang="en-AU" sz="1400" dirty="0">
                <a:solidFill>
                  <a:srgbClr val="000000"/>
                </a:solidFill>
                <a:latin typeface="Century Gothic" panose="020B0502020202020204" pitchFamily="34" charset="0"/>
                <a:ea typeface="Segoe UI Symbol" panose="020B0502040204020203" pitchFamily="34" charset="0"/>
                <a:cs typeface="Times" charset="0"/>
              </a:rPr>
              <a:t>(noun) a game in which the players use mallets to drive wooden balls through a series of wickets set out on a lawn.</a:t>
            </a:r>
            <a:endParaRPr lang="en-AU" sz="12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84964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were the features of castles in the Middle Ages?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771FCEF7-C15A-40AA-8813-7B1FA1AEB372}"/>
              </a:ext>
            </a:extLst>
          </p:cNvPr>
          <p:cNvPicPr>
            <a:picLocks noChangeAspect="1"/>
          </p:cNvPicPr>
          <p:nvPr/>
        </p:nvPicPr>
        <p:blipFill>
          <a:blip r:embed="rId9"/>
          <a:stretch>
            <a:fillRect/>
          </a:stretch>
        </p:blipFill>
        <p:spPr>
          <a:xfrm>
            <a:off x="118676" y="1407414"/>
            <a:ext cx="3184401" cy="4609714"/>
          </a:xfrm>
          <a:prstGeom prst="rect">
            <a:avLst/>
          </a:prstGeom>
        </p:spPr>
      </p:pic>
      <p:pic>
        <p:nvPicPr>
          <p:cNvPr id="31" name="Picture 30">
            <a:extLst>
              <a:ext uri="{FF2B5EF4-FFF2-40B4-BE49-F238E27FC236}">
                <a16:creationId xmlns:a16="http://schemas.microsoft.com/office/drawing/2014/main" id="{83D73ED2-3FFF-4312-9A72-F560BA040C8F}"/>
              </a:ext>
            </a:extLst>
          </p:cNvPr>
          <p:cNvPicPr>
            <a:picLocks noChangeAspect="1"/>
          </p:cNvPicPr>
          <p:nvPr/>
        </p:nvPicPr>
        <p:blipFill>
          <a:blip r:embed="rId10"/>
          <a:stretch>
            <a:fillRect/>
          </a:stretch>
        </p:blipFill>
        <p:spPr>
          <a:xfrm>
            <a:off x="3303077" y="1407414"/>
            <a:ext cx="3223199" cy="4609714"/>
          </a:xfrm>
          <a:prstGeom prst="rect">
            <a:avLst/>
          </a:prstGeom>
        </p:spPr>
      </p:pic>
    </p:spTree>
    <p:extLst>
      <p:ext uri="{BB962C8B-B14F-4D97-AF65-F5344CB8AC3E}">
        <p14:creationId xmlns:p14="http://schemas.microsoft.com/office/powerpoint/2010/main" val="33279836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2" y="3414288"/>
            <a:ext cx="8508006"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dirty="0">
                <a:solidFill>
                  <a:srgbClr val="FFFF00"/>
                </a:solidFill>
              </a:rPr>
              <a:t>Your task today:</a:t>
            </a:r>
            <a:br>
              <a:rPr lang="en-AU" dirty="0">
                <a:solidFill>
                  <a:srgbClr val="FFFF00"/>
                </a:solidFill>
              </a:rPr>
            </a:br>
            <a:r>
              <a:rPr lang="en-AU" dirty="0">
                <a:solidFill>
                  <a:schemeClr val="bg1"/>
                </a:solidFill>
              </a:rPr>
              <a:t>Today we will be deciding on which sentences to use if we wanted to create a paragraph about the features of castles in the Middle Ages.</a:t>
            </a:r>
            <a:endParaRPr dirty="0">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20629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were the features of castles in the Middle Ages? </a:t>
            </a:r>
          </a:p>
        </p:txBody>
      </p:sp>
    </p:spTree>
    <p:extLst>
      <p:ext uri="{BB962C8B-B14F-4D97-AF65-F5344CB8AC3E}">
        <p14:creationId xmlns:p14="http://schemas.microsoft.com/office/powerpoint/2010/main" val="15960104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dirty="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93134" y="89864"/>
            <a:ext cx="5107375"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were the features of castles in the Middle Ages?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Castles in the Middle Ages has a variety of features that were made for specific purposes.</a:t>
            </a:r>
          </a:p>
        </p:txBody>
      </p:sp>
      <p:sp>
        <p:nvSpPr>
          <p:cNvPr id="5" name="TextBox 4">
            <a:extLst>
              <a:ext uri="{FF2B5EF4-FFF2-40B4-BE49-F238E27FC236}">
                <a16:creationId xmlns:a16="http://schemas.microsoft.com/office/drawing/2014/main" id="{CF4968B6-246A-4E08-8508-A259D04FE912}"/>
              </a:ext>
            </a:extLst>
          </p:cNvPr>
          <p:cNvSpPr txBox="1"/>
          <p:nvPr/>
        </p:nvSpPr>
        <p:spPr>
          <a:xfrm>
            <a:off x="272412" y="1439017"/>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Castles</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in the Middle Ages had a variety of features that were made for specific purposes. </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There were castles in the Middle Ages.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flipV="1">
            <a:off x="6164285" y="2081349"/>
            <a:ext cx="663235" cy="19736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lvl="0">
              <a:lnSpc>
                <a:spcPct val="150000"/>
              </a:lnSpc>
              <a:defRPr/>
            </a:pPr>
            <a:r>
              <a:rPr lang="en-AU" dirty="0">
                <a:solidFill>
                  <a:prstClr val="black"/>
                </a:solidFill>
                <a:latin typeface="Comic Sans MS" panose="030F0702030302020204" pitchFamily="66" charset="0"/>
              </a:rPr>
              <a:t>Traveling storytellers, minstrels, and troupes of actors often visited a castle.</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4" y="555539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Castles had a great hall.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2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1" y="50695"/>
            <a:ext cx="5101508"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were the features of castles in the Middle Ages?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Castles in the Middle Ages had a variety of features that were made for specific purposes.</a:t>
            </a: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What 4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50674" y="2151017"/>
            <a:ext cx="2190606" cy="9789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knights fought on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horseback</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Few rooms inc. kitchen &amp; private chambers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serfs worked for lords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902710" cy="464871"/>
          </a:xfrm>
          <a:prstGeom prst="rect">
            <a:avLst/>
          </a:prstGeom>
          <a:solidFill>
            <a:schemeClr val="bg1"/>
          </a:solidFill>
        </p:spPr>
        <p:txBody>
          <a:bodyPr wrap="square">
            <a:spAutoFit/>
          </a:bodyPr>
          <a:lstStyle/>
          <a:p>
            <a:pPr lvl="0">
              <a:lnSpc>
                <a:spcPct val="150000"/>
              </a:lnSpc>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stone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walls </a:t>
            </a:r>
            <a:r>
              <a:rPr lang="en-AU" dirty="0">
                <a:solidFill>
                  <a:prstClr val="black"/>
                </a:solidFill>
                <a:sym typeface="Wingdings" panose="05000000000000000000" pitchFamily="2" charset="2"/>
              </a:rPr>
              <a:t></a:t>
            </a:r>
            <a:r>
              <a:rPr lang="en-AU" dirty="0">
                <a:solidFill>
                  <a:prstClr val="black"/>
                </a:solidFill>
                <a:latin typeface="Calibri" panose="020F0502020204030204"/>
                <a:sym typeface="Wingdings" panose="05000000000000000000" pitchFamily="2" charset="2"/>
              </a:rPr>
              <a:t>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protection,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not comfort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sometimes surrounded by moats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rotection</a:t>
            </a: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Jesters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often live there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a:lnSpc>
                <a:spcPct val="150000"/>
              </a:lnSpc>
              <a:defRPr/>
            </a:pPr>
            <a:r>
              <a:rPr lang="en-AU" dirty="0">
                <a:solidFill>
                  <a:prstClr val="black"/>
                </a:solidFill>
              </a:rPr>
              <a:t>Great Hall </a:t>
            </a:r>
            <a:r>
              <a:rPr lang="en-AU" dirty="0">
                <a:solidFill>
                  <a:prstClr val="black"/>
                </a:solidFill>
                <a:sym typeface="Wingdings" panose="05000000000000000000" pitchFamily="2" charset="2"/>
              </a:rPr>
              <a:t> gatherings and meals </a:t>
            </a:r>
            <a:endParaRPr lang="en-AU" dirty="0">
              <a:solidFill>
                <a:prstClr val="black"/>
              </a:solidFill>
            </a:endParaRP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Kings = most power</a:t>
            </a: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a:off x="4992573" y="3287136"/>
            <a:ext cx="2048707" cy="5147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p:cNvCxnSpPr>
          <p:nvPr/>
        </p:nvCxnSpPr>
        <p:spPr>
          <a:xfrm flipV="1">
            <a:off x="4921623" y="4479397"/>
            <a:ext cx="1984274" cy="6625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flipV="1">
            <a:off x="4953840" y="5081603"/>
            <a:ext cx="1853683" cy="13761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sometimes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surrounded by moats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protection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Few rooms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inc. kitchen &amp; private chambers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Great Hall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gatherings and meals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stone walls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protection, not comfort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21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1" y="50695"/>
            <a:ext cx="5101508"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were the features of castles in the Middle Ages?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Castles in the Middle Ages had a variety of features that were made for specific purposes.</a:t>
            </a:r>
          </a:p>
        </p:txBody>
      </p:sp>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a:off x="5509240" y="5059566"/>
            <a:ext cx="1113733" cy="5133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sometimes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surrounded by moats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protection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Few rooms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inc. kitchen &amp; private chambers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Great Hall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gatherings and meals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stone walls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protection, not comfort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201A71A4-4FBA-42E9-B81A-0C4313A0418A}"/>
              </a:ext>
            </a:extLst>
          </p:cNvPr>
          <p:cNvSpPr txBox="1"/>
          <p:nvPr/>
        </p:nvSpPr>
        <p:spPr>
          <a:xfrm>
            <a:off x="177716" y="1016101"/>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sp>
        <p:nvSpPr>
          <p:cNvPr id="34" name="TextBox 33">
            <a:extLst>
              <a:ext uri="{FF2B5EF4-FFF2-40B4-BE49-F238E27FC236}">
                <a16:creationId xmlns:a16="http://schemas.microsoft.com/office/drawing/2014/main" id="{BA30A199-69DE-421B-B0E4-15B3D984B5B4}"/>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pic>
        <p:nvPicPr>
          <p:cNvPr id="35" name="Picture 4">
            <a:extLst>
              <a:ext uri="{FF2B5EF4-FFF2-40B4-BE49-F238E27FC236}">
                <a16:creationId xmlns:a16="http://schemas.microsoft.com/office/drawing/2014/main" id="{0DCC6F86-5E68-4C0B-85DF-490E3A4354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D100F97A-7AE8-40A7-8143-DDD558F1AA05}"/>
              </a:ext>
            </a:extLst>
          </p:cNvPr>
          <p:cNvSpPr txBox="1"/>
          <p:nvPr/>
        </p:nvSpPr>
        <p:spPr>
          <a:xfrm>
            <a:off x="319413" y="4481508"/>
            <a:ext cx="4973714" cy="50629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Castles in the Middle Ages were fascinating!</a:t>
            </a:r>
          </a:p>
        </p:txBody>
      </p:sp>
      <p:sp>
        <p:nvSpPr>
          <p:cNvPr id="37" name="TextBox 36">
            <a:extLst>
              <a:ext uri="{FF2B5EF4-FFF2-40B4-BE49-F238E27FC236}">
                <a16:creationId xmlns:a16="http://schemas.microsoft.com/office/drawing/2014/main" id="{161E5474-E590-45DD-8052-89DC795903A5}"/>
              </a:ext>
            </a:extLst>
          </p:cNvPr>
          <p:cNvSpPr txBox="1"/>
          <p:nvPr/>
        </p:nvSpPr>
        <p:spPr>
          <a:xfrm>
            <a:off x="7119395" y="5340512"/>
            <a:ext cx="4973714"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Castles in the Middle Ages were fascinating!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6" grpId="0" animBg="1"/>
      <p:bldP spid="37"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made from rocks and earth</a:t>
            </a:r>
          </a:p>
        </p:txBody>
      </p:sp>
      <p:pic>
        <p:nvPicPr>
          <p:cNvPr id="3" name="Picture 2">
            <a:extLst>
              <a:ext uri="{FF2B5EF4-FFF2-40B4-BE49-F238E27FC236}">
                <a16:creationId xmlns:a16="http://schemas.microsoft.com/office/drawing/2014/main" id="{69DD749D-852A-401C-A070-B6F328D1D002}"/>
              </a:ext>
            </a:extLst>
          </p:cNvPr>
          <p:cNvPicPr>
            <a:picLocks noChangeAspect="1"/>
          </p:cNvPicPr>
          <p:nvPr/>
        </p:nvPicPr>
        <p:blipFill>
          <a:blip r:embed="rId4"/>
          <a:stretch>
            <a:fillRect/>
          </a:stretch>
        </p:blipFill>
        <p:spPr>
          <a:xfrm>
            <a:off x="843890" y="0"/>
            <a:ext cx="5573306" cy="6858000"/>
          </a:xfrm>
          <a:prstGeom prst="rect">
            <a:avLst/>
          </a:prstGeom>
        </p:spPr>
      </p:pic>
    </p:spTree>
    <p:extLst>
      <p:ext uri="{BB962C8B-B14F-4D97-AF65-F5344CB8AC3E}">
        <p14:creationId xmlns:p14="http://schemas.microsoft.com/office/powerpoint/2010/main" val="6952506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Merchants, Markets and Mud</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6</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How did trade contribute to the development of the middle class and medieval towns?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6612470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thrive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662694" y="437782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6184670" y="437782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CA58422-3FB0-51D6-5158-3BE835804F7C}"/>
              </a:ext>
            </a:extLst>
          </p:cNvPr>
          <p:cNvSpPr/>
          <p:nvPr/>
        </p:nvSpPr>
        <p:spPr>
          <a:xfrm>
            <a:off x="3982955" y="4429337"/>
            <a:ext cx="1586571" cy="1279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6598017" y="4392886"/>
            <a:ext cx="2252461"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0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infamous?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infamous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026" name="Picture 2" descr="Best Disney Villains Ranked - GoldDerby">
            <a:extLst>
              <a:ext uri="{FF2B5EF4-FFF2-40B4-BE49-F238E27FC236}">
                <a16:creationId xmlns:a16="http://schemas.microsoft.com/office/drawing/2014/main" id="{FD360E8A-9F05-41F9-B87C-E5C51328A5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18" r="55045" b="17878"/>
          <a:stretch/>
        </p:blipFill>
        <p:spPr bwMode="auto">
          <a:xfrm>
            <a:off x="2179614" y="893916"/>
            <a:ext cx="1722015" cy="2092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eeping">
            <a:extLst>
              <a:ext uri="{FF2B5EF4-FFF2-40B4-BE49-F238E27FC236}">
                <a16:creationId xmlns:a16="http://schemas.microsoft.com/office/drawing/2014/main" id="{609632E8-4A2B-4186-B9A4-933572EC62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746" r="12999"/>
          <a:stretch/>
        </p:blipFill>
        <p:spPr bwMode="auto">
          <a:xfrm>
            <a:off x="5876971" y="3880445"/>
            <a:ext cx="2424173" cy="20954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4 Best Disney characters that made our childhood awesome | PINKVILLA">
            <a:extLst>
              <a:ext uri="{FF2B5EF4-FFF2-40B4-BE49-F238E27FC236}">
                <a16:creationId xmlns:a16="http://schemas.microsoft.com/office/drawing/2014/main" id="{A8B78D12-BF09-4F1B-86ED-062BED946C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1352" y="918091"/>
            <a:ext cx="2095410" cy="20954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eight of every Disney character revealed, according to Google - Culture">
            <a:extLst>
              <a:ext uri="{FF2B5EF4-FFF2-40B4-BE49-F238E27FC236}">
                <a16:creationId xmlns:a16="http://schemas.microsoft.com/office/drawing/2014/main" id="{5AAE51ED-D174-4B23-8DD0-C4A8A50FEFE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217" t="5303" r="25044"/>
          <a:stretch/>
        </p:blipFill>
        <p:spPr bwMode="auto">
          <a:xfrm>
            <a:off x="2080529" y="3796410"/>
            <a:ext cx="2053094" cy="216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842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thrive</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to grow and succeed</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36080236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thrive</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thrive</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thrive?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thrive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3074" name="Picture 2" descr="7 Good Reasons Why Your Plants Are Not Growing">
            <a:extLst>
              <a:ext uri="{FF2B5EF4-FFF2-40B4-BE49-F238E27FC236}">
                <a16:creationId xmlns:a16="http://schemas.microsoft.com/office/drawing/2014/main" id="{AC6F0569-364D-437A-83F3-D8B6E8D6A0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675" y="1877393"/>
            <a:ext cx="5371184" cy="30212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inach Planting &amp; Spinach Growing | How to Grow Spinach General Tips –  Bonnie Plants">
            <a:extLst>
              <a:ext uri="{FF2B5EF4-FFF2-40B4-BE49-F238E27FC236}">
                <a16:creationId xmlns:a16="http://schemas.microsoft.com/office/drawing/2014/main" id="{4C3E8379-C941-4BBD-9C29-CD57DB50FE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001" y="1783546"/>
            <a:ext cx="4920825" cy="328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7514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thrive</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thrive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5122" name="Picture 2" descr="5 Creative small online business ideas for anyone to make money in 2021">
            <a:extLst>
              <a:ext uri="{FF2B5EF4-FFF2-40B4-BE49-F238E27FC236}">
                <a16:creationId xmlns:a16="http://schemas.microsoft.com/office/drawing/2014/main" id="{BCF41D16-FBA1-459F-B930-1DF5F4655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661" y="2364032"/>
            <a:ext cx="5408792" cy="304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90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159421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In a supportive and encouraging environment, children can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thrive</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 and reach their full potential.</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69304"/>
            <a:ext cx="1159421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Plants and animals </a:t>
            </a:r>
            <a:r>
              <a:rPr lang="en-AU" sz="3600" dirty="0">
                <a:solidFill>
                  <a:srgbClr val="FF0000"/>
                </a:solidFill>
                <a:latin typeface="Century Gothic"/>
                <a:cs typeface="Manjari" panose="02000503000000000000" pitchFamily="2" charset="0"/>
              </a:rPr>
              <a:t>thrive</a:t>
            </a:r>
            <a:r>
              <a:rPr lang="en-AU" sz="3600" dirty="0">
                <a:solidFill>
                  <a:srgbClr val="003A47"/>
                </a:solidFill>
                <a:latin typeface="Century Gothic"/>
                <a:cs typeface="Manjari" panose="02000503000000000000" pitchFamily="2" charset="0"/>
              </a:rPr>
              <a:t> in the rainforest because it provides them with the perfect habitat.</a:t>
            </a:r>
            <a:endParaRPr kumimoji="0" lang="en-US" sz="3600" b="0" i="0" u="none" strike="noStrike" kern="1200" cap="none" spc="0" normalizeH="0" baseline="0" noProof="0" dirty="0">
              <a:ln>
                <a:noFill/>
              </a:ln>
              <a:solidFill>
                <a:srgbClr val="FF0000"/>
              </a:solidFill>
              <a:effectLst/>
              <a:uLnTx/>
              <a:uFillTx/>
              <a:latin typeface="Century Gothic"/>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754326"/>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When you eat healthy foods and exercise regularly, your body will </a:t>
            </a:r>
            <a:r>
              <a:rPr lang="en-AU" sz="3600" dirty="0">
                <a:solidFill>
                  <a:srgbClr val="FF0000"/>
                </a:solidFill>
                <a:latin typeface="Century Gothic"/>
                <a:cs typeface="Manjari" panose="02000503000000000000" pitchFamily="2" charset="0"/>
              </a:rPr>
              <a:t>thrive,</a:t>
            </a:r>
            <a:r>
              <a:rPr lang="en-AU" sz="3600" dirty="0">
                <a:solidFill>
                  <a:srgbClr val="003A47"/>
                </a:solidFill>
                <a:latin typeface="Century Gothic"/>
                <a:cs typeface="Manjari" panose="02000503000000000000" pitchFamily="2" charset="0"/>
              </a:rPr>
              <a:t> and you'll feel strong and energetic.</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92771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thrive?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thrive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4098" name="Picture 2" descr="Thriving Kids: a Parent's Guide">
            <a:extLst>
              <a:ext uri="{FF2B5EF4-FFF2-40B4-BE49-F238E27FC236}">
                <a16:creationId xmlns:a16="http://schemas.microsoft.com/office/drawing/2014/main" id="{041E3ACD-F095-4499-B56D-031439021B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9566" y="899306"/>
            <a:ext cx="2553069" cy="2126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Help Your Sad Child - Sleeping Should Be Easy">
            <a:extLst>
              <a:ext uri="{FF2B5EF4-FFF2-40B4-BE49-F238E27FC236}">
                <a16:creationId xmlns:a16="http://schemas.microsoft.com/office/drawing/2014/main" id="{B57501C2-A9AE-4F78-96AC-642090BD53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8058" y="957648"/>
            <a:ext cx="3011488" cy="20070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ere teachers thrive, students do | Harvard Magazine">
            <a:extLst>
              <a:ext uri="{FF2B5EF4-FFF2-40B4-BE49-F238E27FC236}">
                <a16:creationId xmlns:a16="http://schemas.microsoft.com/office/drawing/2014/main" id="{F8AC7E9B-CCC5-473E-927B-CAA8A3325D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9320" y="3874686"/>
            <a:ext cx="3088964" cy="20572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om “I'm Bored” to “Can We Do This Again?” Engaging Students through  Electives and Engaging Content">
            <a:extLst>
              <a:ext uri="{FF2B5EF4-FFF2-40B4-BE49-F238E27FC236}">
                <a16:creationId xmlns:a16="http://schemas.microsoft.com/office/drawing/2014/main" id="{45EBFC06-FBA8-4C47-9DE7-26615D410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5262" y="3989046"/>
            <a:ext cx="3250719" cy="182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74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thrive</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thrive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788234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“Did you hear that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thrive</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the child asked her older cousin. </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2014538" y="3372867"/>
            <a:ext cx="878317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Birds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thrive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when they have plenty of food and a safe place to build their nests.</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7" y="5067890"/>
            <a:ext cx="8065809"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000000"/>
                </a:solidFill>
                <a:latin typeface="Century Gothic"/>
              </a:rPr>
              <a:t>In order to</a:t>
            </a:r>
            <a:r>
              <a:rPr lang="en-AU" sz="2800" dirty="0">
                <a:solidFill>
                  <a:srgbClr val="FF0000"/>
                </a:solidFill>
                <a:latin typeface="Century Gothic"/>
              </a:rPr>
              <a:t> thrive </a:t>
            </a:r>
            <a:r>
              <a:rPr lang="en-AU" sz="2800" dirty="0">
                <a:solidFill>
                  <a:srgbClr val="000000"/>
                </a:solidFill>
                <a:latin typeface="Century Gothic"/>
              </a:rPr>
              <a:t>in school, it's important to listen to your teacher and complete your homework.</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11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186552"/>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Verb</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3600" dirty="0">
                <a:solidFill>
                  <a:srgbClr val="000000"/>
                </a:solidFill>
              </a:rPr>
              <a:t>to grow and succeed</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thrive</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lang="en-AU" altLang="en-US" sz="4000" dirty="0">
                <a:solidFill>
                  <a:srgbClr val="000000"/>
                </a:solidFill>
              </a:rPr>
              <a:t>flourish, prosper</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558377" y="2085104"/>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thrive</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6655324" y="3498886"/>
            <a:ext cx="38272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c. 1200, from a Scandinavian source "to thrive”</a:t>
            </a:r>
          </a:p>
        </p:txBody>
      </p:sp>
      <p:sp>
        <p:nvSpPr>
          <p:cNvPr id="21" name="Arrow: Down 20">
            <a:extLst>
              <a:ext uri="{FF2B5EF4-FFF2-40B4-BE49-F238E27FC236}">
                <a16:creationId xmlns:a16="http://schemas.microsoft.com/office/drawing/2014/main" id="{F39D9390-E0F0-4952-BAD5-29F5DBD5EE91}"/>
              </a:ext>
            </a:extLst>
          </p:cNvPr>
          <p:cNvSpPr/>
          <p:nvPr/>
        </p:nvSpPr>
        <p:spPr>
          <a:xfrm>
            <a:off x="8392193" y="3082973"/>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lang="en-AU" sz="1200" u="dotted" dirty="0">
                  <a:solidFill>
                    <a:srgbClr val="FFFFFF"/>
                  </a:solidFill>
                  <a:latin typeface="Century Gothic" panose="020B0502020202020204" pitchFamily="34" charset="0"/>
                </a:rPr>
                <a:t>thrive</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F16DE686-C738-4599-92C9-B86D4537D2E3}"/>
              </a:ext>
            </a:extLst>
          </p:cNvPr>
          <p:cNvPicPr>
            <a:picLocks noChangeAspect="1"/>
          </p:cNvPicPr>
          <p:nvPr/>
        </p:nvPicPr>
        <p:blipFill>
          <a:blip r:embed="rId5"/>
          <a:stretch>
            <a:fillRect/>
          </a:stretch>
        </p:blipFill>
        <p:spPr>
          <a:xfrm>
            <a:off x="425248" y="1031876"/>
            <a:ext cx="4239990" cy="1995746"/>
          </a:xfrm>
          <a:prstGeom prst="rect">
            <a:avLst/>
          </a:prstGeom>
        </p:spPr>
      </p:pic>
    </p:spTree>
    <p:extLst>
      <p:ext uri="{BB962C8B-B14F-4D97-AF65-F5344CB8AC3E}">
        <p14:creationId xmlns:p14="http://schemas.microsoft.com/office/powerpoint/2010/main" val="40568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6800" y="-17773"/>
            <a:ext cx="4795242" cy="6858000"/>
          </a:xfrm>
          <a:prstGeom prst="rect">
            <a:avLst/>
          </a:prstGeom>
        </p:spPr>
      </p:pic>
      <p:pic>
        <p:nvPicPr>
          <p:cNvPr id="3" name="Picture 2"/>
          <p:cNvPicPr>
            <a:picLocks noChangeAspect="1"/>
          </p:cNvPicPr>
          <p:nvPr/>
        </p:nvPicPr>
        <p:blipFill>
          <a:blip r:embed="rId3"/>
          <a:stretch>
            <a:fillRect/>
          </a:stretch>
        </p:blipFill>
        <p:spPr>
          <a:xfrm>
            <a:off x="1397000" y="-17773"/>
            <a:ext cx="4749800" cy="6875773"/>
          </a:xfrm>
          <a:prstGeom prst="rect">
            <a:avLst/>
          </a:prstGeom>
        </p:spPr>
      </p:pic>
      <p:sp>
        <p:nvSpPr>
          <p:cNvPr id="4" name="Subtitle 2">
            <a:extLst>
              <a:ext uri="{FF2B5EF4-FFF2-40B4-BE49-F238E27FC236}">
                <a16:creationId xmlns:a16="http://schemas.microsoft.com/office/drawing/2014/main" id="{57B6CA10-5A7F-42EA-B9A5-4C9D24DEB1E4}"/>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dirty="0">
                <a:solidFill>
                  <a:schemeClr val="bg1"/>
                </a:solidFill>
                <a:latin typeface="Century Gothic" panose="020B0502020202020204" pitchFamily="34" charset="0"/>
                <a:cs typeface="Segoe UI" panose="020B0502040204020203" pitchFamily="34" charset="0"/>
              </a:rPr>
              <a:t>APK</a:t>
            </a:r>
          </a:p>
        </p:txBody>
      </p:sp>
    </p:spTree>
    <p:extLst>
      <p:ext uri="{BB962C8B-B14F-4D97-AF65-F5344CB8AC3E}">
        <p14:creationId xmlns:p14="http://schemas.microsoft.com/office/powerpoint/2010/main" val="24584614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fontScale="90000"/>
          </a:bodyPr>
          <a:lstStyle/>
          <a:p>
            <a:pPr>
              <a:lnSpc>
                <a:spcPct val="150000"/>
              </a:lnSpc>
            </a:pPr>
            <a:r>
              <a:rPr lang="en-AU" sz="3600" b="0">
                <a:latin typeface="Century Gothic" panose="020B0502020202020204" pitchFamily="34" charset="0"/>
              </a:rPr>
              <a:t>I can explain how trade contributed to the development of the middle class and medieval towns.</a:t>
            </a:r>
          </a:p>
        </p:txBody>
      </p:sp>
    </p:spTree>
    <p:extLst>
      <p:ext uri="{BB962C8B-B14F-4D97-AF65-F5344CB8AC3E}">
        <p14:creationId xmlns:p14="http://schemas.microsoft.com/office/powerpoint/2010/main" val="10851061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3" y="881852"/>
            <a:ext cx="5962377"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It is raining again! You stand in a puddle on the edge of a narrow street. You have just entered town through one of two gates. The gates are the only ways in and out of this walled town. Inside the walls, tiny townhouses stand side-by-side. As you move through the crowd, you spot rats </a:t>
            </a:r>
            <a:r>
              <a:rPr lang="en-AU" b="1" dirty="0">
                <a:latin typeface="Century Gothic" panose="020B0502020202020204" pitchFamily="34" charset="0"/>
              </a:rPr>
              <a:t>scurrying</a:t>
            </a:r>
            <a:r>
              <a:rPr lang="en-AU" dirty="0">
                <a:latin typeface="Century Gothic" panose="020B0502020202020204" pitchFamily="34" charset="0"/>
              </a:rPr>
              <a:t> about, feeding on discarded trash. Nearby, you hear the varied cries of people selling fruits, vegetables, eggs, and pies. It is market day and people have set up their stalls in the town square. As you make your way through the muddy streets, you hear the sound of church bells. They ring out to sound the hour and to call people to church.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You have just caught a </a:t>
            </a:r>
            <a:r>
              <a:rPr lang="en-AU" b="1" dirty="0">
                <a:latin typeface="Century Gothic" panose="020B0502020202020204" pitchFamily="34" charset="0"/>
              </a:rPr>
              <a:t>glimpse</a:t>
            </a:r>
            <a:r>
              <a:rPr lang="en-AU" dirty="0">
                <a:latin typeface="Century Gothic" panose="020B0502020202020204" pitchFamily="34" charset="0"/>
              </a:rPr>
              <a:t> of a town in Europe during the late Metalworker’s stall in medieval market Middle Ages.</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If you were in the streets in Medieval Europe, what are some of the things you would see and hear?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685190"/>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 of the things I would see and hear on the streets of Medieval Europe are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381718" y="1731347"/>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85190"/>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Some of the things I would see and hear on the streets of Medieval Europe are</a:t>
            </a:r>
            <a:r>
              <a:rPr lang="en-AU" sz="1200" b="1" dirty="0">
                <a:solidFill>
                  <a:srgbClr val="000000"/>
                </a:solidFill>
                <a:latin typeface="Century Gothic" panose="020B0502020202020204" pitchFamily="34" charset="0"/>
              </a:rPr>
              <a:t> gates; walls; small houses; crowds of people; rats; discarded trash; people selling food; mud and church bells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9F435F5-AE49-4328-9CA6-4F98E398639A}"/>
              </a:ext>
            </a:extLst>
          </p:cNvPr>
          <p:cNvPicPr>
            <a:picLocks noChangeAspect="1"/>
          </p:cNvPicPr>
          <p:nvPr/>
        </p:nvPicPr>
        <p:blipFill>
          <a:blip r:embed="rId6"/>
          <a:stretch>
            <a:fillRect/>
          </a:stretch>
        </p:blipFill>
        <p:spPr>
          <a:xfrm>
            <a:off x="6169574" y="1295086"/>
            <a:ext cx="3130420" cy="4686919"/>
          </a:xfrm>
          <a:prstGeom prst="rect">
            <a:avLst/>
          </a:prstGeom>
        </p:spPr>
      </p:pic>
      <p:sp>
        <p:nvSpPr>
          <p:cNvPr id="15" name="Rectangle 14">
            <a:extLst>
              <a:ext uri="{FF2B5EF4-FFF2-40B4-BE49-F238E27FC236}">
                <a16:creationId xmlns:a16="http://schemas.microsoft.com/office/drawing/2014/main" id="{A2EBA077-0B3E-47C9-BCED-BDA0105C7570}"/>
              </a:ext>
            </a:extLst>
          </p:cNvPr>
          <p:cNvSpPr/>
          <p:nvPr/>
        </p:nvSpPr>
        <p:spPr>
          <a:xfrm>
            <a:off x="9878634" y="4914025"/>
            <a:ext cx="2161880"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glimpse </a:t>
            </a:r>
            <a:r>
              <a:rPr lang="en-AU" sz="1400" dirty="0">
                <a:solidFill>
                  <a:srgbClr val="000000"/>
                </a:solidFill>
                <a:latin typeface="Century Gothic" panose="020B0502020202020204" pitchFamily="34" charset="0"/>
                <a:ea typeface="Segoe UI Symbol" panose="020B0502040204020203" pitchFamily="34" charset="0"/>
                <a:cs typeface="Times" charset="0"/>
              </a:rPr>
              <a:t>(noun) a partial view</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scurrying </a:t>
            </a:r>
            <a:r>
              <a:rPr lang="en-AU" sz="1400" dirty="0">
                <a:solidFill>
                  <a:srgbClr val="000000"/>
                </a:solidFill>
                <a:latin typeface="Century Gothic" panose="020B0502020202020204" pitchFamily="34" charset="0"/>
                <a:ea typeface="Segoe UI Symbol" panose="020B0502040204020203" pitchFamily="34" charset="0"/>
                <a:cs typeface="Times" charset="0"/>
              </a:rPr>
              <a:t>(verb) moving quickly with short, quick steps</a:t>
            </a:r>
            <a:endParaRPr lang="en-AU" sz="12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225563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infamous</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a:t>
            </a:r>
            <a:r>
              <a:rPr lang="en-AU" sz="1200" u="dotted" dirty="0">
                <a:solidFill>
                  <a:srgbClr val="000000"/>
                </a:solidFill>
                <a:latin typeface="Century Gothic"/>
              </a:rPr>
              <a:t>infamous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man was </a:t>
            </a:r>
            <a:r>
              <a:rPr kumimoji="0" lang="en-US"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infamous</a:t>
            </a:r>
            <a:r>
              <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for committing a horrific crime. </a:t>
            </a:r>
          </a:p>
        </p:txBody>
      </p:sp>
      <p:sp>
        <p:nvSpPr>
          <p:cNvPr id="18" name="TextBox 17"/>
          <p:cNvSpPr txBox="1"/>
          <p:nvPr/>
        </p:nvSpPr>
        <p:spPr>
          <a:xfrm>
            <a:off x="1886773" y="3372867"/>
            <a:ext cx="8910935"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Taylor Swift is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infamous</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for her singing and song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4919868"/>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000000"/>
                </a:solidFill>
                <a:latin typeface="Century Gothic"/>
              </a:rPr>
              <a:t>Since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the back roads are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infamous</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for flooding in the winter, I suggest you stick to the highways on your trip.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2172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25951" y="758195"/>
            <a:ext cx="5218885"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the early part of the Middle Ages, most people lived in the countryside. Between the years 1000 and 1350 CE, </a:t>
            </a:r>
            <a:r>
              <a:rPr lang="en-AU" b="1" dirty="0">
                <a:latin typeface="Century Gothic" panose="020B0502020202020204" pitchFamily="34" charset="0"/>
              </a:rPr>
              <a:t>fuelled</a:t>
            </a:r>
            <a:r>
              <a:rPr lang="en-AU" dirty="0">
                <a:latin typeface="Century Gothic" panose="020B0502020202020204" pitchFamily="34" charset="0"/>
              </a:rPr>
              <a:t> by trade, towns began to grow. New jobs </a:t>
            </a:r>
            <a:r>
              <a:rPr lang="en-AU" b="1" dirty="0">
                <a:latin typeface="Century Gothic" panose="020B0502020202020204" pitchFamily="34" charset="0"/>
              </a:rPr>
              <a:t>emerged,</a:t>
            </a:r>
            <a:r>
              <a:rPr lang="en-AU" dirty="0">
                <a:latin typeface="Century Gothic" panose="020B0502020202020204" pitchFamily="34" charset="0"/>
              </a:rPr>
              <a:t> and, as a result, more and more people left the countryside to live and work in towns.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With this growth in trade, an increased number of people became involved in commerce, or business. As a result, a class of people, called the middle class, grew in importance. </a:t>
            </a:r>
            <a:r>
              <a:rPr lang="en-AU" b="1" dirty="0">
                <a:latin typeface="Century Gothic" panose="020B0502020202020204" pitchFamily="34" charset="0"/>
              </a:rPr>
              <a:t>Merchants</a:t>
            </a:r>
            <a:r>
              <a:rPr lang="en-AU" dirty="0">
                <a:latin typeface="Century Gothic" panose="020B0502020202020204" pitchFamily="34" charset="0"/>
              </a:rPr>
              <a:t> and craftsmen were part of the middle class. Towns grew as the middle class created successful businesses, and therefore jobs. Some merchants became rich and influential members of town communities.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trade cause the growth of the middle class?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37223"/>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680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Trade caused the growth of the middle class because __________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36713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67130"/>
            <a:ext cx="2213802" cy="23423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Trade caused the growth of the middle class because as</a:t>
            </a:r>
            <a:r>
              <a:rPr lang="en-AU" sz="1200" b="1" dirty="0">
                <a:solidFill>
                  <a:srgbClr val="000000"/>
                </a:solidFill>
                <a:latin typeface="Century Gothic" panose="020B0502020202020204" pitchFamily="34" charset="0"/>
              </a:rPr>
              <a:t> trade grew, more people became involved in commerce. The merchants and craftsmen who were involved in trade were no longer as poor as serfs or peasants. But, they were still not as wealthy or powerful as lords, therefore the middle class grew in number.</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301C8AFB-3948-4ECE-AB08-A90235AD3596}"/>
              </a:ext>
            </a:extLst>
          </p:cNvPr>
          <p:cNvSpPr/>
          <p:nvPr/>
        </p:nvSpPr>
        <p:spPr>
          <a:xfrm>
            <a:off x="9644634" y="5022871"/>
            <a:ext cx="254736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fuelled </a:t>
            </a:r>
            <a:r>
              <a:rPr lang="en-AU" sz="1400" dirty="0">
                <a:solidFill>
                  <a:srgbClr val="000000"/>
                </a:solidFill>
                <a:latin typeface="Century Gothic" panose="020B0502020202020204" pitchFamily="34" charset="0"/>
                <a:ea typeface="Segoe UI Symbol" panose="020B0502040204020203" pitchFamily="34" charset="0"/>
                <a:cs typeface="Times" charset="0"/>
              </a:rPr>
              <a:t>(verb) powered</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emerged </a:t>
            </a:r>
            <a:r>
              <a:rPr lang="en-AU" sz="1400" dirty="0">
                <a:solidFill>
                  <a:srgbClr val="000000"/>
                </a:solidFill>
                <a:latin typeface="Century Gothic" panose="020B0502020202020204" pitchFamily="34" charset="0"/>
                <a:ea typeface="Segoe UI Symbol" panose="020B0502040204020203" pitchFamily="34" charset="0"/>
                <a:cs typeface="Times" charset="0"/>
              </a:rPr>
              <a:t>(verb) became apparent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merchants</a:t>
            </a:r>
            <a:r>
              <a:rPr lang="en-AU" sz="1400" dirty="0">
                <a:solidFill>
                  <a:srgbClr val="000000"/>
                </a:solidFill>
                <a:latin typeface="Century Gothic" panose="020B0502020202020204" pitchFamily="34" charset="0"/>
                <a:ea typeface="Segoe UI Symbol" panose="020B0502040204020203" pitchFamily="34" charset="0"/>
                <a:cs typeface="Times" charset="0"/>
              </a:rPr>
              <a:t> (noun) a person involved in wholesale trade </a:t>
            </a:r>
          </a:p>
        </p:txBody>
      </p:sp>
      <p:pic>
        <p:nvPicPr>
          <p:cNvPr id="16" name="Picture 15">
            <a:extLst>
              <a:ext uri="{FF2B5EF4-FFF2-40B4-BE49-F238E27FC236}">
                <a16:creationId xmlns:a16="http://schemas.microsoft.com/office/drawing/2014/main" id="{CEAA6D25-9218-4360-AB06-731337486DBE}"/>
              </a:ext>
            </a:extLst>
          </p:cNvPr>
          <p:cNvPicPr>
            <a:picLocks noChangeAspect="1"/>
          </p:cNvPicPr>
          <p:nvPr/>
        </p:nvPicPr>
        <p:blipFill rotWithShape="1">
          <a:blip r:embed="rId6"/>
          <a:srcRect t="2818" b="10172"/>
          <a:stretch/>
        </p:blipFill>
        <p:spPr>
          <a:xfrm>
            <a:off x="5513734" y="1105223"/>
            <a:ext cx="3797336" cy="4454021"/>
          </a:xfrm>
          <a:prstGeom prst="rect">
            <a:avLst/>
          </a:prstGeom>
        </p:spPr>
      </p:pic>
    </p:spTree>
    <p:extLst>
      <p:ext uri="{BB962C8B-B14F-4D97-AF65-F5344CB8AC3E}">
        <p14:creationId xmlns:p14="http://schemas.microsoft.com/office/powerpoint/2010/main" val="42037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73570" y="816083"/>
            <a:ext cx="9137499" cy="106529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To protect their businesses, merchants </a:t>
            </a:r>
            <a:r>
              <a:rPr lang="en-AU" b="1" dirty="0">
                <a:latin typeface="Century Gothic" panose="020B0502020202020204" pitchFamily="34" charset="0"/>
              </a:rPr>
              <a:t>established</a:t>
            </a:r>
            <a:r>
              <a:rPr lang="en-AU" dirty="0">
                <a:latin typeface="Century Gothic" panose="020B0502020202020204" pitchFamily="34" charset="0"/>
              </a:rPr>
              <a:t> guilds in towns throughout Europe. Guilds were organizations made up of merchants. Guilds controlled wages as well as the price and quality of the goods the merchants sold.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types of craftsmen existed in the Middle Ages?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Types of craftsmen that existed in the Middle Ages were _______________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0383"/>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Types</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of craftsmen that existed in the Middle Ages were </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c</a:t>
            </a:r>
            <a:r>
              <a:rPr lang="en-AU" sz="1200" b="1" dirty="0" err="1">
                <a:solidFill>
                  <a:srgbClr val="000000"/>
                </a:solidFill>
                <a:latin typeface="Century Gothic" panose="020B0502020202020204" pitchFamily="34" charset="0"/>
              </a:rPr>
              <a:t>arpenters</a:t>
            </a:r>
            <a:r>
              <a:rPr lang="en-AU" sz="1200" b="1" dirty="0">
                <a:solidFill>
                  <a:srgbClr val="000000"/>
                </a:solidFill>
                <a:latin typeface="Century Gothic" panose="020B0502020202020204" pitchFamily="34" charset="0"/>
              </a:rPr>
              <a:t>, papermakers, glassmakers, blacksmiths, tailors, armorers, and tanners.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3324665-6B8F-433E-9F83-8E4DD29D84DE}"/>
              </a:ext>
            </a:extLst>
          </p:cNvPr>
          <p:cNvSpPr txBox="1"/>
          <p:nvPr/>
        </p:nvSpPr>
        <p:spPr>
          <a:xfrm>
            <a:off x="229631" y="2215940"/>
            <a:ext cx="4690037" cy="438164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Not only did merchants </a:t>
            </a:r>
            <a:r>
              <a:rPr lang="en-AU" b="1">
                <a:latin typeface="Century Gothic" panose="020B0502020202020204" pitchFamily="34" charset="0"/>
              </a:rPr>
              <a:t>thrive,</a:t>
            </a:r>
            <a:r>
              <a:rPr lang="en-AU">
                <a:latin typeface="Century Gothic" panose="020B0502020202020204" pitchFamily="34" charset="0"/>
              </a:rPr>
              <a:t> so too did skilled craftsmen, such as carpenters, papermakers, glassmakers, and blacksmiths. Skilled craftsmen were also important members of town communities. They made and sold their goods in the towns in which they lived and worked. Just like merchants, skilled craftsmen protected their businesses by forming guilds. Only highly skilled craftsmen were invited to join these guilds. Many years of training went into becoming a skilled craftsman.</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7F704128-777D-47C0-883F-8E029063B171}"/>
              </a:ext>
            </a:extLst>
          </p:cNvPr>
          <p:cNvPicPr>
            <a:picLocks noChangeAspect="1"/>
          </p:cNvPicPr>
          <p:nvPr/>
        </p:nvPicPr>
        <p:blipFill rotWithShape="1">
          <a:blip r:embed="rId7"/>
          <a:srcRect l="6775" t="2650"/>
          <a:stretch/>
        </p:blipFill>
        <p:spPr>
          <a:xfrm>
            <a:off x="5174541" y="2215940"/>
            <a:ext cx="4215470" cy="4381649"/>
          </a:xfrm>
          <a:prstGeom prst="rect">
            <a:avLst/>
          </a:prstGeom>
        </p:spPr>
      </p:pic>
      <p:sp>
        <p:nvSpPr>
          <p:cNvPr id="15" name="Rectangle 14">
            <a:extLst>
              <a:ext uri="{FF2B5EF4-FFF2-40B4-BE49-F238E27FC236}">
                <a16:creationId xmlns:a16="http://schemas.microsoft.com/office/drawing/2014/main" id="{A42E3FA5-29FF-4C35-B079-50CEFBDDD6FE}"/>
              </a:ext>
            </a:extLst>
          </p:cNvPr>
          <p:cNvSpPr/>
          <p:nvPr/>
        </p:nvSpPr>
        <p:spPr>
          <a:xfrm>
            <a:off x="9644634" y="5515494"/>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established </a:t>
            </a:r>
            <a:r>
              <a:rPr kumimoji="0" lang="en-AU" sz="140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created, made</a:t>
            </a:r>
            <a:r>
              <a:rPr lang="en-AU" sz="1400" i="1" dirty="0">
                <a:solidFill>
                  <a:srgbClr val="000000"/>
                </a:solidFill>
                <a:latin typeface="Century Gothic" panose="020B0502020202020204" pitchFamily="34" charset="0"/>
                <a:ea typeface="Segoe UI Symbol" panose="020B0502040204020203" pitchFamily="34" charset="0"/>
                <a:cs typeface="Times" charset="0"/>
              </a:rPr>
              <a:t> </a:t>
            </a:r>
          </a:p>
        </p:txBody>
      </p:sp>
    </p:spTree>
    <p:extLst>
      <p:ext uri="{BB962C8B-B14F-4D97-AF65-F5344CB8AC3E}">
        <p14:creationId xmlns:p14="http://schemas.microsoft.com/office/powerpoint/2010/main" val="300766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1112209"/>
            <a:ext cx="6043621" cy="336367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latin typeface="Century Gothic" panose="020B0502020202020204" pitchFamily="34" charset="0"/>
              </a:rPr>
              <a:t>There was a certain pattern to daily life in towns in the Middle Ages. From Monday to Saturday, towns were busy with the </a:t>
            </a:r>
            <a:r>
              <a:rPr lang="en-AU" b="1" dirty="0">
                <a:latin typeface="Century Gothic" panose="020B0502020202020204" pitchFamily="34" charset="0"/>
              </a:rPr>
              <a:t>hustle and bustle </a:t>
            </a:r>
            <a:r>
              <a:rPr lang="en-AU" dirty="0">
                <a:latin typeface="Century Gothic" panose="020B0502020202020204" pitchFamily="34" charset="0"/>
              </a:rPr>
              <a:t>of street vendors, shopkeepers, craftsmen, and market sellers. Pickpockets and purse snatchers were afoot, too. Shops opened as early as 6:00 a.m. Most towns held markets two or three times a week. Local farmers sold produce and animals.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would pickpockets and purse snatchers be afoot in the towns?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Pickpockets and purse snatchers would be afoot in the towns because</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62912"/>
            <a:ext cx="2213802" cy="213819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Pickpockets and purse snatchers would be afoot in the towns because </a:t>
            </a:r>
            <a:r>
              <a:rPr lang="en-AU" sz="1200" b="1" dirty="0">
                <a:solidFill>
                  <a:srgbClr val="000000"/>
                </a:solidFill>
                <a:latin typeface="Century Gothic" panose="020B0502020202020204" pitchFamily="34" charset="0"/>
              </a:rPr>
              <a:t>they are people who steal valuable things from someone else. They might be in the town because the people walking around the town might have valuable possessions with them.</a:t>
            </a:r>
          </a:p>
          <a:p>
            <a:pPr lvl="0">
              <a:defRPr/>
            </a:pP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E52A96A4-A250-4869-884A-768B219A3461}"/>
              </a:ext>
            </a:extLst>
          </p:cNvPr>
          <p:cNvPicPr>
            <a:picLocks noChangeAspect="1"/>
          </p:cNvPicPr>
          <p:nvPr/>
        </p:nvPicPr>
        <p:blipFill>
          <a:blip r:embed="rId6"/>
          <a:stretch>
            <a:fillRect/>
          </a:stretch>
        </p:blipFill>
        <p:spPr>
          <a:xfrm>
            <a:off x="6334109" y="1384112"/>
            <a:ext cx="2876951" cy="2705478"/>
          </a:xfrm>
          <a:prstGeom prst="rect">
            <a:avLst/>
          </a:prstGeom>
        </p:spPr>
      </p:pic>
      <p:sp>
        <p:nvSpPr>
          <p:cNvPr id="15" name="Rectangle 14">
            <a:extLst>
              <a:ext uri="{FF2B5EF4-FFF2-40B4-BE49-F238E27FC236}">
                <a16:creationId xmlns:a16="http://schemas.microsoft.com/office/drawing/2014/main" id="{826BB40D-1824-46F3-9353-BB204CA3AD95}"/>
              </a:ext>
            </a:extLst>
          </p:cNvPr>
          <p:cNvSpPr/>
          <p:nvPr/>
        </p:nvSpPr>
        <p:spPr>
          <a:xfrm>
            <a:off x="9644634" y="5395088"/>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hustle and bustle </a:t>
            </a:r>
            <a:r>
              <a:rPr lang="en-AU" sz="1400" dirty="0">
                <a:solidFill>
                  <a:srgbClr val="000000"/>
                </a:solidFill>
                <a:latin typeface="Century Gothic" panose="020B0502020202020204" pitchFamily="34" charset="0"/>
                <a:ea typeface="Segoe UI Symbol" panose="020B0502040204020203" pitchFamily="34" charset="0"/>
                <a:cs typeface="Times" charset="0"/>
              </a:rPr>
              <a:t>busy, noisy activity of a lot of people in one place</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afoot</a:t>
            </a:r>
            <a:r>
              <a:rPr lang="en-AU" sz="1400" dirty="0">
                <a:solidFill>
                  <a:srgbClr val="000000"/>
                </a:solidFill>
                <a:latin typeface="Century Gothic" panose="020B0502020202020204" pitchFamily="34" charset="0"/>
                <a:ea typeface="Segoe UI Symbol" panose="020B0502040204020203" pitchFamily="34" charset="0"/>
                <a:cs typeface="Times" charset="0"/>
              </a:rPr>
              <a:t> (adjective) on foot</a:t>
            </a:r>
          </a:p>
        </p:txBody>
      </p:sp>
    </p:spTree>
    <p:extLst>
      <p:ext uri="{BB962C8B-B14F-4D97-AF65-F5344CB8AC3E}">
        <p14:creationId xmlns:p14="http://schemas.microsoft.com/office/powerpoint/2010/main" val="17813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How did trade contribute to the development of the middle class and medieval towns?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27E167C5-91F4-4E19-8A5C-C168ED28C3BC}"/>
              </a:ext>
            </a:extLst>
          </p:cNvPr>
          <p:cNvPicPr>
            <a:picLocks noChangeAspect="1"/>
          </p:cNvPicPr>
          <p:nvPr/>
        </p:nvPicPr>
        <p:blipFill>
          <a:blip r:embed="rId9"/>
          <a:stretch>
            <a:fillRect/>
          </a:stretch>
        </p:blipFill>
        <p:spPr>
          <a:xfrm>
            <a:off x="3821925" y="1095218"/>
            <a:ext cx="3190356" cy="4667563"/>
          </a:xfrm>
          <a:prstGeom prst="rect">
            <a:avLst/>
          </a:prstGeom>
        </p:spPr>
      </p:pic>
      <p:pic>
        <p:nvPicPr>
          <p:cNvPr id="3" name="Picture 2">
            <a:extLst>
              <a:ext uri="{FF2B5EF4-FFF2-40B4-BE49-F238E27FC236}">
                <a16:creationId xmlns:a16="http://schemas.microsoft.com/office/drawing/2014/main" id="{CFE502DD-A506-4C43-930F-A6867E8BE33B}"/>
              </a:ext>
            </a:extLst>
          </p:cNvPr>
          <p:cNvPicPr>
            <a:picLocks noChangeAspect="1"/>
          </p:cNvPicPr>
          <p:nvPr/>
        </p:nvPicPr>
        <p:blipFill>
          <a:blip r:embed="rId10"/>
          <a:stretch>
            <a:fillRect/>
          </a:stretch>
        </p:blipFill>
        <p:spPr>
          <a:xfrm>
            <a:off x="103846" y="2197936"/>
            <a:ext cx="3588992" cy="3051084"/>
          </a:xfrm>
          <a:prstGeom prst="rect">
            <a:avLst/>
          </a:prstGeom>
        </p:spPr>
      </p:pic>
    </p:spTree>
    <p:extLst>
      <p:ext uri="{BB962C8B-B14F-4D97-AF65-F5344CB8AC3E}">
        <p14:creationId xmlns:p14="http://schemas.microsoft.com/office/powerpoint/2010/main" val="26393639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442" y="4069934"/>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Towns began to grow</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in size</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6" name="TextBox 5"/>
          <p:cNvSpPr txBox="1"/>
          <p:nvPr/>
        </p:nvSpPr>
        <p:spPr>
          <a:xfrm>
            <a:off x="360443" y="314016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Towns were</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the site of trade between 1000 and 1350 CE.</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p:cNvSpPr txBox="1"/>
          <p:nvPr/>
        </p:nvSpPr>
        <p:spPr>
          <a:xfrm>
            <a:off x="361849" y="5339326"/>
            <a:ext cx="11902599" cy="1077218"/>
          </a:xfrm>
          <a:prstGeom prst="rect">
            <a:avLst/>
          </a:prstGeom>
          <a:noFill/>
        </p:spPr>
        <p:txBody>
          <a:bodyPr wrap="square" rtlCol="0">
            <a:spAutoFit/>
          </a:bodyPr>
          <a:lstStyle/>
          <a:p>
            <a:pPr lvl="0"/>
            <a:r>
              <a:rPr lang="en-AU" sz="3200" b="1" dirty="0">
                <a:solidFill>
                  <a:prstClr val="black"/>
                </a:solidFill>
                <a:latin typeface="Century Gothic" panose="020B0502020202020204" pitchFamily="34" charset="0"/>
              </a:rPr>
              <a:t>Towns were the site of trade between 1000 and 1350 CE, therefore, they began to grow in size. </a:t>
            </a:r>
            <a:endPar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p:cNvSpPr/>
          <p:nvPr/>
        </p:nvSpPr>
        <p:spPr>
          <a:xfrm>
            <a:off x="464313" y="4354546"/>
            <a:ext cx="978407" cy="538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I do</a:t>
            </a:r>
          </a:p>
        </p:txBody>
      </p:sp>
      <p:sp>
        <p:nvSpPr>
          <p:cNvPr id="10" name="Rectangle 9"/>
          <p:cNvSpPr/>
          <p:nvPr/>
        </p:nvSpPr>
        <p:spPr>
          <a:xfrm>
            <a:off x="85725" y="563795"/>
            <a:ext cx="9714566"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unneeded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15" name="Picture 14" descr="Logo, icon&#10;&#10;Description automatically generated">
            <a:extLst>
              <a:ext uri="{FF2B5EF4-FFF2-40B4-BE49-F238E27FC236}">
                <a16:creationId xmlns:a16="http://schemas.microsoft.com/office/drawing/2014/main" id="{203D082B-EDA1-492F-AD0E-C1C7D9E2285D}"/>
              </a:ext>
            </a:extLst>
          </p:cNvPr>
          <p:cNvPicPr>
            <a:picLocks noChangeAspect="1"/>
          </p:cNvPicPr>
          <p:nvPr/>
        </p:nvPicPr>
        <p:blipFill>
          <a:blip r:embed="rId2"/>
          <a:stretch>
            <a:fillRect/>
          </a:stretch>
        </p:blipFill>
        <p:spPr>
          <a:xfrm>
            <a:off x="11327210" y="69145"/>
            <a:ext cx="674078" cy="674078"/>
          </a:xfrm>
          <a:prstGeom prst="rect">
            <a:avLst/>
          </a:prstGeom>
        </p:spPr>
      </p:pic>
      <p:pic>
        <p:nvPicPr>
          <p:cNvPr id="18" name="Content Placeholder 4" descr="Icon&#10;&#10;Description automatically generated">
            <a:extLst>
              <a:ext uri="{FF2B5EF4-FFF2-40B4-BE49-F238E27FC236}">
                <a16:creationId xmlns:a16="http://schemas.microsoft.com/office/drawing/2014/main" id="{E37FC0F5-A689-492B-9DEA-5BD9887AC863}"/>
              </a:ext>
            </a:extLst>
          </p:cNvPr>
          <p:cNvPicPr>
            <a:picLocks noChangeAspect="1"/>
          </p:cNvPicPr>
          <p:nvPr/>
        </p:nvPicPr>
        <p:blipFill>
          <a:blip r:embed="rId3"/>
          <a:stretch>
            <a:fillRect/>
          </a:stretch>
        </p:blipFill>
        <p:spPr>
          <a:xfrm>
            <a:off x="9800291" y="110605"/>
            <a:ext cx="674079" cy="674079"/>
          </a:xfrm>
          <a:prstGeom prst="rect">
            <a:avLst/>
          </a:prstGeom>
        </p:spPr>
      </p:pic>
      <p:pic>
        <p:nvPicPr>
          <p:cNvPr id="19" name="Picture 18" descr="Icon&#10;&#10;Description automatically generated">
            <a:extLst>
              <a:ext uri="{FF2B5EF4-FFF2-40B4-BE49-F238E27FC236}">
                <a16:creationId xmlns:a16="http://schemas.microsoft.com/office/drawing/2014/main" id="{01492C07-C7B4-4084-AA43-16D9A4B981D2}"/>
              </a:ext>
            </a:extLst>
          </p:cNvPr>
          <p:cNvPicPr>
            <a:picLocks noChangeAspect="1"/>
          </p:cNvPicPr>
          <p:nvPr/>
        </p:nvPicPr>
        <p:blipFill>
          <a:blip r:embed="rId4"/>
          <a:stretch>
            <a:fillRect/>
          </a:stretch>
        </p:blipFill>
        <p:spPr>
          <a:xfrm>
            <a:off x="10563751" y="110605"/>
            <a:ext cx="674078" cy="674078"/>
          </a:xfrm>
          <a:prstGeom prst="rect">
            <a:avLst/>
          </a:prstGeom>
        </p:spPr>
      </p:pic>
      <p:sp>
        <p:nvSpPr>
          <p:cNvPr id="13" name="TextBox 12">
            <a:extLst>
              <a:ext uri="{FF2B5EF4-FFF2-40B4-BE49-F238E27FC236}">
                <a16:creationId xmlns:a16="http://schemas.microsoft.com/office/drawing/2014/main" id="{118BCB3D-9E89-4FE9-8C6A-8F66517E2490}"/>
              </a:ext>
            </a:extLst>
          </p:cNvPr>
          <p:cNvSpPr txBox="1"/>
          <p:nvPr/>
        </p:nvSpPr>
        <p:spPr>
          <a:xfrm>
            <a:off x="380392" y="4704630"/>
            <a:ext cx="1200735" cy="584775"/>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14" name="Oval 13">
            <a:extLst>
              <a:ext uri="{FF2B5EF4-FFF2-40B4-BE49-F238E27FC236}">
                <a16:creationId xmlns:a16="http://schemas.microsoft.com/office/drawing/2014/main" id="{EE3C5062-098D-4E0C-9F09-1088DFC454F2}"/>
              </a:ext>
            </a:extLst>
          </p:cNvPr>
          <p:cNvSpPr/>
          <p:nvPr/>
        </p:nvSpPr>
        <p:spPr>
          <a:xfrm>
            <a:off x="325904" y="3187404"/>
            <a:ext cx="1255224" cy="5017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34DA7B7-3515-467C-BFDC-465B66206742}"/>
              </a:ext>
            </a:extLst>
          </p:cNvPr>
          <p:cNvSpPr txBox="1"/>
          <p:nvPr/>
        </p:nvSpPr>
        <p:spPr>
          <a:xfrm>
            <a:off x="9932276" y="981055"/>
            <a:ext cx="2259724" cy="1815882"/>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is the subject?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pronoun would be appropriate?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conjunction would be appropriate? </a:t>
            </a:r>
          </a:p>
        </p:txBody>
      </p:sp>
      <p:sp>
        <p:nvSpPr>
          <p:cNvPr id="20" name="Rectangle 19">
            <a:extLst>
              <a:ext uri="{FF2B5EF4-FFF2-40B4-BE49-F238E27FC236}">
                <a16:creationId xmlns:a16="http://schemas.microsoft.com/office/drawing/2014/main" id="{C9DF6AC9-7159-4497-AD14-3B6473918F51}"/>
              </a:ext>
            </a:extLst>
          </p:cNvPr>
          <p:cNvSpPr/>
          <p:nvPr/>
        </p:nvSpPr>
        <p:spPr>
          <a:xfrm>
            <a:off x="6902054" y="6385469"/>
            <a:ext cx="5184959" cy="400110"/>
          </a:xfrm>
          <a:prstGeom prst="rect">
            <a:avLst/>
          </a:prstGeom>
          <a:solidFill>
            <a:schemeClr val="bg1"/>
          </a:solidFill>
          <a:ln w="38100">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other conjunction could you use? </a:t>
            </a:r>
          </a:p>
        </p:txBody>
      </p:sp>
      <p:pic>
        <p:nvPicPr>
          <p:cNvPr id="16" name="Content Placeholder 13">
            <a:extLst>
              <a:ext uri="{FF2B5EF4-FFF2-40B4-BE49-F238E27FC236}">
                <a16:creationId xmlns:a16="http://schemas.microsoft.com/office/drawing/2014/main" id="{F394C2AA-B654-4CB0-8300-9E7212EE296C}"/>
              </a:ext>
            </a:extLst>
          </p:cNvPr>
          <p:cNvPicPr>
            <a:picLocks noGrp="1" noChangeAspect="1"/>
          </p:cNvPicPr>
          <p:nvPr>
            <p:ph idx="1"/>
          </p:nvPr>
        </p:nvPicPr>
        <p:blipFill>
          <a:blip r:embed="rId5"/>
          <a:stretch>
            <a:fillRect/>
          </a:stretch>
        </p:blipFill>
        <p:spPr>
          <a:xfrm>
            <a:off x="1581127" y="1967807"/>
            <a:ext cx="7193787" cy="1091138"/>
          </a:xfrm>
          <a:prstGeom prst="rect">
            <a:avLst/>
          </a:prstGeom>
        </p:spPr>
      </p:pic>
    </p:spTree>
    <p:extLst>
      <p:ext uri="{BB962C8B-B14F-4D97-AF65-F5344CB8AC3E}">
        <p14:creationId xmlns:p14="http://schemas.microsoft.com/office/powerpoint/2010/main" val="20660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4" grpId="0" animBg="1"/>
      <p:bldP spid="13" grpId="0" animBg="1"/>
      <p:bldP spid="14" grpId="0" animBg="1"/>
      <p:bldP spid="2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442" y="4069934"/>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dirty="0">
                <a:solidFill>
                  <a:prstClr val="black"/>
                </a:solidFill>
                <a:latin typeface="Century Gothic" panose="020B0502020202020204" pitchFamily="34" charset="0"/>
              </a:rPr>
              <a:t>People moved to towns where trade was happening.</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360442" y="3187404"/>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started</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to leave the countryside.</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p:cNvSpPr txBox="1"/>
          <p:nvPr/>
        </p:nvSpPr>
        <p:spPr>
          <a:xfrm>
            <a:off x="361849" y="5339326"/>
            <a:ext cx="11902599" cy="1077218"/>
          </a:xfrm>
          <a:prstGeom prst="rect">
            <a:avLst/>
          </a:prstGeom>
          <a:noFill/>
        </p:spPr>
        <p:txBody>
          <a:bodyPr wrap="square" rtlCol="0">
            <a:spAutoFit/>
          </a:bodyPr>
          <a:lstStyle/>
          <a:p>
            <a:pPr lvl="0"/>
            <a:r>
              <a:rPr lang="en-AU" sz="3200" b="1" dirty="0">
                <a:solidFill>
                  <a:prstClr val="black"/>
                </a:solidFill>
                <a:latin typeface="Century Gothic" panose="020B0502020202020204" pitchFamily="34" charset="0"/>
              </a:rPr>
              <a:t>People started to leave the countryside because they moved to towns where trade was happening. </a:t>
            </a:r>
            <a:endPar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p:cNvSpPr/>
          <p:nvPr/>
        </p:nvSpPr>
        <p:spPr>
          <a:xfrm>
            <a:off x="464313" y="4354546"/>
            <a:ext cx="1383537" cy="1022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We do</a:t>
            </a:r>
          </a:p>
        </p:txBody>
      </p:sp>
      <p:sp>
        <p:nvSpPr>
          <p:cNvPr id="10" name="Rectangle 9"/>
          <p:cNvSpPr/>
          <p:nvPr/>
        </p:nvSpPr>
        <p:spPr>
          <a:xfrm>
            <a:off x="85725" y="563795"/>
            <a:ext cx="9714566"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unneeded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15" name="Picture 14" descr="Logo, icon&#10;&#10;Description automatically generated">
            <a:extLst>
              <a:ext uri="{FF2B5EF4-FFF2-40B4-BE49-F238E27FC236}">
                <a16:creationId xmlns:a16="http://schemas.microsoft.com/office/drawing/2014/main" id="{203D082B-EDA1-492F-AD0E-C1C7D9E2285D}"/>
              </a:ext>
            </a:extLst>
          </p:cNvPr>
          <p:cNvPicPr>
            <a:picLocks noChangeAspect="1"/>
          </p:cNvPicPr>
          <p:nvPr/>
        </p:nvPicPr>
        <p:blipFill>
          <a:blip r:embed="rId2"/>
          <a:stretch>
            <a:fillRect/>
          </a:stretch>
        </p:blipFill>
        <p:spPr>
          <a:xfrm>
            <a:off x="11327210" y="69145"/>
            <a:ext cx="674078" cy="674078"/>
          </a:xfrm>
          <a:prstGeom prst="rect">
            <a:avLst/>
          </a:prstGeom>
        </p:spPr>
      </p:pic>
      <p:pic>
        <p:nvPicPr>
          <p:cNvPr id="18" name="Content Placeholder 4" descr="Icon&#10;&#10;Description automatically generated">
            <a:extLst>
              <a:ext uri="{FF2B5EF4-FFF2-40B4-BE49-F238E27FC236}">
                <a16:creationId xmlns:a16="http://schemas.microsoft.com/office/drawing/2014/main" id="{E37FC0F5-A689-492B-9DEA-5BD9887AC863}"/>
              </a:ext>
            </a:extLst>
          </p:cNvPr>
          <p:cNvPicPr>
            <a:picLocks noChangeAspect="1"/>
          </p:cNvPicPr>
          <p:nvPr/>
        </p:nvPicPr>
        <p:blipFill>
          <a:blip r:embed="rId3"/>
          <a:stretch>
            <a:fillRect/>
          </a:stretch>
        </p:blipFill>
        <p:spPr>
          <a:xfrm>
            <a:off x="9800291" y="110605"/>
            <a:ext cx="674079" cy="674079"/>
          </a:xfrm>
          <a:prstGeom prst="rect">
            <a:avLst/>
          </a:prstGeom>
        </p:spPr>
      </p:pic>
      <p:pic>
        <p:nvPicPr>
          <p:cNvPr id="19" name="Picture 18" descr="Icon&#10;&#10;Description automatically generated">
            <a:extLst>
              <a:ext uri="{FF2B5EF4-FFF2-40B4-BE49-F238E27FC236}">
                <a16:creationId xmlns:a16="http://schemas.microsoft.com/office/drawing/2014/main" id="{01492C07-C7B4-4084-AA43-16D9A4B981D2}"/>
              </a:ext>
            </a:extLst>
          </p:cNvPr>
          <p:cNvPicPr>
            <a:picLocks noChangeAspect="1"/>
          </p:cNvPicPr>
          <p:nvPr/>
        </p:nvPicPr>
        <p:blipFill>
          <a:blip r:embed="rId4"/>
          <a:stretch>
            <a:fillRect/>
          </a:stretch>
        </p:blipFill>
        <p:spPr>
          <a:xfrm>
            <a:off x="10563751" y="110605"/>
            <a:ext cx="674078" cy="674078"/>
          </a:xfrm>
          <a:prstGeom prst="rect">
            <a:avLst/>
          </a:prstGeom>
        </p:spPr>
      </p:pic>
      <p:sp>
        <p:nvSpPr>
          <p:cNvPr id="13" name="TextBox 12">
            <a:extLst>
              <a:ext uri="{FF2B5EF4-FFF2-40B4-BE49-F238E27FC236}">
                <a16:creationId xmlns:a16="http://schemas.microsoft.com/office/drawing/2014/main" id="{118BCB3D-9E89-4FE9-8C6A-8F66517E2490}"/>
              </a:ext>
            </a:extLst>
          </p:cNvPr>
          <p:cNvSpPr txBox="1"/>
          <p:nvPr/>
        </p:nvSpPr>
        <p:spPr>
          <a:xfrm>
            <a:off x="380392" y="4704630"/>
            <a:ext cx="1200735" cy="584775"/>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They</a:t>
            </a:r>
          </a:p>
        </p:txBody>
      </p:sp>
      <p:sp>
        <p:nvSpPr>
          <p:cNvPr id="14" name="Oval 13">
            <a:extLst>
              <a:ext uri="{FF2B5EF4-FFF2-40B4-BE49-F238E27FC236}">
                <a16:creationId xmlns:a16="http://schemas.microsoft.com/office/drawing/2014/main" id="{EE3C5062-098D-4E0C-9F09-1088DFC454F2}"/>
              </a:ext>
            </a:extLst>
          </p:cNvPr>
          <p:cNvSpPr/>
          <p:nvPr/>
        </p:nvSpPr>
        <p:spPr>
          <a:xfrm>
            <a:off x="325904" y="3187404"/>
            <a:ext cx="1255224" cy="5017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C9DF6AC9-7159-4497-AD14-3B6473918F51}"/>
              </a:ext>
            </a:extLst>
          </p:cNvPr>
          <p:cNvSpPr/>
          <p:nvPr/>
        </p:nvSpPr>
        <p:spPr>
          <a:xfrm>
            <a:off x="1581128" y="6385469"/>
            <a:ext cx="10505886" cy="400110"/>
          </a:xfrm>
          <a:prstGeom prst="rect">
            <a:avLst/>
          </a:prstGeom>
          <a:solidFill>
            <a:schemeClr val="bg1"/>
          </a:solidFill>
          <a:ln w="38100">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What other conjunction could you use? Could you order the</a:t>
            </a:r>
            <a:r>
              <a:rPr kumimoji="0" lang="en-AU" sz="20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sentence differently?</a:t>
            </a: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pic>
        <p:nvPicPr>
          <p:cNvPr id="16" name="Content Placeholder 13">
            <a:extLst>
              <a:ext uri="{FF2B5EF4-FFF2-40B4-BE49-F238E27FC236}">
                <a16:creationId xmlns:a16="http://schemas.microsoft.com/office/drawing/2014/main" id="{F394C2AA-B654-4CB0-8300-9E7212EE296C}"/>
              </a:ext>
            </a:extLst>
          </p:cNvPr>
          <p:cNvPicPr>
            <a:picLocks noGrp="1" noChangeAspect="1"/>
          </p:cNvPicPr>
          <p:nvPr>
            <p:ph idx="1"/>
          </p:nvPr>
        </p:nvPicPr>
        <p:blipFill>
          <a:blip r:embed="rId5"/>
          <a:stretch>
            <a:fillRect/>
          </a:stretch>
        </p:blipFill>
        <p:spPr>
          <a:xfrm>
            <a:off x="2716254" y="1968131"/>
            <a:ext cx="7193787" cy="1091138"/>
          </a:xfrm>
          <a:prstGeom prst="rect">
            <a:avLst/>
          </a:prstGeom>
        </p:spPr>
      </p:pic>
    </p:spTree>
    <p:extLst>
      <p:ext uri="{BB962C8B-B14F-4D97-AF65-F5344CB8AC3E}">
        <p14:creationId xmlns:p14="http://schemas.microsoft.com/office/powerpoint/2010/main" val="379103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4" grpId="0" animBg="1"/>
      <p:bldP spid="13" grpId="0" animBg="1"/>
      <p:bldP spid="14" grpId="0" animBg="1"/>
      <p:bldP spid="2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became more involved in trade.</a:t>
            </a: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became part of the middle class.</a:t>
            </a: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extLst>
              <p:ext uri="{D42A27DB-BD31-4B8C-83A1-F6EECF244321}">
                <p14:modId xmlns:p14="http://schemas.microsoft.com/office/powerpoint/2010/main" val="1583586181"/>
              </p:ext>
            </p:extLst>
          </p:nvPr>
        </p:nvGraphicFramePr>
        <p:xfrm>
          <a:off x="2962664" y="200614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25234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The Middle Class lived in towns. </a:t>
            </a: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The Middle Class included craftsmen and merchants.</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0614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267400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The Middle Class were not as powerful as lords.</a:t>
            </a: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The Middle Class had more power than serfs.</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0614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99006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Merchants needed to protect their businesses.</a:t>
            </a: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Merchants established guilds. </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0614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1394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95474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Adjective </a:t>
            </a:r>
            <a:r>
              <a:rPr kumimoji="0" lang="en-AU" altLang="en-US" sz="4000" u="none" strike="noStrike" kern="1200" cap="none" spc="0" normalizeH="0" baseline="0" noProof="0" dirty="0">
                <a:ln>
                  <a:noFill/>
                </a:ln>
                <a:solidFill>
                  <a:srgbClr val="000000"/>
                </a:solidFill>
                <a:effectLst/>
                <a:uLnTx/>
                <a:uFillTx/>
                <a:latin typeface="Arial" charset="0"/>
                <a:ea typeface="+mn-ea"/>
                <a:cs typeface="+mn-cs"/>
              </a:rPr>
              <a:t>well-known for being bad</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05551" y="3270121"/>
            <a:ext cx="42336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in/fam/</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ous</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notorious, disreputable </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913352" y="2264769"/>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infamous</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487777" y="3568601"/>
            <a:ext cx="58917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merging of two Middle English words, with the form of infamous "not well-known" (early 15c.) and the sense of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infamis</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(late 14c.), "of ill repute, famous for badness."</a:t>
            </a:r>
          </a:p>
        </p:txBody>
      </p:sp>
      <p:sp>
        <p:nvSpPr>
          <p:cNvPr id="21" name="Arrow: Down 20">
            <a:extLst>
              <a:ext uri="{FF2B5EF4-FFF2-40B4-BE49-F238E27FC236}">
                <a16:creationId xmlns:a16="http://schemas.microsoft.com/office/drawing/2014/main" id="{F39D9390-E0F0-4952-BAD5-29F5DBD5EE91}"/>
              </a:ext>
            </a:extLst>
          </p:cNvPr>
          <p:cNvSpPr/>
          <p:nvPr/>
        </p:nvSpPr>
        <p:spPr>
          <a:xfrm>
            <a:off x="8316779" y="309621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infamous</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18" name="Picture 17">
            <a:extLst>
              <a:ext uri="{FF2B5EF4-FFF2-40B4-BE49-F238E27FC236}">
                <a16:creationId xmlns:a16="http://schemas.microsoft.com/office/drawing/2014/main" id="{DCB2ADA5-DC36-4814-9DD0-F5B85D366DF5}"/>
              </a:ext>
            </a:extLst>
          </p:cNvPr>
          <p:cNvPicPr>
            <a:picLocks noChangeAspect="1"/>
          </p:cNvPicPr>
          <p:nvPr/>
        </p:nvPicPr>
        <p:blipFill>
          <a:blip r:embed="rId5"/>
          <a:stretch>
            <a:fillRect/>
          </a:stretch>
        </p:blipFill>
        <p:spPr>
          <a:xfrm>
            <a:off x="107633" y="1353054"/>
            <a:ext cx="5113028" cy="1398758"/>
          </a:xfrm>
          <a:prstGeom prst="rect">
            <a:avLst/>
          </a:prstGeom>
        </p:spPr>
      </p:pic>
    </p:spTree>
    <p:extLst>
      <p:ext uri="{BB962C8B-B14F-4D97-AF65-F5344CB8AC3E}">
        <p14:creationId xmlns:p14="http://schemas.microsoft.com/office/powerpoint/2010/main" val="389805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0" y="5302853"/>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Craftsmen were important members of towns.</a:t>
            </a:r>
          </a:p>
        </p:txBody>
      </p:sp>
      <p:sp>
        <p:nvSpPr>
          <p:cNvPr id="6" name="TextBox 5"/>
          <p:cNvSpPr txBox="1"/>
          <p:nvPr/>
        </p:nvSpPr>
        <p:spPr>
          <a:xfrm>
            <a:off x="290300" y="6084653"/>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Craftsmen made and sold their goods in town. </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754380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 – Extension: Combine 3 sentences. </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1396422" y="3149292"/>
            <a:ext cx="9104271" cy="1380916"/>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extLst>
              <p:ext uri="{D42A27DB-BD31-4B8C-83A1-F6EECF244321}">
                <p14:modId xmlns:p14="http://schemas.microsoft.com/office/powerpoint/2010/main" val="4032458683"/>
              </p:ext>
            </p:extLst>
          </p:nvPr>
        </p:nvGraphicFramePr>
        <p:xfrm>
          <a:off x="3134114" y="2006146"/>
          <a:ext cx="5628889" cy="1047338"/>
        </p:xfrm>
        <a:graphic>
          <a:graphicData uri="http://schemas.openxmlformats.org/drawingml/2006/table">
            <a:tbl>
              <a:tblPr firstRow="1" bandRow="1">
                <a:tableStyleId>{5C22544A-7EE6-4342-B048-85BDC9FD1C3A}</a:tableStyleId>
              </a:tblPr>
              <a:tblGrid>
                <a:gridCol w="804127">
                  <a:extLst>
                    <a:ext uri="{9D8B030D-6E8A-4147-A177-3AD203B41FA5}">
                      <a16:colId xmlns:a16="http://schemas.microsoft.com/office/drawing/2014/main" val="3149593364"/>
                    </a:ext>
                  </a:extLst>
                </a:gridCol>
                <a:gridCol w="804127">
                  <a:extLst>
                    <a:ext uri="{9D8B030D-6E8A-4147-A177-3AD203B41FA5}">
                      <a16:colId xmlns:a16="http://schemas.microsoft.com/office/drawing/2014/main" val="1214632967"/>
                    </a:ext>
                  </a:extLst>
                </a:gridCol>
                <a:gridCol w="804127">
                  <a:extLst>
                    <a:ext uri="{9D8B030D-6E8A-4147-A177-3AD203B41FA5}">
                      <a16:colId xmlns:a16="http://schemas.microsoft.com/office/drawing/2014/main" val="225540320"/>
                    </a:ext>
                  </a:extLst>
                </a:gridCol>
                <a:gridCol w="804127">
                  <a:extLst>
                    <a:ext uri="{9D8B030D-6E8A-4147-A177-3AD203B41FA5}">
                      <a16:colId xmlns:a16="http://schemas.microsoft.com/office/drawing/2014/main" val="3988389731"/>
                    </a:ext>
                  </a:extLst>
                </a:gridCol>
                <a:gridCol w="804127">
                  <a:extLst>
                    <a:ext uri="{9D8B030D-6E8A-4147-A177-3AD203B41FA5}">
                      <a16:colId xmlns:a16="http://schemas.microsoft.com/office/drawing/2014/main" val="3160771178"/>
                    </a:ext>
                  </a:extLst>
                </a:gridCol>
                <a:gridCol w="804127">
                  <a:extLst>
                    <a:ext uri="{9D8B030D-6E8A-4147-A177-3AD203B41FA5}">
                      <a16:colId xmlns:a16="http://schemas.microsoft.com/office/drawing/2014/main" val="1095647347"/>
                    </a:ext>
                  </a:extLst>
                </a:gridCol>
                <a:gridCol w="804127">
                  <a:extLst>
                    <a:ext uri="{9D8B030D-6E8A-4147-A177-3AD203B41FA5}">
                      <a16:colId xmlns:a16="http://schemas.microsoft.com/office/drawing/2014/main" val="3957195811"/>
                    </a:ext>
                  </a:extLst>
                </a:gridCol>
              </a:tblGrid>
              <a:tr h="523669">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23669">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1" name="TextBox 10">
            <a:extLst>
              <a:ext uri="{FF2B5EF4-FFF2-40B4-BE49-F238E27FC236}">
                <a16:creationId xmlns:a16="http://schemas.microsoft.com/office/drawing/2014/main" id="{72E67118-B79B-485C-8587-681EF0F5958C}"/>
              </a:ext>
            </a:extLst>
          </p:cNvPr>
          <p:cNvSpPr txBox="1"/>
          <p:nvPr/>
        </p:nvSpPr>
        <p:spPr>
          <a:xfrm>
            <a:off x="290299" y="4539442"/>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Craftsmen included carpenters and papermakers. </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17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0" y="5302853"/>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Towns were busy from Monday to Friday.</a:t>
            </a:r>
          </a:p>
        </p:txBody>
      </p:sp>
      <p:sp>
        <p:nvSpPr>
          <p:cNvPr id="6" name="TextBox 5"/>
          <p:cNvSpPr txBox="1"/>
          <p:nvPr/>
        </p:nvSpPr>
        <p:spPr>
          <a:xfrm>
            <a:off x="290300" y="6084653"/>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Towns had pickpockets and purse snatchers.</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754380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 – Extension: Combine 3 sentences. </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563795"/>
            <a:ext cx="11307314" cy="132343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Punctuate as needed</a:t>
            </a: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1396422" y="3149292"/>
            <a:ext cx="9104271" cy="1380916"/>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3134114" y="2006146"/>
          <a:ext cx="5628889" cy="1047338"/>
        </p:xfrm>
        <a:graphic>
          <a:graphicData uri="http://schemas.openxmlformats.org/drawingml/2006/table">
            <a:tbl>
              <a:tblPr firstRow="1" bandRow="1">
                <a:tableStyleId>{5C22544A-7EE6-4342-B048-85BDC9FD1C3A}</a:tableStyleId>
              </a:tblPr>
              <a:tblGrid>
                <a:gridCol w="804127">
                  <a:extLst>
                    <a:ext uri="{9D8B030D-6E8A-4147-A177-3AD203B41FA5}">
                      <a16:colId xmlns:a16="http://schemas.microsoft.com/office/drawing/2014/main" val="3149593364"/>
                    </a:ext>
                  </a:extLst>
                </a:gridCol>
                <a:gridCol w="804127">
                  <a:extLst>
                    <a:ext uri="{9D8B030D-6E8A-4147-A177-3AD203B41FA5}">
                      <a16:colId xmlns:a16="http://schemas.microsoft.com/office/drawing/2014/main" val="1214632967"/>
                    </a:ext>
                  </a:extLst>
                </a:gridCol>
                <a:gridCol w="804127">
                  <a:extLst>
                    <a:ext uri="{9D8B030D-6E8A-4147-A177-3AD203B41FA5}">
                      <a16:colId xmlns:a16="http://schemas.microsoft.com/office/drawing/2014/main" val="225540320"/>
                    </a:ext>
                  </a:extLst>
                </a:gridCol>
                <a:gridCol w="804127">
                  <a:extLst>
                    <a:ext uri="{9D8B030D-6E8A-4147-A177-3AD203B41FA5}">
                      <a16:colId xmlns:a16="http://schemas.microsoft.com/office/drawing/2014/main" val="3988389731"/>
                    </a:ext>
                  </a:extLst>
                </a:gridCol>
                <a:gridCol w="804127">
                  <a:extLst>
                    <a:ext uri="{9D8B030D-6E8A-4147-A177-3AD203B41FA5}">
                      <a16:colId xmlns:a16="http://schemas.microsoft.com/office/drawing/2014/main" val="3160771178"/>
                    </a:ext>
                  </a:extLst>
                </a:gridCol>
                <a:gridCol w="804127">
                  <a:extLst>
                    <a:ext uri="{9D8B030D-6E8A-4147-A177-3AD203B41FA5}">
                      <a16:colId xmlns:a16="http://schemas.microsoft.com/office/drawing/2014/main" val="1095647347"/>
                    </a:ext>
                  </a:extLst>
                </a:gridCol>
                <a:gridCol w="804127">
                  <a:extLst>
                    <a:ext uri="{9D8B030D-6E8A-4147-A177-3AD203B41FA5}">
                      <a16:colId xmlns:a16="http://schemas.microsoft.com/office/drawing/2014/main" val="3957195811"/>
                    </a:ext>
                  </a:extLst>
                </a:gridCol>
              </a:tblGrid>
              <a:tr h="523669">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23669">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1" name="TextBox 10">
            <a:extLst>
              <a:ext uri="{FF2B5EF4-FFF2-40B4-BE49-F238E27FC236}">
                <a16:creationId xmlns:a16="http://schemas.microsoft.com/office/drawing/2014/main" id="{72E67118-B79B-485C-8587-681EF0F5958C}"/>
              </a:ext>
            </a:extLst>
          </p:cNvPr>
          <p:cNvSpPr txBox="1"/>
          <p:nvPr/>
        </p:nvSpPr>
        <p:spPr>
          <a:xfrm>
            <a:off x="290299" y="4539442"/>
            <a:ext cx="11611397" cy="584775"/>
          </a:xfrm>
          <a:prstGeom prst="rect">
            <a:avLst/>
          </a:prstGeom>
          <a:noFill/>
          <a:ln w="28575">
            <a:solidFill>
              <a:srgbClr val="FFC000"/>
            </a:solidFill>
          </a:ln>
        </p:spPr>
        <p:txBody>
          <a:bodyPr wrap="square" rtlCol="0">
            <a:spAutoFit/>
          </a:bodyPr>
          <a:lstStyle/>
          <a:p>
            <a:pPr lvl="0">
              <a:defRPr/>
            </a:pPr>
            <a:r>
              <a:rPr lang="en-AU" sz="3200" dirty="0">
                <a:solidFill>
                  <a:prstClr val="black"/>
                </a:solidFill>
                <a:latin typeface="Century Gothic" panose="020B0502020202020204" pitchFamily="34" charset="0"/>
              </a:rPr>
              <a:t>Towns had a pattern of daily life. </a:t>
            </a:r>
            <a:endPar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66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Towns in the Middle Ages and Women in the Middle Ages</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7</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What are some of the features of medieval towns? </a:t>
            </a:r>
          </a:p>
        </p:txBody>
      </p:sp>
    </p:spTree>
    <p:extLst>
      <p:ext uri="{BB962C8B-B14F-4D97-AF65-F5344CB8AC3E}">
        <p14:creationId xmlns:p14="http://schemas.microsoft.com/office/powerpoint/2010/main" val="11104442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discard</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6777804" y="4347719"/>
            <a:ext cx="1263151" cy="130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56C8C52D-1140-45A6-8B7C-F54B865FAEB1}"/>
              </a:ext>
            </a:extLst>
          </p:cNvPr>
          <p:cNvSpPr/>
          <p:nvPr/>
        </p:nvSpPr>
        <p:spPr>
          <a:xfrm>
            <a:off x="3472758" y="435316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A1D1E8A-6C86-4A95-83D1-C4D404274082}"/>
              </a:ext>
            </a:extLst>
          </p:cNvPr>
          <p:cNvSpPr/>
          <p:nvPr/>
        </p:nvSpPr>
        <p:spPr>
          <a:xfrm>
            <a:off x="4388229" y="435613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F90F8D5-056A-442A-9B07-C04D526CE020}"/>
              </a:ext>
            </a:extLst>
          </p:cNvPr>
          <p:cNvSpPr/>
          <p:nvPr/>
        </p:nvSpPr>
        <p:spPr>
          <a:xfrm>
            <a:off x="8756888" y="4347719"/>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B02E6D-E1A1-468B-A8B9-51BA82E38865}"/>
              </a:ext>
            </a:extLst>
          </p:cNvPr>
          <p:cNvSpPr/>
          <p:nvPr/>
        </p:nvSpPr>
        <p:spPr>
          <a:xfrm>
            <a:off x="4887510" y="435316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95C670E-4792-4E15-8EBC-EC2F033895E0}"/>
              </a:ext>
            </a:extLst>
          </p:cNvPr>
          <p:cNvSpPr/>
          <p:nvPr/>
        </p:nvSpPr>
        <p:spPr>
          <a:xfrm>
            <a:off x="5735737" y="435858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466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discard</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to throw out or away as it is no longer useful</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17644678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discard</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discard</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discard</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discard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026" name="Picture 2" descr="What Happens if You Throw Your Waste in the Wrong Coloured Bin? - Paul's  Rubbish">
            <a:extLst>
              <a:ext uri="{FF2B5EF4-FFF2-40B4-BE49-F238E27FC236}">
                <a16:creationId xmlns:a16="http://schemas.microsoft.com/office/drawing/2014/main" id="{31412B33-9B41-4103-B365-C33BFD3E5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44" y="1988270"/>
            <a:ext cx="5477571" cy="2791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00+ Water Bottles In Fridge Stock Photos, Pictures &amp; Royalty-Free Images -  iStock | Water bottles on shelf, Water jug">
            <a:extLst>
              <a:ext uri="{FF2B5EF4-FFF2-40B4-BE49-F238E27FC236}">
                <a16:creationId xmlns:a16="http://schemas.microsoft.com/office/drawing/2014/main" id="{572E2D3F-1578-4B5D-A00C-9FF9750757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610" y="1803704"/>
            <a:ext cx="4845314" cy="323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6309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discard</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discard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050" name="Picture 2" descr="$250 fine looms for drivers caught in this lazy act">
            <a:extLst>
              <a:ext uri="{FF2B5EF4-FFF2-40B4-BE49-F238E27FC236}">
                <a16:creationId xmlns:a16="http://schemas.microsoft.com/office/drawing/2014/main" id="{69B83BC7-F071-4C6B-8987-5AA6A6108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099" y="2307799"/>
            <a:ext cx="5061801" cy="325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390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Sally decided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discard</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 her broken toy car because it couldn't be fixed.</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066701"/>
            <a:ext cx="11594212" cy="1754326"/>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Sarah helped her dad </a:t>
            </a:r>
            <a:r>
              <a:rPr lang="en-AU" sz="3600" dirty="0">
                <a:solidFill>
                  <a:srgbClr val="FF0000"/>
                </a:solidFill>
                <a:latin typeface="Century Gothic"/>
                <a:cs typeface="Manjari" panose="02000503000000000000" pitchFamily="2" charset="0"/>
              </a:rPr>
              <a:t>discard</a:t>
            </a:r>
            <a:r>
              <a:rPr lang="en-AU" sz="3600" dirty="0">
                <a:solidFill>
                  <a:srgbClr val="003A47"/>
                </a:solidFill>
                <a:latin typeface="Century Gothic"/>
                <a:cs typeface="Manjari" panose="02000503000000000000" pitchFamily="2" charset="0"/>
              </a:rPr>
              <a:t> the empty cardboard boxes after they unpacked their new furniture.</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It's important to </a:t>
            </a:r>
            <a:r>
              <a:rPr lang="en-AU" sz="3600" dirty="0">
                <a:solidFill>
                  <a:srgbClr val="FF0000"/>
                </a:solidFill>
                <a:latin typeface="Century Gothic"/>
                <a:cs typeface="Manjari" panose="02000503000000000000" pitchFamily="2" charset="0"/>
              </a:rPr>
              <a:t>discard</a:t>
            </a:r>
            <a:r>
              <a:rPr lang="en-AU" sz="3600" dirty="0">
                <a:solidFill>
                  <a:srgbClr val="003A47"/>
                </a:solidFill>
                <a:latin typeface="Century Gothic"/>
                <a:cs typeface="Manjari" panose="02000503000000000000" pitchFamily="2" charset="0"/>
              </a:rPr>
              <a:t> any spoiled or expired food from the refrigerator.</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5169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discard?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discard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074" name="Picture 2" descr="Aleene's Original Glues - How to Glue Ceramics Back Together: Kintsugi Art">
            <a:extLst>
              <a:ext uri="{FF2B5EF4-FFF2-40B4-BE49-F238E27FC236}">
                <a16:creationId xmlns:a16="http://schemas.microsoft.com/office/drawing/2014/main" id="{248DEFF1-E065-4658-8AC9-AEC16359BF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1374" y="3833328"/>
            <a:ext cx="1404692" cy="21070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Dispose of Broken Glass in the UK">
            <a:extLst>
              <a:ext uri="{FF2B5EF4-FFF2-40B4-BE49-F238E27FC236}">
                <a16:creationId xmlns:a16="http://schemas.microsoft.com/office/drawing/2014/main" id="{66565CE2-6AC8-4989-B31E-E2E0594FEC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7003" y="3801588"/>
            <a:ext cx="3307237" cy="22034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n Throwing Away Papers Into Trash Bin Inspiration Creativity And Idea  Concept For Business Stock Photo - Download Image Now - iStock">
            <a:extLst>
              <a:ext uri="{FF2B5EF4-FFF2-40B4-BE49-F238E27FC236}">
                <a16:creationId xmlns:a16="http://schemas.microsoft.com/office/drawing/2014/main" id="{F6F3D131-03CE-4164-950F-1A8CA29BC4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5262" y="877647"/>
            <a:ext cx="3200631" cy="21358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IY: how to create handmade recycled paper | Veraviglie">
            <a:extLst>
              <a:ext uri="{FF2B5EF4-FFF2-40B4-BE49-F238E27FC236}">
                <a16:creationId xmlns:a16="http://schemas.microsoft.com/office/drawing/2014/main" id="{BC2C78A0-65AF-4FC8-AA2B-75A35FCE1A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8132" y="877647"/>
            <a:ext cx="1644977" cy="189683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24CB6A6-036E-423F-AC41-88645ACBA01F}"/>
              </a:ext>
            </a:extLst>
          </p:cNvPr>
          <p:cNvSpPr txBox="1"/>
          <p:nvPr/>
        </p:nvSpPr>
        <p:spPr>
          <a:xfrm>
            <a:off x="2399785" y="2774486"/>
            <a:ext cx="1414581" cy="276999"/>
          </a:xfrm>
          <a:prstGeom prst="rect">
            <a:avLst/>
          </a:prstGeom>
          <a:noFill/>
        </p:spPr>
        <p:txBody>
          <a:bodyPr wrap="square" lIns="91440" tIns="45720" rIns="91440" bIns="45720" rtlCol="0" anchor="t">
            <a:spAutoFit/>
          </a:bodyPr>
          <a:lstStyle/>
          <a:p>
            <a:pPr lvl="0">
              <a:defRPr/>
            </a:pPr>
            <a:r>
              <a:rPr lang="en-AU" sz="1200" dirty="0">
                <a:solidFill>
                  <a:srgbClr val="003A47"/>
                </a:solidFill>
                <a:latin typeface="Century Gothic"/>
                <a:cs typeface="Manjari" panose="02000503000000000000" pitchFamily="2" charset="0"/>
              </a:rPr>
              <a:t>recycled paper</a:t>
            </a:r>
            <a:endParaRPr kumimoji="0" lang="en-US" sz="1200" b="0" i="0" u="none" strike="noStrike" kern="1200" cap="none" spc="0" normalizeH="0" baseline="0" noProof="0" dirty="0">
              <a:ln>
                <a:noFill/>
              </a:ln>
              <a:solidFill>
                <a:srgbClr val="003A47"/>
              </a:solidFill>
              <a:effectLst/>
              <a:uLnTx/>
              <a:uFillTx/>
              <a:latin typeface="Century Gothic" panose="020B0502020202020204" pitchFamily="34" charset="0"/>
              <a:cs typeface="Manjari" panose="02000503000000000000" pitchFamily="2" charset="0"/>
            </a:endParaRPr>
          </a:p>
        </p:txBody>
      </p:sp>
    </p:spTree>
    <p:extLst>
      <p:ext uri="{BB962C8B-B14F-4D97-AF65-F5344CB8AC3E}">
        <p14:creationId xmlns:p14="http://schemas.microsoft.com/office/powerpoint/2010/main" val="413900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lang="en-AU" sz="1200" u="dotted" dirty="0">
                <a:solidFill>
                  <a:srgbClr val="FFFFFF"/>
                </a:solidFill>
                <a:latin typeface="Century Gothic"/>
              </a:rPr>
              <a:t>discard</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discard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Jake decided to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discard</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the broken pieces of his jigsaw puzzle and start a new one.</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James ran at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discard</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of 10 kilometres while he was training for the cross country. </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Grandma showed Emily how to carefully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discard</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the eggshells into the compost bin to help their garden grow.</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200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2884" y="30860"/>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7" name="Text Placeholder 1">
            <a:extLst>
              <a:ext uri="{FF2B5EF4-FFF2-40B4-BE49-F238E27FC236}">
                <a16:creationId xmlns:a16="http://schemas.microsoft.com/office/drawing/2014/main" id="{6A18B826-DF32-4F29-99A0-9F7BEC2ADE30}"/>
              </a:ext>
            </a:extLst>
          </p:cNvPr>
          <p:cNvSpPr txBox="1">
            <a:spLocks/>
          </p:cNvSpPr>
          <p:nvPr/>
        </p:nvSpPr>
        <p:spPr>
          <a:xfrm>
            <a:off x="10212636" y="73513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Where did the Middle Ages take place?</a:t>
            </a:r>
          </a:p>
        </p:txBody>
      </p:sp>
      <p:pic>
        <p:nvPicPr>
          <p:cNvPr id="8" name="Picture Placeholder 12">
            <a:extLst>
              <a:ext uri="{FF2B5EF4-FFF2-40B4-BE49-F238E27FC236}">
                <a16:creationId xmlns:a16="http://schemas.microsoft.com/office/drawing/2014/main" id="{132F8980-006F-4A9F-944B-8ED17CB75A6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02668" y="768475"/>
            <a:ext cx="468000" cy="468000"/>
          </a:xfrm>
          <a:prstGeom prst="rect">
            <a:avLst/>
          </a:prstGeom>
        </p:spPr>
      </p:pic>
      <p:sp>
        <p:nvSpPr>
          <p:cNvPr id="9" name="Text Placeholder 1">
            <a:extLst>
              <a:ext uri="{FF2B5EF4-FFF2-40B4-BE49-F238E27FC236}">
                <a16:creationId xmlns:a16="http://schemas.microsoft.com/office/drawing/2014/main" id="{0D6201A9-6919-4BD1-B789-6AE19C11118A}"/>
              </a:ext>
            </a:extLst>
          </p:cNvPr>
          <p:cNvSpPr txBox="1">
            <a:spLocks/>
          </p:cNvSpPr>
          <p:nvPr/>
        </p:nvSpPr>
        <p:spPr>
          <a:xfrm>
            <a:off x="10212636" y="1514106"/>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The Middle Ages took place in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a:t>
            </a:r>
          </a:p>
        </p:txBody>
      </p:sp>
      <p:pic>
        <p:nvPicPr>
          <p:cNvPr id="10" name="Picture 9" descr="Logo, icon&#10;&#10;Description automatically generated">
            <a:extLst>
              <a:ext uri="{FF2B5EF4-FFF2-40B4-BE49-F238E27FC236}">
                <a16:creationId xmlns:a16="http://schemas.microsoft.com/office/drawing/2014/main" id="{F5F8DD7C-3322-4645-8186-BB3D6BA5E151}"/>
              </a:ext>
            </a:extLst>
          </p:cNvPr>
          <p:cNvPicPr>
            <a:picLocks noChangeAspect="1"/>
          </p:cNvPicPr>
          <p:nvPr/>
        </p:nvPicPr>
        <p:blipFill>
          <a:blip r:embed="rId5"/>
          <a:stretch>
            <a:fillRect/>
          </a:stretch>
        </p:blipFill>
        <p:spPr>
          <a:xfrm>
            <a:off x="9602668" y="1560263"/>
            <a:ext cx="468000" cy="468000"/>
          </a:xfrm>
          <a:prstGeom prst="rect">
            <a:avLst/>
          </a:prstGeom>
        </p:spPr>
      </p:pic>
      <p:sp>
        <p:nvSpPr>
          <p:cNvPr id="18" name="Text Placeholder 1">
            <a:extLst>
              <a:ext uri="{FF2B5EF4-FFF2-40B4-BE49-F238E27FC236}">
                <a16:creationId xmlns:a16="http://schemas.microsoft.com/office/drawing/2014/main" id="{2BA19B7B-EAB5-4613-965C-913BE89315A0}"/>
              </a:ext>
            </a:extLst>
          </p:cNvPr>
          <p:cNvSpPr txBox="1">
            <a:spLocks/>
          </p:cNvSpPr>
          <p:nvPr/>
        </p:nvSpPr>
        <p:spPr>
          <a:xfrm>
            <a:off x="10212636" y="1537184"/>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The Middle Ages took place in </a:t>
            </a:r>
            <a:r>
              <a:rPr lang="en-AU" sz="1200" b="1">
                <a:solidFill>
                  <a:schemeClr val="tx1"/>
                </a:solidFill>
                <a:latin typeface="Century Gothic" panose="020B0502020202020204" pitchFamily="34" charset="0"/>
              </a:rPr>
              <a:t>Europe.</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400110"/>
          </a:xfrm>
          <a:prstGeom prst="rect">
            <a:avLst/>
          </a:prstGeom>
        </p:spPr>
        <p:txBody>
          <a:bodyPr wrap="none">
            <a:spAutoFit/>
          </a:bodyPr>
          <a:lstStyle/>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pic>
        <p:nvPicPr>
          <p:cNvPr id="11" name="Picture 10">
            <a:extLst>
              <a:ext uri="{FF2B5EF4-FFF2-40B4-BE49-F238E27FC236}">
                <a16:creationId xmlns:a16="http://schemas.microsoft.com/office/drawing/2014/main" id="{B83BA98D-93C6-48A8-A73E-64186A176D0D}"/>
              </a:ext>
            </a:extLst>
          </p:cNvPr>
          <p:cNvPicPr>
            <a:picLocks noChangeAspect="1"/>
          </p:cNvPicPr>
          <p:nvPr/>
        </p:nvPicPr>
        <p:blipFill>
          <a:blip r:embed="rId6"/>
          <a:stretch>
            <a:fillRect/>
          </a:stretch>
        </p:blipFill>
        <p:spPr>
          <a:xfrm>
            <a:off x="423136" y="1114866"/>
            <a:ext cx="7835039" cy="5075213"/>
          </a:xfrm>
          <a:prstGeom prst="rect">
            <a:avLst/>
          </a:prstGeom>
        </p:spPr>
      </p:pic>
      <p:sp>
        <p:nvSpPr>
          <p:cNvPr id="14" name="TextBox 13">
            <a:extLst>
              <a:ext uri="{FF2B5EF4-FFF2-40B4-BE49-F238E27FC236}">
                <a16:creationId xmlns:a16="http://schemas.microsoft.com/office/drawing/2014/main" id="{B3324665-6B8F-433E-9F83-8E4DD29D84DE}"/>
              </a:ext>
            </a:extLst>
          </p:cNvPr>
          <p:cNvSpPr txBox="1"/>
          <p:nvPr/>
        </p:nvSpPr>
        <p:spPr>
          <a:xfrm>
            <a:off x="8522420" y="4467620"/>
            <a:ext cx="3380432" cy="2086725"/>
          </a:xfrm>
          <a:prstGeom prst="rect">
            <a:avLst/>
          </a:prstGeom>
          <a:noFill/>
          <a:ln>
            <a:solidFill>
              <a:schemeClr val="tx1"/>
            </a:solidFill>
          </a:ln>
        </p:spPr>
        <p:txBody>
          <a:bodyPr wrap="square" rtlCol="0">
            <a:spAutoFit/>
          </a:bodyPr>
          <a:lstStyle/>
          <a:p>
            <a:pPr>
              <a:lnSpc>
                <a:spcPct val="120000"/>
              </a:lnSpc>
            </a:pPr>
            <a:r>
              <a:rPr lang="en-AU">
                <a:latin typeface="Century Gothic" panose="020B0502020202020204" pitchFamily="34" charset="0"/>
              </a:rPr>
              <a:t>People use the phrase “Middle Ages” to describe the period of European history between the fall of Rome and the beginning of the Renaissance.</a:t>
            </a:r>
          </a:p>
        </p:txBody>
      </p:sp>
    </p:spTree>
    <p:extLst>
      <p:ext uri="{BB962C8B-B14F-4D97-AF65-F5344CB8AC3E}">
        <p14:creationId xmlns:p14="http://schemas.microsoft.com/office/powerpoint/2010/main" val="34863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Verb</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4000" dirty="0">
                <a:solidFill>
                  <a:srgbClr val="000000"/>
                </a:solidFill>
              </a:rPr>
              <a:t>to throw out or away</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dis/card</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throw out, get rid of</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840902" y="2173862"/>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dis + card</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30731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prefix - away</a:t>
            </a:r>
          </a:p>
        </p:txBody>
      </p:sp>
      <p:sp>
        <p:nvSpPr>
          <p:cNvPr id="21" name="Arrow: Down 20">
            <a:extLst>
              <a:ext uri="{FF2B5EF4-FFF2-40B4-BE49-F238E27FC236}">
                <a16:creationId xmlns:a16="http://schemas.microsoft.com/office/drawing/2014/main" id="{F39D9390-E0F0-4952-BAD5-29F5DBD5EE91}"/>
              </a:ext>
            </a:extLst>
          </p:cNvPr>
          <p:cNvSpPr/>
          <p:nvPr/>
        </p:nvSpPr>
        <p:spPr>
          <a:xfrm>
            <a:off x="7204416" y="3055266"/>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discard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18" name="Arrow: Down 17">
            <a:extLst>
              <a:ext uri="{FF2B5EF4-FFF2-40B4-BE49-F238E27FC236}">
                <a16:creationId xmlns:a16="http://schemas.microsoft.com/office/drawing/2014/main" id="{2F78BB82-BF85-4F2B-B733-908256243304}"/>
              </a:ext>
            </a:extLst>
          </p:cNvPr>
          <p:cNvSpPr/>
          <p:nvPr/>
        </p:nvSpPr>
        <p:spPr>
          <a:xfrm>
            <a:off x="9295378" y="301213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3B82E9-2DB5-43E2-8102-63C76CDF7485}"/>
              </a:ext>
            </a:extLst>
          </p:cNvPr>
          <p:cNvSpPr txBox="1"/>
          <p:nvPr/>
        </p:nvSpPr>
        <p:spPr>
          <a:xfrm>
            <a:off x="8579593" y="3463647"/>
            <a:ext cx="177871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card</a:t>
            </a:r>
          </a:p>
        </p:txBody>
      </p:sp>
      <p:pic>
        <p:nvPicPr>
          <p:cNvPr id="4" name="Picture 3">
            <a:extLst>
              <a:ext uri="{FF2B5EF4-FFF2-40B4-BE49-F238E27FC236}">
                <a16:creationId xmlns:a16="http://schemas.microsoft.com/office/drawing/2014/main" id="{59E8268D-744E-4154-B912-CD7219735522}"/>
              </a:ext>
            </a:extLst>
          </p:cNvPr>
          <p:cNvPicPr>
            <a:picLocks noChangeAspect="1"/>
          </p:cNvPicPr>
          <p:nvPr/>
        </p:nvPicPr>
        <p:blipFill>
          <a:blip r:embed="rId5"/>
          <a:stretch>
            <a:fillRect/>
          </a:stretch>
        </p:blipFill>
        <p:spPr>
          <a:xfrm>
            <a:off x="277248" y="1074180"/>
            <a:ext cx="4425419" cy="1687714"/>
          </a:xfrm>
          <a:prstGeom prst="rect">
            <a:avLst/>
          </a:prstGeom>
        </p:spPr>
      </p:pic>
      <p:sp>
        <p:nvSpPr>
          <p:cNvPr id="22" name="TextBox 21">
            <a:extLst>
              <a:ext uri="{FF2B5EF4-FFF2-40B4-BE49-F238E27FC236}">
                <a16:creationId xmlns:a16="http://schemas.microsoft.com/office/drawing/2014/main" id="{4A9FF886-3B53-4F6A-9EF8-D7353749D89A}"/>
              </a:ext>
            </a:extLst>
          </p:cNvPr>
          <p:cNvSpPr txBox="1"/>
          <p:nvPr/>
        </p:nvSpPr>
        <p:spPr>
          <a:xfrm>
            <a:off x="7690234" y="3864739"/>
            <a:ext cx="17787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1590s, "to throw a card away" </a:t>
            </a:r>
          </a:p>
        </p:txBody>
      </p:sp>
    </p:spTree>
    <p:extLst>
      <p:ext uri="{BB962C8B-B14F-4D97-AF65-F5344CB8AC3E}">
        <p14:creationId xmlns:p14="http://schemas.microsoft.com/office/powerpoint/2010/main" val="242080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identify features of medieval towns.</a:t>
            </a:r>
          </a:p>
        </p:txBody>
      </p:sp>
    </p:spTree>
    <p:extLst>
      <p:ext uri="{BB962C8B-B14F-4D97-AF65-F5344CB8AC3E}">
        <p14:creationId xmlns:p14="http://schemas.microsoft.com/office/powerpoint/2010/main" val="41223409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67023" y="878209"/>
            <a:ext cx="6692699" cy="29481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Towns were not outside the control of the local lord. Merchants and craftsmen usually paid lords in the form of money or goods. However, in exchange for money or goods, many lords granted towns special </a:t>
            </a:r>
            <a:r>
              <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charters</a:t>
            </a: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The charters allowed wealthy and influential townspeople the right to make their own laws. Over time, this new decision-making process changed the feudal system.</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If towns were making their own laws, would </a:t>
            </a:r>
            <a:r>
              <a:rPr kumimoji="0" lang="en-AU" sz="1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th</a:t>
            </a:r>
            <a:r>
              <a:rPr lang="en-AU" sz="1200" dirty="0">
                <a:solidFill>
                  <a:srgbClr val="FFFFFF"/>
                </a:solidFill>
                <a:latin typeface="Century Gothic" panose="020B0502020202020204" pitchFamily="34" charset="0"/>
              </a:rPr>
              <a:t>e power of the lords increase or decrease?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1142" y="151891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power of the lords would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07106" y="154199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151891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power of</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the lords would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decrease.</a:t>
            </a:r>
          </a:p>
        </p:txBody>
      </p:sp>
      <p:sp>
        <p:nvSpPr>
          <p:cNvPr id="15" name="TextBox 14">
            <a:extLst>
              <a:ext uri="{FF2B5EF4-FFF2-40B4-BE49-F238E27FC236}">
                <a16:creationId xmlns:a16="http://schemas.microsoft.com/office/drawing/2014/main" id="{827D790B-2AFC-46B7-BC8A-7ABA126D047E}"/>
              </a:ext>
            </a:extLst>
          </p:cNvPr>
          <p:cNvSpPr txBox="1"/>
          <p:nvPr/>
        </p:nvSpPr>
        <p:spPr>
          <a:xfrm>
            <a:off x="4166754" y="4067374"/>
            <a:ext cx="5114637" cy="253268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With a growing economy, a banking system began to develop. The increasingly wealthy churches in towns created schools called universities. Places such as Oxford and Cambridge in England, and Paris in France, became important centres of learning. </a:t>
            </a:r>
          </a:p>
        </p:txBody>
      </p:sp>
      <p:pic>
        <p:nvPicPr>
          <p:cNvPr id="8" name="Picture 7">
            <a:extLst>
              <a:ext uri="{FF2B5EF4-FFF2-40B4-BE49-F238E27FC236}">
                <a16:creationId xmlns:a16="http://schemas.microsoft.com/office/drawing/2014/main" id="{2C6E2A42-B466-4D8E-A16B-58CD018725CD}"/>
              </a:ext>
            </a:extLst>
          </p:cNvPr>
          <p:cNvPicPr>
            <a:picLocks noChangeAspect="1"/>
          </p:cNvPicPr>
          <p:nvPr/>
        </p:nvPicPr>
        <p:blipFill>
          <a:blip r:embed="rId6"/>
          <a:stretch>
            <a:fillRect/>
          </a:stretch>
        </p:blipFill>
        <p:spPr>
          <a:xfrm>
            <a:off x="7180558" y="965572"/>
            <a:ext cx="2130512" cy="2751709"/>
          </a:xfrm>
          <a:prstGeom prst="rect">
            <a:avLst/>
          </a:prstGeom>
        </p:spPr>
      </p:pic>
      <p:pic>
        <p:nvPicPr>
          <p:cNvPr id="17" name="Picture 16">
            <a:extLst>
              <a:ext uri="{FF2B5EF4-FFF2-40B4-BE49-F238E27FC236}">
                <a16:creationId xmlns:a16="http://schemas.microsoft.com/office/drawing/2014/main" id="{9D01F14A-AA41-4A74-AB6D-EDD901FA8421}"/>
              </a:ext>
            </a:extLst>
          </p:cNvPr>
          <p:cNvPicPr>
            <a:picLocks noChangeAspect="1"/>
          </p:cNvPicPr>
          <p:nvPr/>
        </p:nvPicPr>
        <p:blipFill>
          <a:blip r:embed="rId7"/>
          <a:stretch>
            <a:fillRect/>
          </a:stretch>
        </p:blipFill>
        <p:spPr>
          <a:xfrm>
            <a:off x="781564" y="4032765"/>
            <a:ext cx="2915057" cy="2514951"/>
          </a:xfrm>
          <a:prstGeom prst="rect">
            <a:avLst/>
          </a:prstGeom>
        </p:spPr>
      </p:pic>
      <p:sp>
        <p:nvSpPr>
          <p:cNvPr id="16" name="Rectangle 15">
            <a:extLst>
              <a:ext uri="{FF2B5EF4-FFF2-40B4-BE49-F238E27FC236}">
                <a16:creationId xmlns:a16="http://schemas.microsoft.com/office/drawing/2014/main" id="{6C9A2954-3966-463F-B634-A325B18A0FBE}"/>
              </a:ext>
            </a:extLst>
          </p:cNvPr>
          <p:cNvSpPr/>
          <p:nvPr/>
        </p:nvSpPr>
        <p:spPr>
          <a:xfrm>
            <a:off x="9497354" y="4503732"/>
            <a:ext cx="2712106" cy="23493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charter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document that gives certain rights to a group of people. In this situation, the charter was given to a group of people to start a new town and to allow the wealthy and influential people in that town to make their own laws.</a:t>
            </a: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42800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8007" y="1008781"/>
            <a:ext cx="8799793" cy="271965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It was not long before many European towns and cities became terribly overcrowded. People lived in small houses crowded together. The towns and cities were also disease ridden. Rats scurrying about helped spread disease. Unless you lived in a castle, you did not have a toilet inside your home. Instead, people used chamber pots and threw the contents into the streets! Local water supplies, polluted with the waste that was </a:t>
            </a:r>
            <a:r>
              <a:rPr lang="en-AU" b="1" dirty="0">
                <a:latin typeface="Century Gothic" panose="020B0502020202020204" pitchFamily="34" charset="0"/>
              </a:rPr>
              <a:t>discarded</a:t>
            </a:r>
            <a:r>
              <a:rPr lang="en-AU" dirty="0">
                <a:latin typeface="Century Gothic" panose="020B0502020202020204" pitchFamily="34" charset="0"/>
              </a:rPr>
              <a:t> daily, carried disease. Sickness and disease were common. The Black Death spread easily in such conditions.</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Black Death was first mentioned in Lesson 2. What animal was responsible for the Black Death?</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85445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______ was responsible for the Black Death.</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388241" y="191169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859414"/>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rat</a:t>
            </a:r>
            <a:r>
              <a:rPr kumimoji="0" lang="en-AU" sz="120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was responsible for the Black Death</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E134BFC-272E-4985-80F0-2E8333C81744}"/>
              </a:ext>
            </a:extLst>
          </p:cNvPr>
          <p:cNvSpPr/>
          <p:nvPr/>
        </p:nvSpPr>
        <p:spPr>
          <a:xfrm>
            <a:off x="9644634" y="5515494"/>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scurrying </a:t>
            </a:r>
            <a:r>
              <a:rPr lang="en-AU" sz="1400" dirty="0">
                <a:solidFill>
                  <a:srgbClr val="000000"/>
                </a:solidFill>
                <a:latin typeface="Century Gothic" panose="020B0502020202020204" pitchFamily="34" charset="0"/>
                <a:ea typeface="Segoe UI Symbol" panose="020B0502040204020203" pitchFamily="34" charset="0"/>
                <a:cs typeface="Times" charset="0"/>
              </a:rPr>
              <a:t>(verb) move quickly with short, quick steps</a:t>
            </a:r>
          </a:p>
        </p:txBody>
      </p:sp>
    </p:spTree>
    <p:extLst>
      <p:ext uri="{BB962C8B-B14F-4D97-AF65-F5344CB8AC3E}">
        <p14:creationId xmlns:p14="http://schemas.microsoft.com/office/powerpoint/2010/main" val="28944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25951" y="758195"/>
            <a:ext cx="6833808" cy="604364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As they did in the countryside, people in towns cooked on small fires inside their homes. Fires frequently broke out and were difficult to control. Townspeople were required to keep buckets of water outside their homes—just in case.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Many Middle Age towns were walled. People entering or leaving did so through gates. Often a toll, or fee, was charged to enter a town. A toll collector stood at the gate to collect the fee. The tolls were either paid in money or in goods. Gates were designed to keep criminals out, or if necessary, to lock criminals in so that they could be caught. There was no organized police force, but instead there were watchmen. Any member of the public could be asked to help catch an escaping criminal. The town gates were locked at night when the </a:t>
            </a:r>
            <a:r>
              <a:rPr lang="en-AU" b="1" dirty="0">
                <a:latin typeface="Century Gothic" panose="020B0502020202020204" pitchFamily="34" charset="0"/>
              </a:rPr>
              <a:t>curfew</a:t>
            </a:r>
            <a:r>
              <a:rPr lang="en-AU" dirty="0">
                <a:latin typeface="Century Gothic" panose="020B0502020202020204" pitchFamily="34" charset="0"/>
              </a:rPr>
              <a:t> bell sounded.</a:t>
            </a:r>
            <a:r>
              <a:rPr lang="en-AU" dirty="0"/>
              <a:t> </a:t>
            </a:r>
            <a:r>
              <a:rPr lang="en-AU" dirty="0">
                <a:latin typeface="Century Gothic" panose="020B0502020202020204" pitchFamily="34" charset="0"/>
              </a:rPr>
              <a:t>Originally, curfew bells rang to inform those in the </a:t>
            </a:r>
            <a:r>
              <a:rPr lang="en-AU" b="1" dirty="0">
                <a:latin typeface="Century Gothic" panose="020B0502020202020204" pitchFamily="34" charset="0"/>
              </a:rPr>
              <a:t>taverns</a:t>
            </a:r>
            <a:r>
              <a:rPr lang="en-AU" dirty="0">
                <a:latin typeface="Century Gothic" panose="020B0502020202020204" pitchFamily="34" charset="0"/>
              </a:rPr>
              <a:t> that it was time to leave. However, they soon became a signal to everyone that it was time to go home.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does the author say about the reason there were gates and walls around medieval cities?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author says there were gates and walls around medieval cities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26497"/>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author says there were gates and walls around medieval cities because </a:t>
            </a:r>
            <a:r>
              <a:rPr lang="en-AU" sz="1200" b="1" dirty="0">
                <a:solidFill>
                  <a:srgbClr val="000000"/>
                </a:solidFill>
                <a:latin typeface="Century Gothic" panose="020B0502020202020204" pitchFamily="34" charset="0"/>
              </a:rPr>
              <a:t> they were used to keep criminals out, or, if criminals were inside the city, to keep them in until they could be caught</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CAE92B09-04A3-4BD9-9471-C0FF6A353556}"/>
              </a:ext>
            </a:extLst>
          </p:cNvPr>
          <p:cNvPicPr>
            <a:picLocks noChangeAspect="1"/>
          </p:cNvPicPr>
          <p:nvPr/>
        </p:nvPicPr>
        <p:blipFill>
          <a:blip r:embed="rId6"/>
          <a:stretch>
            <a:fillRect/>
          </a:stretch>
        </p:blipFill>
        <p:spPr>
          <a:xfrm>
            <a:off x="7245830" y="982682"/>
            <a:ext cx="1973399" cy="3592872"/>
          </a:xfrm>
          <a:prstGeom prst="rect">
            <a:avLst/>
          </a:prstGeom>
        </p:spPr>
      </p:pic>
      <p:sp>
        <p:nvSpPr>
          <p:cNvPr id="15" name="Rectangle 14">
            <a:extLst>
              <a:ext uri="{FF2B5EF4-FFF2-40B4-BE49-F238E27FC236}">
                <a16:creationId xmlns:a16="http://schemas.microsoft.com/office/drawing/2014/main" id="{F4DF20B4-90E4-4B78-AF8D-E79A9BCCF9CC}"/>
              </a:ext>
            </a:extLst>
          </p:cNvPr>
          <p:cNvSpPr/>
          <p:nvPr/>
        </p:nvSpPr>
        <p:spPr>
          <a:xfrm>
            <a:off x="9644634" y="4575554"/>
            <a:ext cx="2547366" cy="2236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curfew</a:t>
            </a: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AU" sz="1400" dirty="0">
                <a:solidFill>
                  <a:srgbClr val="000000"/>
                </a:solidFill>
                <a:latin typeface="Century Gothic" panose="020B0502020202020204" pitchFamily="34" charset="0"/>
                <a:ea typeface="Segoe UI Symbol" panose="020B0502040204020203" pitchFamily="34" charset="0"/>
                <a:cs typeface="Times" charset="0"/>
              </a:rPr>
              <a:t>(noun)</a:t>
            </a:r>
            <a:r>
              <a:rPr lang="en-AU" sz="1400" i="1" dirty="0">
                <a:solidFill>
                  <a:srgbClr val="000000"/>
                </a:solidFill>
                <a:latin typeface="Century Gothic" panose="020B0502020202020204" pitchFamily="34" charset="0"/>
                <a:ea typeface="Segoe UI Symbol" panose="020B0502040204020203" pitchFamily="34" charset="0"/>
                <a:cs typeface="Times" charset="0"/>
              </a:rPr>
              <a:t> </a:t>
            </a:r>
            <a:r>
              <a:rPr lang="en-AU" sz="1400" dirty="0">
                <a:solidFill>
                  <a:srgbClr val="000000"/>
                </a:solidFill>
                <a:latin typeface="Century Gothic" panose="020B0502020202020204" pitchFamily="34" charset="0"/>
                <a:ea typeface="Segoe UI Symbol" panose="020B0502040204020203" pitchFamily="34" charset="0"/>
                <a:cs typeface="Times" charset="0"/>
              </a:rPr>
              <a:t>an order or law requiring people to be in their homes at a certain time, usually at night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tavern</a:t>
            </a:r>
            <a:r>
              <a:rPr lang="en-AU" sz="1400" dirty="0">
                <a:solidFill>
                  <a:srgbClr val="000000"/>
                </a:solidFill>
                <a:latin typeface="Century Gothic" panose="020B0502020202020204" pitchFamily="34" charset="0"/>
                <a:ea typeface="Segoe UI Symbol" panose="020B0502040204020203" pitchFamily="34" charset="0"/>
                <a:cs typeface="Times" charset="0"/>
              </a:rPr>
              <a:t> (noun)</a:t>
            </a:r>
            <a:r>
              <a:rPr lang="en-AU" sz="1400" i="1" dirty="0">
                <a:solidFill>
                  <a:srgbClr val="000000"/>
                </a:solidFill>
                <a:latin typeface="Century Gothic" panose="020B0502020202020204" pitchFamily="34" charset="0"/>
                <a:ea typeface="Segoe UI Symbol" panose="020B0502040204020203" pitchFamily="34" charset="0"/>
                <a:cs typeface="Times" charset="0"/>
              </a:rPr>
              <a:t> </a:t>
            </a:r>
            <a:r>
              <a:rPr lang="en-AU" sz="1400" dirty="0">
                <a:solidFill>
                  <a:srgbClr val="000000"/>
                </a:solidFill>
                <a:latin typeface="Century Gothic" panose="020B0502020202020204" pitchFamily="34" charset="0"/>
                <a:ea typeface="Segoe UI Symbol" panose="020B0502040204020203" pitchFamily="34" charset="0"/>
                <a:cs typeface="Times" charset="0"/>
              </a:rPr>
              <a:t>a place where people can get drinks and a meal or sleep while traveling</a:t>
            </a:r>
          </a:p>
        </p:txBody>
      </p:sp>
      <p:sp>
        <p:nvSpPr>
          <p:cNvPr id="16" name="Rectangle 15">
            <a:extLst>
              <a:ext uri="{FF2B5EF4-FFF2-40B4-BE49-F238E27FC236}">
                <a16:creationId xmlns:a16="http://schemas.microsoft.com/office/drawing/2014/main" id="{A690722B-A639-40BF-83A6-0ACD7A315411}"/>
              </a:ext>
            </a:extLst>
          </p:cNvPr>
          <p:cNvSpPr/>
          <p:nvPr/>
        </p:nvSpPr>
        <p:spPr>
          <a:xfrm>
            <a:off x="7324725" y="4651690"/>
            <a:ext cx="1743075" cy="160043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i="1" dirty="0">
                <a:latin typeface="Century Gothic" panose="020B0502020202020204" pitchFamily="34" charset="0"/>
                <a:ea typeface="Segoe UI Symbol" panose="020B0502040204020203" pitchFamily="34" charset="0"/>
                <a:cs typeface="Times" charset="0"/>
              </a:rPr>
              <a:t>From looking at this picture, why do you think fires spread so quickly in houses and towns in the Middle Ages?</a:t>
            </a:r>
          </a:p>
        </p:txBody>
      </p:sp>
    </p:spTree>
    <p:extLst>
      <p:ext uri="{BB962C8B-B14F-4D97-AF65-F5344CB8AC3E}">
        <p14:creationId xmlns:p14="http://schemas.microsoft.com/office/powerpoint/2010/main" val="18757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73571" y="1574620"/>
            <a:ext cx="9137499" cy="404925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Women in the Middle Ages</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Women in the Middle Ages had few legal rights. However, a small number of women in positions of power had </a:t>
            </a:r>
            <a:r>
              <a:rPr lang="en-AU" b="1" dirty="0">
                <a:latin typeface="Century Gothic" panose="020B0502020202020204" pitchFamily="34" charset="0"/>
              </a:rPr>
              <a:t>significant</a:t>
            </a:r>
            <a:r>
              <a:rPr lang="en-AU" dirty="0">
                <a:latin typeface="Century Gothic" panose="020B0502020202020204" pitchFamily="34" charset="0"/>
              </a:rPr>
              <a:t> influence. For example, women who became queens were often in a position to </a:t>
            </a:r>
            <a:r>
              <a:rPr lang="en-AU" b="1" dirty="0">
                <a:latin typeface="Century Gothic" panose="020B0502020202020204" pitchFamily="34" charset="0"/>
              </a:rPr>
              <a:t>advise</a:t>
            </a:r>
            <a:r>
              <a:rPr lang="en-AU" dirty="0">
                <a:latin typeface="Century Gothic" panose="020B0502020202020204" pitchFamily="34" charset="0"/>
              </a:rPr>
              <a:t> their husbands and sons, the kings and princes. A lord’s widow who did not have sons could manage her deceased husband’s land, and make important decisions. Women could become skilled in a particular craft, and some trained to be merchants. Other women joined the Church and became nuns. Many women worked alongside their husbands in the fields. Regardless of whether they were part of the privileged class or were serfs, as important members of their households, women managed their families’ daily needs.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are some of the roles that women had during the Middle Ages?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Some of the roles women had during the Middle Ages were __</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0383"/>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Some of the roles women had during the Middle Ages were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being queens, being the widow of a lord, being merchants</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or trained in craft, becoming nuns or working with their</a:t>
            </a:r>
            <a:r>
              <a:rPr lang="en-AU" sz="1200" b="1" dirty="0">
                <a:solidFill>
                  <a:srgbClr val="000000"/>
                </a:solidFill>
                <a:latin typeface="Century Gothic" panose="020B0502020202020204" pitchFamily="34" charset="0"/>
              </a:rPr>
              <a:t> husbands in the fields.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46DD6B91-AA19-4703-AC6A-8DAD969514C9}"/>
              </a:ext>
            </a:extLst>
          </p:cNvPr>
          <p:cNvSpPr/>
          <p:nvPr/>
        </p:nvSpPr>
        <p:spPr>
          <a:xfrm>
            <a:off x="9644634" y="5145201"/>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significant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important</a:t>
            </a: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advise </a:t>
            </a:r>
            <a:r>
              <a:rPr lang="en-AU" sz="1400" dirty="0">
                <a:solidFill>
                  <a:srgbClr val="000000"/>
                </a:solidFill>
                <a:latin typeface="Century Gothic" panose="020B0502020202020204" pitchFamily="34" charset="0"/>
                <a:ea typeface="Segoe UI Symbol" panose="020B0502040204020203" pitchFamily="34" charset="0"/>
                <a:cs typeface="Times" charset="0"/>
              </a:rPr>
              <a:t>(verb) to give a suggestion about how something should be done</a:t>
            </a:r>
          </a:p>
        </p:txBody>
      </p:sp>
    </p:spTree>
    <p:extLst>
      <p:ext uri="{BB962C8B-B14F-4D97-AF65-F5344CB8AC3E}">
        <p14:creationId xmlns:p14="http://schemas.microsoft.com/office/powerpoint/2010/main" val="36793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8884" y="904815"/>
            <a:ext cx="6043621" cy="8706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latin typeface="Century Gothic" panose="020B0502020202020204" pitchFamily="34" charset="0"/>
              </a:rPr>
              <a:t>Two interesting women from this time period were Empress Matilda and Abbess Hildegard of </a:t>
            </a:r>
            <a:r>
              <a:rPr lang="en-AU" err="1">
                <a:latin typeface="Century Gothic" panose="020B0502020202020204" pitchFamily="34" charset="0"/>
              </a:rPr>
              <a:t>Bingen</a:t>
            </a:r>
            <a:r>
              <a:rPr lang="en-AU">
                <a:latin typeface="Century Gothic" panose="020B0502020202020204" pitchFamily="34" charset="0"/>
              </a:rPr>
              <a:t>.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Do you think Empress Matilda was privileged? Why or why not?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think Empress Matilda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was/was not </a:t>
            </a:r>
            <a:r>
              <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privileged</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because</a:t>
            </a:r>
            <a:r>
              <a:rPr lang="en-AU" sz="1200" u="sng" dirty="0">
                <a:solidFill>
                  <a:srgbClr val="000000"/>
                </a:solidFill>
                <a:latin typeface="Century Gothic" panose="020B0502020202020204" pitchFamily="34" charset="0"/>
              </a:rPr>
              <a:t> _____________</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462912"/>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Empress Matilda </a:t>
            </a:r>
            <a:r>
              <a:rPr lang="en-AU" sz="1200" b="1" dirty="0">
                <a:solidFill>
                  <a:srgbClr val="000000"/>
                </a:solidFill>
                <a:latin typeface="Century Gothic" panose="020B0502020202020204" pitchFamily="34" charset="0"/>
              </a:rPr>
              <a:t>was</a:t>
            </a:r>
            <a:r>
              <a:rPr lang="en-AU" sz="1200" dirty="0">
                <a:solidFill>
                  <a:srgbClr val="000000"/>
                </a:solidFill>
                <a:latin typeface="Century Gothic" panose="020B0502020202020204" pitchFamily="34" charset="0"/>
              </a:rPr>
              <a:t>/was not privileged because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she is the daughter of a king. Also, in</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the picture she is wearing a crown and fancy clothes</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pic>
        <p:nvPicPr>
          <p:cNvPr id="1026" name="Picture 2" descr="Matilda by Catherine Hanley review – from warrior to queen of England |  History books | The Guardian">
            <a:extLst>
              <a:ext uri="{FF2B5EF4-FFF2-40B4-BE49-F238E27FC236}">
                <a16:creationId xmlns:a16="http://schemas.microsoft.com/office/drawing/2014/main" id="{F6FEAB03-3325-4387-B3E6-100371F7ED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1253" y="2213263"/>
            <a:ext cx="2369127" cy="177684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B7F584F-D4E8-4DBE-B2F6-7616AB893FBE}"/>
              </a:ext>
            </a:extLst>
          </p:cNvPr>
          <p:cNvSpPr txBox="1"/>
          <p:nvPr/>
        </p:nvSpPr>
        <p:spPr>
          <a:xfrm>
            <a:off x="190924" y="4511843"/>
            <a:ext cx="6043621" cy="211718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latin typeface="Century Gothic" panose="020B0502020202020204" pitchFamily="34" charset="0"/>
              </a:rPr>
              <a:t>Abbess Hildegard was a writer and composer who lived during the 1100s. She wrote about many different subjects, including philosophy, science, and medicine. She also developed an </a:t>
            </a:r>
            <a:r>
              <a:rPr lang="en-AU" b="1" dirty="0">
                <a:latin typeface="Century Gothic" panose="020B0502020202020204" pitchFamily="34" charset="0"/>
              </a:rPr>
              <a:t>alternative</a:t>
            </a:r>
            <a:r>
              <a:rPr lang="en-AU" dirty="0">
                <a:latin typeface="Century Gothic" panose="020B0502020202020204" pitchFamily="34" charset="0"/>
              </a:rPr>
              <a:t> English alphabet.</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90328204-0DA9-4B51-BC09-57002E546C01}"/>
              </a:ext>
            </a:extLst>
          </p:cNvPr>
          <p:cNvSpPr txBox="1"/>
          <p:nvPr/>
        </p:nvSpPr>
        <p:spPr>
          <a:xfrm>
            <a:off x="198884" y="2043095"/>
            <a:ext cx="6043621" cy="211718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latin typeface="Century Gothic" panose="020B0502020202020204" pitchFamily="34" charset="0"/>
              </a:rPr>
              <a:t>Empress Matilda lived during the 1100s and was the daughter of King Henry I of England. She was involved in leading an army against an English king. She escaped capture and went to France. She was also the mother of King Henry II of England.</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pic>
        <p:nvPicPr>
          <p:cNvPr id="1028" name="Picture 4" descr="Hildegard von Bingen 1098-1179 - Perth Observatory">
            <a:extLst>
              <a:ext uri="{FF2B5EF4-FFF2-40B4-BE49-F238E27FC236}">
                <a16:creationId xmlns:a16="http://schemas.microsoft.com/office/drawing/2014/main" id="{428287EF-9B22-4DDB-B38C-A3936FF803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6990" y="4511842"/>
            <a:ext cx="1643267" cy="211718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D740F36-9B11-47E9-B748-B0235429B869}"/>
              </a:ext>
            </a:extLst>
          </p:cNvPr>
          <p:cNvSpPr/>
          <p:nvPr/>
        </p:nvSpPr>
        <p:spPr>
          <a:xfrm>
            <a:off x="9978198" y="5787769"/>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alternative </a:t>
            </a:r>
            <a:r>
              <a:rPr lang="en-AU" sz="1400" dirty="0">
                <a:solidFill>
                  <a:srgbClr val="000000"/>
                </a:solidFill>
                <a:latin typeface="Century Gothic" panose="020B0502020202020204" pitchFamily="34" charset="0"/>
                <a:ea typeface="Segoe UI Symbol" panose="020B0502040204020203" pitchFamily="34" charset="0"/>
                <a:cs typeface="Times" charset="0"/>
              </a:rPr>
              <a:t>(noun) something different</a:t>
            </a:r>
          </a:p>
        </p:txBody>
      </p:sp>
      <p:pic>
        <p:nvPicPr>
          <p:cNvPr id="18" name="Graphic 10" descr="Badge Question Mark with solid fill">
            <a:extLst>
              <a:ext uri="{FF2B5EF4-FFF2-40B4-BE49-F238E27FC236}">
                <a16:creationId xmlns:a16="http://schemas.microsoft.com/office/drawing/2014/main" id="{9F56006C-46EA-43A9-8AF0-166FD2BADD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9336" y="3696523"/>
            <a:ext cx="463755" cy="463755"/>
          </a:xfrm>
          <a:prstGeom prst="rect">
            <a:avLst/>
          </a:prstGeom>
        </p:spPr>
      </p:pic>
    </p:spTree>
    <p:extLst>
      <p:ext uri="{BB962C8B-B14F-4D97-AF65-F5344CB8AC3E}">
        <p14:creationId xmlns:p14="http://schemas.microsoft.com/office/powerpoint/2010/main" val="14015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of the features of medieval towns?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B5653AB0-CA9C-4365-B5A8-5F97D98BAD7F}"/>
              </a:ext>
            </a:extLst>
          </p:cNvPr>
          <p:cNvPicPr>
            <a:picLocks noChangeAspect="1"/>
          </p:cNvPicPr>
          <p:nvPr/>
        </p:nvPicPr>
        <p:blipFill>
          <a:blip r:embed="rId9"/>
          <a:stretch>
            <a:fillRect/>
          </a:stretch>
        </p:blipFill>
        <p:spPr>
          <a:xfrm>
            <a:off x="208993" y="1425784"/>
            <a:ext cx="6634558" cy="4006432"/>
          </a:xfrm>
          <a:prstGeom prst="rect">
            <a:avLst/>
          </a:prstGeom>
        </p:spPr>
      </p:pic>
    </p:spTree>
    <p:extLst>
      <p:ext uri="{BB962C8B-B14F-4D97-AF65-F5344CB8AC3E}">
        <p14:creationId xmlns:p14="http://schemas.microsoft.com/office/powerpoint/2010/main" val="16053364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2" y="3414288"/>
            <a:ext cx="8508006"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dirty="0">
                <a:solidFill>
                  <a:srgbClr val="FFFF00"/>
                </a:solidFill>
              </a:rPr>
              <a:t>Your task today:</a:t>
            </a:r>
            <a:br>
              <a:rPr lang="en-AU" dirty="0">
                <a:solidFill>
                  <a:srgbClr val="FFFF00"/>
                </a:solidFill>
              </a:rPr>
            </a:br>
            <a:r>
              <a:rPr lang="en-AU" dirty="0">
                <a:solidFill>
                  <a:schemeClr val="bg1"/>
                </a:solidFill>
              </a:rPr>
              <a:t>Today we will be deciding on which sentences to use if we wanted to create a paragraph about the features of medieval towns.</a:t>
            </a:r>
            <a:endParaRPr dirty="0">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20629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of the features of medieval towns? </a:t>
            </a:r>
          </a:p>
        </p:txBody>
      </p:sp>
    </p:spTree>
    <p:extLst>
      <p:ext uri="{BB962C8B-B14F-4D97-AF65-F5344CB8AC3E}">
        <p14:creationId xmlns:p14="http://schemas.microsoft.com/office/powerpoint/2010/main" val="18882633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dirty="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93134" y="89864"/>
            <a:ext cx="5229837"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of the features of medieval towns?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Medieval towns had several features that were common across all locations. </a:t>
            </a:r>
          </a:p>
        </p:txBody>
      </p:sp>
      <p:sp>
        <p:nvSpPr>
          <p:cNvPr id="5" name="TextBox 4">
            <a:extLst>
              <a:ext uri="{FF2B5EF4-FFF2-40B4-BE49-F238E27FC236}">
                <a16:creationId xmlns:a16="http://schemas.microsoft.com/office/drawing/2014/main" id="{CF4968B6-246A-4E08-8508-A259D04FE912}"/>
              </a:ext>
            </a:extLst>
          </p:cNvPr>
          <p:cNvSpPr txBox="1"/>
          <p:nvPr/>
        </p:nvSpPr>
        <p:spPr>
          <a:xfrm>
            <a:off x="272412" y="1439017"/>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Medieval towns were</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often still under the control of the lords. </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There were towns in the Middle Ages.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flipV="1">
            <a:off x="6164285" y="2081349"/>
            <a:ext cx="663235" cy="40241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Middle</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Class lived in towns.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4" y="555539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Medieval towns had</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a several features that were common across all locations. </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1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fontScale="90000"/>
          </a:bodyPr>
          <a:lstStyle/>
          <a:p>
            <a:pPr>
              <a:lnSpc>
                <a:spcPct val="150000"/>
              </a:lnSpc>
            </a:pPr>
            <a:r>
              <a:rPr lang="en-AU" sz="3600" b="0">
                <a:latin typeface="Century Gothic" panose="020B0502020202020204" pitchFamily="34" charset="0"/>
              </a:rPr>
              <a:t>I can describe what happened when the Roman Empire broke apart into the eastern and western parts. </a:t>
            </a:r>
          </a:p>
        </p:txBody>
      </p:sp>
    </p:spTree>
    <p:extLst>
      <p:ext uri="{BB962C8B-B14F-4D97-AF65-F5344CB8AC3E}">
        <p14:creationId xmlns:p14="http://schemas.microsoft.com/office/powerpoint/2010/main" val="311196854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0" y="50695"/>
            <a:ext cx="5217311"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of the features of medieval towns?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Medieval towns had several features that were common across all locations. </a:t>
            </a: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What 4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08555" y="2716192"/>
            <a:ext cx="2232725" cy="413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walled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entry</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through gate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noProof="0" dirty="0">
                <a:solidFill>
                  <a:prstClr val="black"/>
                </a:solidFill>
                <a:latin typeface="Calibri" panose="020F0502020204030204"/>
              </a:rPr>
              <a:t>knights were trained</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curfew bell</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 gates closing</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serfs were uneducated</a:t>
            </a: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privileged</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people had wealth</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house fires spread quickly</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was top of social order</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overcrowding</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disease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flipV="1">
            <a:off x="4874277" y="3854863"/>
            <a:ext cx="1946482" cy="1174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p:cNvCxnSpPr>
          <p:nvPr/>
        </p:nvCxnSpPr>
        <p:spPr>
          <a:xfrm flipV="1">
            <a:off x="5035223" y="4535601"/>
            <a:ext cx="1870674" cy="65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a:stCxn id="25" idx="3"/>
          </p:cNvCxnSpPr>
          <p:nvPr/>
        </p:nvCxnSpPr>
        <p:spPr>
          <a:xfrm flipV="1">
            <a:off x="5035224" y="4944267"/>
            <a:ext cx="1870673" cy="806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curfew bell</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 gates closing</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overcrowding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disease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house fires spread quickly</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walled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entry through gate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0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0" y="50695"/>
            <a:ext cx="5217311"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of the features of medieval towns?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Medieval towns had several features that were common across all locations. </a:t>
            </a:r>
          </a:p>
        </p:txBody>
      </p: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curfew bell</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 gates closing</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overcrowding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disease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house fires spread quickly</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walled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entry through gate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365BCFDF-DC2B-4E7F-B789-0F4DF87937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6BDF4FEA-0BB8-446D-BB47-E39C93453D5D}"/>
              </a:ext>
            </a:extLst>
          </p:cNvPr>
          <p:cNvSpPr txBox="1"/>
          <p:nvPr/>
        </p:nvSpPr>
        <p:spPr>
          <a:xfrm>
            <a:off x="177716" y="1016101"/>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sp>
        <p:nvSpPr>
          <p:cNvPr id="35" name="TextBox 34">
            <a:extLst>
              <a:ext uri="{FF2B5EF4-FFF2-40B4-BE49-F238E27FC236}">
                <a16:creationId xmlns:a16="http://schemas.microsoft.com/office/drawing/2014/main" id="{AAB5C8FC-A78E-492F-B5F6-0EC37A243D56}"/>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
        <p:nvSpPr>
          <p:cNvPr id="36" name="TextBox 35">
            <a:extLst>
              <a:ext uri="{FF2B5EF4-FFF2-40B4-BE49-F238E27FC236}">
                <a16:creationId xmlns:a16="http://schemas.microsoft.com/office/drawing/2014/main" id="{FAAAA8D3-FA16-452A-B6AC-73A977EAC89C}"/>
              </a:ext>
            </a:extLst>
          </p:cNvPr>
          <p:cNvSpPr txBox="1"/>
          <p:nvPr/>
        </p:nvSpPr>
        <p:spPr>
          <a:xfrm>
            <a:off x="319413" y="4481508"/>
            <a:ext cx="4973714" cy="50629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noProof="0" dirty="0">
                <a:solidFill>
                  <a:prstClr val="black"/>
                </a:solidFill>
                <a:latin typeface="Calibri" panose="020F0502020204030204"/>
              </a:rPr>
              <a:t>Would you want to live in a medieval town?</a:t>
            </a: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AAE80F0D-63E7-47D0-B277-0CBE6C3657CC}"/>
              </a:ext>
            </a:extLst>
          </p:cNvPr>
          <p:cNvCxnSpPr>
            <a:cxnSpLocks/>
          </p:cNvCxnSpPr>
          <p:nvPr/>
        </p:nvCxnSpPr>
        <p:spPr>
          <a:xfrm>
            <a:off x="5509240" y="5059566"/>
            <a:ext cx="1113733" cy="5133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6DA0D3-8C24-492E-AEA9-AC66698CE93A}"/>
              </a:ext>
            </a:extLst>
          </p:cNvPr>
          <p:cNvSpPr txBox="1"/>
          <p:nvPr/>
        </p:nvSpPr>
        <p:spPr>
          <a:xfrm>
            <a:off x="7119395" y="5340512"/>
            <a:ext cx="4973714"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Would you want to live in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 medieval town?</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1803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6" grpId="0" animBg="1"/>
      <p:bldP spid="38"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1" y="50695"/>
            <a:ext cx="5256086"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of the features of medieval towns?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Castles in the Middle Ages has a variety of features that were made for specific purposes.</a:t>
            </a:r>
          </a:p>
        </p:txBody>
      </p: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sometimes surrounded by moats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protection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Few rooms inc. kitchen &amp; private chambers</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Great Hall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gatherings and meals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stone walls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protection, not comfort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A30A199-69DE-421B-B0E4-15B3D984B5B4}"/>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Tree>
    <p:extLst>
      <p:ext uri="{BB962C8B-B14F-4D97-AF65-F5344CB8AC3E}">
        <p14:creationId xmlns:p14="http://schemas.microsoft.com/office/powerpoint/2010/main" val="22656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made from rocks and earth</a:t>
            </a:r>
          </a:p>
        </p:txBody>
      </p:sp>
      <p:pic>
        <p:nvPicPr>
          <p:cNvPr id="4" name="Picture 3">
            <a:extLst>
              <a:ext uri="{FF2B5EF4-FFF2-40B4-BE49-F238E27FC236}">
                <a16:creationId xmlns:a16="http://schemas.microsoft.com/office/drawing/2014/main" id="{32095E88-A215-4452-995F-8DD7EABB74A7}"/>
              </a:ext>
            </a:extLst>
          </p:cNvPr>
          <p:cNvPicPr>
            <a:picLocks noChangeAspect="1"/>
          </p:cNvPicPr>
          <p:nvPr/>
        </p:nvPicPr>
        <p:blipFill>
          <a:blip r:embed="rId4"/>
          <a:stretch>
            <a:fillRect/>
          </a:stretch>
        </p:blipFill>
        <p:spPr>
          <a:xfrm>
            <a:off x="1328230" y="0"/>
            <a:ext cx="5487166" cy="6801799"/>
          </a:xfrm>
          <a:prstGeom prst="rect">
            <a:avLst/>
          </a:prstGeom>
        </p:spPr>
      </p:pic>
    </p:spTree>
    <p:extLst>
      <p:ext uri="{BB962C8B-B14F-4D97-AF65-F5344CB8AC3E}">
        <p14:creationId xmlns:p14="http://schemas.microsoft.com/office/powerpoint/2010/main" val="88454062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BCD0-2B7A-4D4A-9CEE-905576BBEC0D}"/>
              </a:ext>
            </a:extLst>
          </p:cNvPr>
          <p:cNvSpPr>
            <a:spLocks noGrp="1"/>
          </p:cNvSpPr>
          <p:nvPr>
            <p:ph type="ctrTitle"/>
          </p:nvPr>
        </p:nvSpPr>
        <p:spPr/>
        <p:txBody>
          <a:bodyPr/>
          <a:lstStyle/>
          <a:p>
            <a:r>
              <a:rPr lang="en-AU" dirty="0"/>
              <a:t>Up to here</a:t>
            </a:r>
          </a:p>
        </p:txBody>
      </p:sp>
      <p:sp>
        <p:nvSpPr>
          <p:cNvPr id="3" name="Subtitle 2">
            <a:extLst>
              <a:ext uri="{FF2B5EF4-FFF2-40B4-BE49-F238E27FC236}">
                <a16:creationId xmlns:a16="http://schemas.microsoft.com/office/drawing/2014/main" id="{559DB655-66C7-429B-94FF-AF5CD4250054}"/>
              </a:ext>
            </a:extLst>
          </p:cNvPr>
          <p:cNvSpPr>
            <a:spLocks noGrp="1"/>
          </p:cNvSpPr>
          <p:nvPr>
            <p:ph type="subTitle" idx="1"/>
          </p:nvPr>
        </p:nvSpPr>
        <p:spPr/>
        <p:txBody>
          <a:bodyPr/>
          <a:lstStyle/>
          <a:p>
            <a:endParaRPr lang="en-AU"/>
          </a:p>
        </p:txBody>
      </p:sp>
    </p:spTree>
    <p:extLst>
      <p:ext uri="{BB962C8B-B14F-4D97-AF65-F5344CB8AC3E}">
        <p14:creationId xmlns:p14="http://schemas.microsoft.com/office/powerpoint/2010/main" val="41606915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Power of the Church</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8</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How did the Christian Church influence the daily lives of people in medieval Europe?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731202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summon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742160"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886901"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DC845F4-0C26-4AB1-BAA7-DF94322F3E0A}"/>
              </a:ext>
            </a:extLst>
          </p:cNvPr>
          <p:cNvSpPr/>
          <p:nvPr/>
        </p:nvSpPr>
        <p:spPr>
          <a:xfrm>
            <a:off x="8149938"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E932EBD-6C86-487E-A660-60231EFC5B40}"/>
              </a:ext>
            </a:extLst>
          </p:cNvPr>
          <p:cNvSpPr/>
          <p:nvPr/>
        </p:nvSpPr>
        <p:spPr>
          <a:xfrm>
            <a:off x="9253704"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A8138AB-AE9C-47DC-BA65-5675968F797C}"/>
              </a:ext>
            </a:extLst>
          </p:cNvPr>
          <p:cNvSpPr/>
          <p:nvPr/>
        </p:nvSpPr>
        <p:spPr>
          <a:xfrm>
            <a:off x="4604207" y="4376246"/>
            <a:ext cx="2814687"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2676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summon</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to call or send for someone</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1425116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summon</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summon</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summon</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summon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050" name="Picture 2" descr="Woman Calling Her Dog Stock Photo 1098624317 | Shutterstock">
            <a:extLst>
              <a:ext uri="{FF2B5EF4-FFF2-40B4-BE49-F238E27FC236}">
                <a16:creationId xmlns:a16="http://schemas.microsoft.com/office/drawing/2014/main" id="{FD62FBE0-7298-4D6D-88D9-AE0290C79C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929"/>
          <a:stretch/>
        </p:blipFill>
        <p:spPr bwMode="auto">
          <a:xfrm>
            <a:off x="573669" y="1799808"/>
            <a:ext cx="4993042" cy="3248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 Dogs Dream? How to Interpret Their Noises &amp; Movements">
            <a:extLst>
              <a:ext uri="{FF2B5EF4-FFF2-40B4-BE49-F238E27FC236}">
                <a16:creationId xmlns:a16="http://schemas.microsoft.com/office/drawing/2014/main" id="{1E0B2479-8A0E-4734-8941-D774108CD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7629" y="1906883"/>
            <a:ext cx="5453275" cy="306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839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summon</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summon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026" name="Picture 2" descr="71 Ringing Dinner Bell Stock Photos, High-Res Pictures, and Images - Getty  Images">
            <a:extLst>
              <a:ext uri="{FF2B5EF4-FFF2-40B4-BE49-F238E27FC236}">
                <a16:creationId xmlns:a16="http://schemas.microsoft.com/office/drawing/2014/main" id="{DD08BEFE-ED85-4DC6-9D1E-0EF8F884C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018" y="2318934"/>
            <a:ext cx="4129088" cy="325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4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393649" y="1279479"/>
            <a:ext cx="8682086" cy="4925003"/>
          </a:xfrm>
          <a:prstGeom prst="rect">
            <a:avLst/>
          </a:prstGeom>
          <a:noFill/>
          <a:ln>
            <a:solidFill>
              <a:schemeClr val="tx1"/>
            </a:solidFill>
          </a:ln>
        </p:spPr>
        <p:txBody>
          <a:bodyPr wrap="square" rtlCol="0">
            <a:spAutoFit/>
          </a:bodyPr>
          <a:lstStyle/>
          <a:p>
            <a:pPr>
              <a:lnSpc>
                <a:spcPct val="120000"/>
              </a:lnSpc>
            </a:pPr>
            <a:r>
              <a:rPr lang="en-AU" sz="2400" dirty="0">
                <a:latin typeface="Century Gothic" panose="020B0502020202020204" pitchFamily="34" charset="0"/>
              </a:rPr>
              <a:t>If you know anything about knights, castles, or Robin Hood, then you already know something about the Middle Ages in Europe. The Middle Ages may seem to be an unusual name for a historical period— especially one that lasted for more than 1,000 years. People in the Middle Ages did not know they were in the middle of anything. They thought they were modern—just as you and I do today. In fact, the Middle Ages was not a phrase used by the people who lived during that time period. It is a term modern historians use today to refer to that time period between ancient and modern times. </a:t>
            </a:r>
          </a:p>
        </p:txBody>
      </p:sp>
      <p:pic>
        <p:nvPicPr>
          <p:cNvPr id="13" name="Picture 12">
            <a:extLst>
              <a:ext uri="{FF2B5EF4-FFF2-40B4-BE49-F238E27FC236}">
                <a16:creationId xmlns:a16="http://schemas.microsoft.com/office/drawing/2014/main" id="{C3086063-78ED-4308-A065-772CE75DC65B}"/>
              </a:ext>
            </a:extLst>
          </p:cNvPr>
          <p:cNvPicPr>
            <a:picLocks noChangeAspect="1"/>
          </p:cNvPicPr>
          <p:nvPr/>
        </p:nvPicPr>
        <p:blipFill rotWithShape="1">
          <a:blip r:embed="rId4"/>
          <a:srcRect l="435" r="1" b="3374"/>
          <a:stretch/>
        </p:blipFill>
        <p:spPr>
          <a:xfrm>
            <a:off x="0" y="3066098"/>
            <a:ext cx="3320533" cy="3791902"/>
          </a:xfrm>
          <a:prstGeom prst="rect">
            <a:avLst/>
          </a:prstGeom>
        </p:spPr>
      </p:pic>
    </p:spTree>
    <p:extLst>
      <p:ext uri="{BB962C8B-B14F-4D97-AF65-F5344CB8AC3E}">
        <p14:creationId xmlns:p14="http://schemas.microsoft.com/office/powerpoint/2010/main" val="1074206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The brave knight blew into his horn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summon </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his loyal horse, who came running to his side.</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Jimmy could </a:t>
            </a:r>
            <a:r>
              <a:rPr lang="en-AU" sz="3600" dirty="0">
                <a:solidFill>
                  <a:srgbClr val="FF0000"/>
                </a:solidFill>
                <a:latin typeface="Century Gothic"/>
                <a:cs typeface="Manjari" panose="02000503000000000000" pitchFamily="2" charset="0"/>
              </a:rPr>
              <a:t>summon</a:t>
            </a:r>
            <a:r>
              <a:rPr lang="en-AU" sz="3600" dirty="0">
                <a:solidFill>
                  <a:srgbClr val="003A47"/>
                </a:solidFill>
                <a:latin typeface="Century Gothic"/>
                <a:cs typeface="Manjari" panose="02000503000000000000" pitchFamily="2" charset="0"/>
              </a:rPr>
              <a:t> his friends by calling them on his walkie-talkie.</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During playtime, the teacher would</a:t>
            </a:r>
            <a:r>
              <a:rPr lang="en-AU" sz="3600" dirty="0">
                <a:solidFill>
                  <a:srgbClr val="FF0000"/>
                </a:solidFill>
                <a:latin typeface="Century Gothic"/>
                <a:cs typeface="Manjari" panose="02000503000000000000" pitchFamily="2" charset="0"/>
              </a:rPr>
              <a:t> summon </a:t>
            </a:r>
            <a:r>
              <a:rPr lang="en-AU" sz="3600" dirty="0">
                <a:solidFill>
                  <a:srgbClr val="003A47"/>
                </a:solidFill>
                <a:latin typeface="Century Gothic"/>
                <a:cs typeface="Manjari" panose="02000503000000000000" pitchFamily="2" charset="0"/>
              </a:rPr>
              <a:t>the students to line up and return to the classroom.</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3211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summon?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summon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 name="Picture 4">
            <a:extLst>
              <a:ext uri="{FF2B5EF4-FFF2-40B4-BE49-F238E27FC236}">
                <a16:creationId xmlns:a16="http://schemas.microsoft.com/office/drawing/2014/main" id="{5278E8A9-6168-406D-BDEF-E36A3C6A9B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4538" y="933469"/>
            <a:ext cx="2057547" cy="20575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ow Hard Should You Push Your Kids to Play Sport?">
            <a:extLst>
              <a:ext uri="{FF2B5EF4-FFF2-40B4-BE49-F238E27FC236}">
                <a16:creationId xmlns:a16="http://schemas.microsoft.com/office/drawing/2014/main" id="{85FE9C3E-FF20-47D7-8FD1-8EE6FEDE5D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6241" y="3864452"/>
            <a:ext cx="3093884" cy="20625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ecess: Teacher Blows Whistle To End Recess&quot; by Stocksy Contributor &quot;Sean  Locke&quot; - Stocksy">
            <a:extLst>
              <a:ext uri="{FF2B5EF4-FFF2-40B4-BE49-F238E27FC236}">
                <a16:creationId xmlns:a16="http://schemas.microsoft.com/office/drawing/2014/main" id="{7A77A395-D805-4B11-BC1F-70D4C2A820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3649" y="910745"/>
            <a:ext cx="3120407" cy="20802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tart with Recess to Stop Bullying | Playworks">
            <a:extLst>
              <a:ext uri="{FF2B5EF4-FFF2-40B4-BE49-F238E27FC236}">
                <a16:creationId xmlns:a16="http://schemas.microsoft.com/office/drawing/2014/main" id="{597AD047-C4D2-471F-8BD9-66DDBDE8E2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9041" y="3856176"/>
            <a:ext cx="3179781" cy="211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333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lang="en-AU" sz="1200" u="dotted" dirty="0">
                <a:solidFill>
                  <a:srgbClr val="FFFFFF"/>
                </a:solidFill>
                <a:latin typeface="Century Gothic"/>
              </a:rPr>
              <a:t>summon</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summon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During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summon</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I love going to the beach and body surfing on the waves. </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Amy used her special whistle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summon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her pet parrot, Polly, whenever it flew away.</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sound of the dinner bell would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summon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family to the dining table for a delicious meal.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165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Verb</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4000" dirty="0">
                <a:solidFill>
                  <a:srgbClr val="000000"/>
                </a:solidFill>
              </a:rPr>
              <a:t>to call or send for someone</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sum/</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mon</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send for, call for</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840902" y="2173862"/>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summon</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5453064" cy="830997"/>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c. 1200, "call, send for, ask the presence of," especially "call, cite, or notify by authority to be at a certain place at a certain time"</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8809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summon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183B5BA0-2A1C-4CD8-8C6B-6A61060406B3}"/>
              </a:ext>
            </a:extLst>
          </p:cNvPr>
          <p:cNvPicPr>
            <a:picLocks noChangeAspect="1"/>
          </p:cNvPicPr>
          <p:nvPr/>
        </p:nvPicPr>
        <p:blipFill>
          <a:blip r:embed="rId5"/>
          <a:stretch>
            <a:fillRect/>
          </a:stretch>
        </p:blipFill>
        <p:spPr>
          <a:xfrm>
            <a:off x="234823" y="1420760"/>
            <a:ext cx="4863630" cy="1398528"/>
          </a:xfrm>
          <a:prstGeom prst="rect">
            <a:avLst/>
          </a:prstGeom>
        </p:spPr>
      </p:pic>
    </p:spTree>
    <p:extLst>
      <p:ext uri="{BB962C8B-B14F-4D97-AF65-F5344CB8AC3E}">
        <p14:creationId xmlns:p14="http://schemas.microsoft.com/office/powerpoint/2010/main" val="41517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fontScale="90000"/>
          </a:bodyPr>
          <a:lstStyle/>
          <a:p>
            <a:pPr>
              <a:lnSpc>
                <a:spcPct val="150000"/>
              </a:lnSpc>
            </a:pPr>
            <a:r>
              <a:rPr lang="en-AU" sz="3600" b="0">
                <a:latin typeface="Century Gothic" panose="020B0502020202020204" pitchFamily="34" charset="0"/>
              </a:rPr>
              <a:t>I can give examples of how the Christian Church influenced the daily lives of people in medieval Europe.</a:t>
            </a:r>
          </a:p>
        </p:txBody>
      </p:sp>
    </p:spTree>
    <p:extLst>
      <p:ext uri="{BB962C8B-B14F-4D97-AF65-F5344CB8AC3E}">
        <p14:creationId xmlns:p14="http://schemas.microsoft.com/office/powerpoint/2010/main" val="28130797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3" y="779238"/>
            <a:ext cx="9062332" cy="139006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It is 6:00 a.m. The church bells are ringing to welcome the day and to </a:t>
            </a:r>
            <a:r>
              <a:rPr lang="en-AU" b="1" dirty="0">
                <a:latin typeface="Century Gothic" panose="020B0502020202020204" pitchFamily="34" charset="0"/>
              </a:rPr>
              <a:t>summon</a:t>
            </a:r>
            <a:r>
              <a:rPr lang="en-AU" dirty="0">
                <a:latin typeface="Century Gothic" panose="020B0502020202020204" pitchFamily="34" charset="0"/>
              </a:rPr>
              <a:t> you to church. The early morning sunlight </a:t>
            </a:r>
            <a:r>
              <a:rPr lang="en-AU" b="1" dirty="0">
                <a:latin typeface="Century Gothic" panose="020B0502020202020204" pitchFamily="34" charset="0"/>
              </a:rPr>
              <a:t>illuminate</a:t>
            </a:r>
            <a:r>
              <a:rPr lang="en-AU" dirty="0">
                <a:latin typeface="Century Gothic" panose="020B0502020202020204" pitchFamily="34" charset="0"/>
              </a:rPr>
              <a:t>s the stained glass windows. Sometimes, at daybreak, you attend a church service before starting work. You pray often and your life is </a:t>
            </a:r>
            <a:r>
              <a:rPr lang="en-AU" b="1" dirty="0">
                <a:latin typeface="Century Gothic" panose="020B0502020202020204" pitchFamily="34" charset="0"/>
              </a:rPr>
              <a:t>anchored </a:t>
            </a:r>
            <a:r>
              <a:rPr lang="en-AU" dirty="0">
                <a:latin typeface="Century Gothic" panose="020B0502020202020204" pitchFamily="34" charset="0"/>
              </a:rPr>
              <a:t>to the Church.</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many people begin their day during the Middle Ages?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51191"/>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Many people began their day by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74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511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Many people began their day by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attending a church service and then going</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to work.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9D703581-883A-4D14-91DD-87AF43D31521}"/>
              </a:ext>
            </a:extLst>
          </p:cNvPr>
          <p:cNvPicPr>
            <a:picLocks noChangeAspect="1"/>
          </p:cNvPicPr>
          <p:nvPr/>
        </p:nvPicPr>
        <p:blipFill>
          <a:blip r:embed="rId6"/>
          <a:stretch>
            <a:fillRect/>
          </a:stretch>
        </p:blipFill>
        <p:spPr>
          <a:xfrm>
            <a:off x="573534" y="2342984"/>
            <a:ext cx="4979336" cy="4453739"/>
          </a:xfrm>
          <a:prstGeom prst="rect">
            <a:avLst/>
          </a:prstGeom>
        </p:spPr>
      </p:pic>
      <p:sp>
        <p:nvSpPr>
          <p:cNvPr id="16" name="Rectangle 15">
            <a:extLst>
              <a:ext uri="{FF2B5EF4-FFF2-40B4-BE49-F238E27FC236}">
                <a16:creationId xmlns:a16="http://schemas.microsoft.com/office/drawing/2014/main" id="{8AADE30E-865F-48FF-BC33-A3FA5157B9AC}"/>
              </a:ext>
            </a:extLst>
          </p:cNvPr>
          <p:cNvSpPr/>
          <p:nvPr/>
        </p:nvSpPr>
        <p:spPr>
          <a:xfrm>
            <a:off x="9644634" y="5515494"/>
            <a:ext cx="2547366" cy="11592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illuminate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light up</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anchored</a:t>
            </a:r>
            <a:r>
              <a:rPr lang="en-AU" sz="1400" dirty="0">
                <a:solidFill>
                  <a:srgbClr val="000000"/>
                </a:solidFill>
                <a:latin typeface="Century Gothic" panose="020B0502020202020204" pitchFamily="34" charset="0"/>
                <a:ea typeface="Segoe UI Symbol" panose="020B0502040204020203" pitchFamily="34" charset="0"/>
                <a:cs typeface="Times" charset="0"/>
              </a:rPr>
              <a:t> (verb) strongly connected</a:t>
            </a:r>
          </a:p>
        </p:txBody>
      </p:sp>
      <p:sp>
        <p:nvSpPr>
          <p:cNvPr id="17" name="TextBox 16">
            <a:extLst>
              <a:ext uri="{FF2B5EF4-FFF2-40B4-BE49-F238E27FC236}">
                <a16:creationId xmlns:a16="http://schemas.microsoft.com/office/drawing/2014/main" id="{A9019E82-B0A2-4BCF-9C95-0B3D95201082}"/>
              </a:ext>
            </a:extLst>
          </p:cNvPr>
          <p:cNvSpPr txBox="1"/>
          <p:nvPr/>
        </p:nvSpPr>
        <p:spPr>
          <a:xfrm>
            <a:off x="5762624" y="2551837"/>
            <a:ext cx="3752851" cy="3970318"/>
          </a:xfrm>
          <a:prstGeom prst="rect">
            <a:avLst/>
          </a:prstGeom>
          <a:noFill/>
        </p:spPr>
        <p:txBody>
          <a:bodyPr wrap="square">
            <a:spAutoFit/>
          </a:bodyPr>
          <a:lstStyle/>
          <a:p>
            <a:r>
              <a:rPr lang="en-AU" i="1" dirty="0">
                <a:latin typeface="Century Gothic" panose="020B0502020202020204" pitchFamily="34" charset="0"/>
              </a:rPr>
              <a:t>The word church is written in this chapter with either a lowercase ‘c’ or an uppercase ‘C’. </a:t>
            </a:r>
          </a:p>
          <a:p>
            <a:endParaRPr lang="en-AU" i="1" dirty="0">
              <a:latin typeface="Century Gothic" panose="020B0502020202020204" pitchFamily="34" charset="0"/>
            </a:endParaRPr>
          </a:p>
          <a:p>
            <a:r>
              <a:rPr lang="en-AU" i="1" dirty="0">
                <a:latin typeface="Century Gothic" panose="020B0502020202020204" pitchFamily="34" charset="0"/>
              </a:rPr>
              <a:t>When it is written with a lowercase ‘c’, it means the actual church building.</a:t>
            </a:r>
          </a:p>
          <a:p>
            <a:endParaRPr lang="en-AU" i="1" dirty="0">
              <a:latin typeface="Century Gothic" panose="020B0502020202020204" pitchFamily="34" charset="0"/>
            </a:endParaRPr>
          </a:p>
          <a:p>
            <a:r>
              <a:rPr lang="en-AU" i="1" dirty="0">
                <a:latin typeface="Century Gothic" panose="020B0502020202020204" pitchFamily="34" charset="0"/>
              </a:rPr>
              <a:t>When it is written with an uppercase ‘C’, it is referring to the Church as an institution or organisation made up of all the church buildings as well as all the leaders of the Church.</a:t>
            </a:r>
          </a:p>
        </p:txBody>
      </p:sp>
    </p:spTree>
    <p:extLst>
      <p:ext uri="{BB962C8B-B14F-4D97-AF65-F5344CB8AC3E}">
        <p14:creationId xmlns:p14="http://schemas.microsoft.com/office/powerpoint/2010/main" val="16656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69" y="1061086"/>
            <a:ext cx="8990785" cy="53788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It may be impossible for us to understand just how important the Christian Church was to most Europeans in the Middle Ages. Not only did the local lords have great influence over people’s lives, but the Church did, too. The power of the Church had grown </a:t>
            </a:r>
            <a:r>
              <a:rPr lang="en-AU" b="1" dirty="0">
                <a:latin typeface="Century Gothic" panose="020B0502020202020204" pitchFamily="34" charset="0"/>
              </a:rPr>
              <a:t>gradually</a:t>
            </a:r>
            <a:r>
              <a:rPr lang="en-AU" dirty="0">
                <a:latin typeface="Century Gothic" panose="020B0502020202020204" pitchFamily="34" charset="0"/>
              </a:rPr>
              <a:t> over a long period of time.</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Christianity is based on the teachings of a man named Jesus who lived hundreds of years before the Middle Ages began. Jesus’s followers were known as Christians.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the first three hundred years after Jesus’s life, Christianity grew slowly. In fact, in the early years of the ancient Roman civilization, Romans were not permitted to practice the Christian faith. Later, Christianity was </a:t>
            </a:r>
            <a:r>
              <a:rPr lang="en-AU" b="1" dirty="0">
                <a:latin typeface="Century Gothic" panose="020B0502020202020204" pitchFamily="34" charset="0"/>
              </a:rPr>
              <a:t>tolerated</a:t>
            </a:r>
            <a:r>
              <a:rPr lang="en-AU" dirty="0">
                <a:latin typeface="Century Gothic" panose="020B0502020202020204" pitchFamily="34" charset="0"/>
              </a:rPr>
              <a:t> as one religion among several. Eventually, it became the official religion of the Roman Empire. Christianity spread throughout the Empire. As it spread, the power and influence of the Church in Rome grew. The pope was the leader of the western Church.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second and third paragraphs tell a little about the early days of Christianity. How do these paragraphs support what the author stated in the first paragraph on this page?</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2263022"/>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These paragraphs support what the author said in the first paragraph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2263022"/>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2291603"/>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These paragraphs support what the author said in the first paragraph because </a:t>
            </a:r>
            <a:r>
              <a:rPr lang="en-AU" sz="1200" b="1" dirty="0">
                <a:solidFill>
                  <a:srgbClr val="000000"/>
                </a:solidFill>
                <a:latin typeface="Century Gothic" panose="020B0502020202020204" pitchFamily="34" charset="0"/>
              </a:rPr>
              <a:t> they tell how the power of the Church grew slowly over a long period of time.</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2CD7BB76-B0B7-4BFF-B02E-F3A92AA276B6}"/>
              </a:ext>
            </a:extLst>
          </p:cNvPr>
          <p:cNvSpPr/>
          <p:nvPr/>
        </p:nvSpPr>
        <p:spPr>
          <a:xfrm>
            <a:off x="9644634" y="5515494"/>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gradually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slowly</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tolerated </a:t>
            </a:r>
            <a:r>
              <a:rPr lang="en-AU" sz="1400" dirty="0">
                <a:solidFill>
                  <a:srgbClr val="000000"/>
                </a:solidFill>
                <a:latin typeface="Century Gothic" panose="020B0502020202020204" pitchFamily="34" charset="0"/>
                <a:ea typeface="Segoe UI Symbol" panose="020B0502040204020203" pitchFamily="34" charset="0"/>
                <a:cs typeface="Times" charset="0"/>
              </a:rPr>
              <a:t>(verb) willing to respect and accept what is different in others</a:t>
            </a:r>
          </a:p>
        </p:txBody>
      </p:sp>
    </p:spTree>
    <p:extLst>
      <p:ext uri="{BB962C8B-B14F-4D97-AF65-F5344CB8AC3E}">
        <p14:creationId xmlns:p14="http://schemas.microsoft.com/office/powerpoint/2010/main" val="27831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3" y="878209"/>
            <a:ext cx="9379267" cy="271965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As time went on, during the Middle Ages, </a:t>
            </a:r>
            <a:r>
              <a:rPr lang="en-AU" b="1" dirty="0">
                <a:latin typeface="Century Gothic" panose="020B0502020202020204" pitchFamily="34" charset="0"/>
              </a:rPr>
              <a:t>conflicts </a:t>
            </a:r>
            <a:r>
              <a:rPr lang="en-AU" dirty="0">
                <a:latin typeface="Century Gothic" panose="020B0502020202020204" pitchFamily="34" charset="0"/>
              </a:rPr>
              <a:t>developed between the eastern followers of the Church, who spoke Greek, and the western followers, who spoke Latin. Finally, in 1054 CE, the two sides split over differing beliefs. The eastern Church was called Orthodox. Members of the Orthodox Church thought their beliefs were orthodox, or correct. The western Church, based in Rome, was called Catholic. Members of the Catholic Church thought their beliefs were catholic, or </a:t>
            </a:r>
            <a:r>
              <a:rPr lang="en-AU" b="1" dirty="0">
                <a:latin typeface="Century Gothic" panose="020B0502020202020204" pitchFamily="34" charset="0"/>
              </a:rPr>
              <a:t>universal</a:t>
            </a:r>
            <a:r>
              <a:rPr lang="en-AU" dirty="0">
                <a:latin typeface="Century Gothic" panose="020B0502020202020204"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 two Christian Churches that emerged during the Middle Ages still exist today.</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15113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When the Christian Church split into two parts, one part was called the Orthodox Church and one was called the Catholic Church. What do the words orthodox and catholic mean?</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2185349"/>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Orthodox means _______ and catholic means _______. </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48767" y="2190384"/>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2185349"/>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Orthodox means</a:t>
            </a:r>
            <a:r>
              <a:rPr lang="en-AU" sz="1200" b="1" dirty="0">
                <a:solidFill>
                  <a:srgbClr val="000000"/>
                </a:solidFill>
                <a:latin typeface="Century Gothic" panose="020B0502020202020204" pitchFamily="34" charset="0"/>
              </a:rPr>
              <a:t> correct </a:t>
            </a:r>
            <a:r>
              <a:rPr lang="en-AU" sz="1200" dirty="0">
                <a:solidFill>
                  <a:srgbClr val="000000"/>
                </a:solidFill>
                <a:latin typeface="Century Gothic" panose="020B0502020202020204" pitchFamily="34" charset="0"/>
              </a:rPr>
              <a:t>and catholic means </a:t>
            </a:r>
            <a:r>
              <a:rPr lang="en-AU" sz="1200" b="1" dirty="0">
                <a:solidFill>
                  <a:srgbClr val="000000"/>
                </a:solidFill>
                <a:latin typeface="Century Gothic" panose="020B0502020202020204" pitchFamily="34" charset="0"/>
              </a:rPr>
              <a:t>universal. </a:t>
            </a:r>
          </a:p>
        </p:txBody>
      </p:sp>
      <p:pic>
        <p:nvPicPr>
          <p:cNvPr id="8" name="Picture 7">
            <a:extLst>
              <a:ext uri="{FF2B5EF4-FFF2-40B4-BE49-F238E27FC236}">
                <a16:creationId xmlns:a16="http://schemas.microsoft.com/office/drawing/2014/main" id="{B1C71E71-7A4A-45C9-B031-1AC373CDE8E5}"/>
              </a:ext>
            </a:extLst>
          </p:cNvPr>
          <p:cNvPicPr>
            <a:picLocks noChangeAspect="1"/>
          </p:cNvPicPr>
          <p:nvPr/>
        </p:nvPicPr>
        <p:blipFill>
          <a:blip r:embed="rId7"/>
          <a:stretch>
            <a:fillRect/>
          </a:stretch>
        </p:blipFill>
        <p:spPr>
          <a:xfrm>
            <a:off x="2910207" y="3665251"/>
            <a:ext cx="4146795" cy="3131472"/>
          </a:xfrm>
          <a:prstGeom prst="rect">
            <a:avLst/>
          </a:prstGeom>
        </p:spPr>
      </p:pic>
      <p:sp>
        <p:nvSpPr>
          <p:cNvPr id="15" name="Rectangle 14">
            <a:extLst>
              <a:ext uri="{FF2B5EF4-FFF2-40B4-BE49-F238E27FC236}">
                <a16:creationId xmlns:a16="http://schemas.microsoft.com/office/drawing/2014/main" id="{1D3879A8-40B2-49D0-AC5E-A4AC498C9BFA}"/>
              </a:ext>
            </a:extLst>
          </p:cNvPr>
          <p:cNvSpPr/>
          <p:nvPr/>
        </p:nvSpPr>
        <p:spPr>
          <a:xfrm>
            <a:off x="9644634" y="5421988"/>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conflict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disagreement</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universal </a:t>
            </a:r>
            <a:r>
              <a:rPr lang="en-AU" sz="1400" dirty="0">
                <a:solidFill>
                  <a:srgbClr val="000000"/>
                </a:solidFill>
                <a:latin typeface="Century Gothic" panose="020B0502020202020204" pitchFamily="34" charset="0"/>
                <a:ea typeface="Segoe UI Symbol" panose="020B0502040204020203" pitchFamily="34" charset="0"/>
                <a:cs typeface="Times" charset="0"/>
              </a:rPr>
              <a:t>(adjective) for everything or everyone</a:t>
            </a:r>
          </a:p>
        </p:txBody>
      </p:sp>
    </p:spTree>
    <p:extLst>
      <p:ext uri="{BB962C8B-B14F-4D97-AF65-F5344CB8AC3E}">
        <p14:creationId xmlns:p14="http://schemas.microsoft.com/office/powerpoint/2010/main" val="318217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3" y="878209"/>
            <a:ext cx="9026842" cy="23870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western Europe, almost every village and town had a church. Most people attended church on Sunday. In addition, certain days were considered holy days to mark important events in the life of Jesus and his followers. People did not work on these days, but instead went to church. Some holy days were feast days and other holy days were days of fasting. Christmas, an important Christian holiday, was a time of feasting, or celebration. The forty days before Easter, another Christian holiday, were a time of </a:t>
            </a:r>
            <a:r>
              <a:rPr lang="en-AU" b="1" dirty="0">
                <a:latin typeface="Century Gothic" panose="020B0502020202020204" pitchFamily="34" charset="0"/>
              </a:rPr>
              <a:t>fasting</a:t>
            </a:r>
            <a:r>
              <a:rPr lang="en-AU" dirty="0">
                <a:latin typeface="Century Gothic" panose="020B0502020202020204" pitchFamily="34" charset="0"/>
              </a:rPr>
              <a:t> called Lent.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6073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was the difference between feast and fasting?</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kumimoji="0" lang="en-AU" sz="12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differenc</a:t>
            </a:r>
            <a:r>
              <a:rPr lang="en-AU" sz="1200" dirty="0">
                <a:solidFill>
                  <a:srgbClr val="000000"/>
                </a:solidFill>
                <a:latin typeface="Century Gothic" panose="020B0502020202020204" pitchFamily="34" charset="0"/>
              </a:rPr>
              <a:t>e between feast and fasting is _____</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57529"/>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a:t>
            </a:r>
            <a:r>
              <a:rPr lang="en-AU" sz="1200" dirty="0">
                <a:solidFill>
                  <a:srgbClr val="000000"/>
                </a:solidFill>
                <a:latin typeface="Century Gothic" panose="020B0502020202020204" pitchFamily="34" charset="0"/>
              </a:rPr>
              <a:t>difference between feast and fasting is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during a feast, people would eat</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and drink lots, whereas during a fast, people consumed little or no food.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F5BD44C4-DA1A-4926-B119-F7C9D70FED40}"/>
              </a:ext>
            </a:extLst>
          </p:cNvPr>
          <p:cNvSpPr/>
          <p:nvPr/>
        </p:nvSpPr>
        <p:spPr>
          <a:xfrm>
            <a:off x="9134475" y="5793163"/>
            <a:ext cx="3057525"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fast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eat little or no food (fasting)</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p:txBody>
      </p:sp>
      <p:pic>
        <p:nvPicPr>
          <p:cNvPr id="5122" name="Picture 2" descr="A very medieval Christmas: what was Christmas like in medieval Reading? |  Reading Museum">
            <a:extLst>
              <a:ext uri="{FF2B5EF4-FFF2-40B4-BE49-F238E27FC236}">
                <a16:creationId xmlns:a16="http://schemas.microsoft.com/office/drawing/2014/main" id="{16868B14-0643-4A8C-BBEC-481D246F40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9593" y="3318040"/>
            <a:ext cx="4638675" cy="31389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F9B024D-417F-46A7-B228-BCD84D04B899}"/>
              </a:ext>
            </a:extLst>
          </p:cNvPr>
          <p:cNvSpPr txBox="1"/>
          <p:nvPr/>
        </p:nvSpPr>
        <p:spPr>
          <a:xfrm>
            <a:off x="3057526" y="6449753"/>
            <a:ext cx="6119812" cy="369332"/>
          </a:xfrm>
          <a:prstGeom prst="rect">
            <a:avLst/>
          </a:prstGeom>
          <a:noFill/>
        </p:spPr>
        <p:txBody>
          <a:bodyPr wrap="square">
            <a:spAutoFit/>
          </a:bodyPr>
          <a:lstStyle/>
          <a:p>
            <a:r>
              <a:rPr lang="en-AU" dirty="0">
                <a:latin typeface="Century Gothic" panose="020B0502020202020204" pitchFamily="34" charset="0"/>
              </a:rPr>
              <a:t>Christmas in medieval Europe </a:t>
            </a:r>
            <a:endParaRPr lang="en-AU" dirty="0"/>
          </a:p>
        </p:txBody>
      </p:sp>
    </p:spTree>
    <p:extLst>
      <p:ext uri="{BB962C8B-B14F-4D97-AF65-F5344CB8AC3E}">
        <p14:creationId xmlns:p14="http://schemas.microsoft.com/office/powerpoint/2010/main" val="188942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do you think it took so many years to complete a great medieval cathedral?</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think it took so many years to complete a great medieval cathedral because ________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2739"/>
            <a:ext cx="2213802" cy="18437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it took so many years to complete a great medieval cathedral because </a:t>
            </a:r>
            <a:r>
              <a:rPr lang="en-AU" sz="1200" b="1" dirty="0">
                <a:solidFill>
                  <a:srgbClr val="000000"/>
                </a:solidFill>
                <a:latin typeface="Century Gothic" panose="020B0502020202020204" pitchFamily="34" charset="0"/>
              </a:rPr>
              <a:t>of the elaborate nature of the buildings’ features, the immense size of the buildings, and the unavailability of certain equipment and machines that exist today.</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D332C01B-97DD-4C48-B46F-54490C2B175D}"/>
              </a:ext>
            </a:extLst>
          </p:cNvPr>
          <p:cNvSpPr txBox="1"/>
          <p:nvPr/>
        </p:nvSpPr>
        <p:spPr>
          <a:xfrm>
            <a:off x="326897" y="1071976"/>
            <a:ext cx="3360161" cy="471404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Architects and craftsmen in the Middle Ages built beautiful churches to express their love for God. New engineering skills enabled stonemasons to create a style of architecture that later became known as Gothic. They built tall towers, arches, </a:t>
            </a:r>
            <a:r>
              <a:rPr lang="en-AU" b="1" dirty="0">
                <a:latin typeface="Century Gothic" panose="020B0502020202020204" pitchFamily="34" charset="0"/>
              </a:rPr>
              <a:t>rose windows</a:t>
            </a:r>
            <a:r>
              <a:rPr lang="en-AU" dirty="0">
                <a:latin typeface="Century Gothic" panose="020B0502020202020204" pitchFamily="34" charset="0"/>
              </a:rPr>
              <a:t>, and </a:t>
            </a:r>
            <a:r>
              <a:rPr lang="en-AU" b="1" dirty="0">
                <a:latin typeface="Century Gothic" panose="020B0502020202020204" pitchFamily="34" charset="0"/>
              </a:rPr>
              <a:t>spires.</a:t>
            </a:r>
            <a:r>
              <a:rPr lang="en-AU" dirty="0">
                <a:latin typeface="Century Gothic" panose="020B0502020202020204" pitchFamily="34" charset="0"/>
              </a:rPr>
              <a:t> Sometimes it took hundreds of years to complete a great medieval cathedral.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13" name="Picture 12">
            <a:extLst>
              <a:ext uri="{FF2B5EF4-FFF2-40B4-BE49-F238E27FC236}">
                <a16:creationId xmlns:a16="http://schemas.microsoft.com/office/drawing/2014/main" id="{ED8E8397-5301-41ED-B31A-92EF5B4A049C}"/>
              </a:ext>
            </a:extLst>
          </p:cNvPr>
          <p:cNvPicPr>
            <a:picLocks noChangeAspect="1"/>
          </p:cNvPicPr>
          <p:nvPr/>
        </p:nvPicPr>
        <p:blipFill>
          <a:blip r:embed="rId7"/>
          <a:stretch>
            <a:fillRect/>
          </a:stretch>
        </p:blipFill>
        <p:spPr>
          <a:xfrm>
            <a:off x="4295588" y="878209"/>
            <a:ext cx="3755219" cy="5850406"/>
          </a:xfrm>
          <a:prstGeom prst="rect">
            <a:avLst/>
          </a:prstGeom>
        </p:spPr>
      </p:pic>
      <p:sp>
        <p:nvSpPr>
          <p:cNvPr id="17" name="Rectangle 16">
            <a:extLst>
              <a:ext uri="{FF2B5EF4-FFF2-40B4-BE49-F238E27FC236}">
                <a16:creationId xmlns:a16="http://schemas.microsoft.com/office/drawing/2014/main" id="{F5BD44C4-DA1A-4926-B119-F7C9D70FED40}"/>
              </a:ext>
            </a:extLst>
          </p:cNvPr>
          <p:cNvSpPr/>
          <p:nvPr/>
        </p:nvSpPr>
        <p:spPr>
          <a:xfrm>
            <a:off x="9134475" y="4857262"/>
            <a:ext cx="3057525"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rose window</a:t>
            </a:r>
            <a:r>
              <a:rPr lang="en-AU" sz="1400" dirty="0">
                <a:solidFill>
                  <a:srgbClr val="000000"/>
                </a:solidFill>
                <a:latin typeface="Century Gothic" panose="020B0502020202020204" pitchFamily="34" charset="0"/>
                <a:ea typeface="Segoe UI Symbol" panose="020B0502040204020203" pitchFamily="34" charset="0"/>
                <a:cs typeface="Times" charset="0"/>
              </a:rPr>
              <a:t> (noun) a circular stained-glass window in a church that contains a pattern near the centre</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spire</a:t>
            </a:r>
            <a:r>
              <a:rPr lang="en-AU" sz="1400" dirty="0">
                <a:solidFill>
                  <a:srgbClr val="000000"/>
                </a:solidFill>
                <a:latin typeface="Century Gothic" panose="020B0502020202020204" pitchFamily="34" charset="0"/>
                <a:ea typeface="Segoe UI Symbol" panose="020B0502040204020203" pitchFamily="34" charset="0"/>
                <a:cs typeface="Times" charset="0"/>
              </a:rPr>
              <a:t> (noun) a tall, cone-shaped structure at the top of a building</a:t>
            </a:r>
          </a:p>
        </p:txBody>
      </p:sp>
      <p:sp>
        <p:nvSpPr>
          <p:cNvPr id="16" name="TextBox 15">
            <a:extLst>
              <a:ext uri="{FF2B5EF4-FFF2-40B4-BE49-F238E27FC236}">
                <a16:creationId xmlns:a16="http://schemas.microsoft.com/office/drawing/2014/main" id="{8DC2F82E-65DE-4570-B82B-A9E32E67B016}"/>
              </a:ext>
            </a:extLst>
          </p:cNvPr>
          <p:cNvSpPr txBox="1"/>
          <p:nvPr/>
        </p:nvSpPr>
        <p:spPr>
          <a:xfrm rot="16200000">
            <a:off x="8684210" y="2897564"/>
            <a:ext cx="1920847"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AU" sz="1400">
                <a:latin typeface="Century Gothic" panose="020B0502020202020204" pitchFamily="34" charset="0"/>
              </a:rPr>
              <a:t>Answers may vary</a:t>
            </a:r>
          </a:p>
        </p:txBody>
      </p:sp>
    </p:spTree>
    <p:extLst>
      <p:ext uri="{BB962C8B-B14F-4D97-AF65-F5344CB8AC3E}">
        <p14:creationId xmlns:p14="http://schemas.microsoft.com/office/powerpoint/2010/main" val="294276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0" name="Rectangle 19">
            <a:extLst>
              <a:ext uri="{FF2B5EF4-FFF2-40B4-BE49-F238E27FC236}">
                <a16:creationId xmlns:a16="http://schemas.microsoft.com/office/drawing/2014/main" id="{1573D505-B839-4EBB-8E59-DCD7AF35A05A}"/>
              </a:ext>
            </a:extLst>
          </p:cNvPr>
          <p:cNvSpPr/>
          <p:nvPr/>
        </p:nvSpPr>
        <p:spPr>
          <a:xfrm>
            <a:off x="9677175" y="4518898"/>
            <a:ext cx="2547366" cy="2339102"/>
          </a:xfrm>
          <a:prstGeom prst="rect">
            <a:avLst/>
          </a:prstGeom>
        </p:spPr>
        <p:txBody>
          <a:bodyPr wrap="square">
            <a:spAutoFit/>
          </a:bodyPr>
          <a:lstStyle/>
          <a:p>
            <a:pPr>
              <a:spcAft>
                <a:spcPts val="800"/>
              </a:spcAft>
            </a:pPr>
            <a:r>
              <a:rPr lang="en-GB" sz="1400" b="1" u="sng">
                <a:solidFill>
                  <a:srgbClr val="003A47"/>
                </a:solidFill>
                <a:latin typeface="Century Gothic" panose="020B0502020202020204" pitchFamily="34" charset="0"/>
                <a:ea typeface="Segoe UI Symbol" panose="020B0502040204020203" pitchFamily="34" charset="0"/>
                <a:cs typeface="Times" charset="0"/>
              </a:rPr>
              <a:t>Vocabulary</a:t>
            </a:r>
            <a:r>
              <a:rPr lang="en-GB" sz="1400" b="1">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GB" sz="1400" b="1">
                <a:latin typeface="Century Gothic" panose="020B0502020202020204" pitchFamily="34" charset="0"/>
                <a:ea typeface="Segoe UI Symbol" panose="020B0502040204020203" pitchFamily="34" charset="0"/>
                <a:cs typeface="Times" charset="0"/>
              </a:rPr>
              <a:t>medieval</a:t>
            </a:r>
            <a:r>
              <a:rPr lang="en-GB" sz="1400">
                <a:latin typeface="Century Gothic" panose="020B0502020202020204" pitchFamily="34" charset="0"/>
                <a:ea typeface="Segoe UI Symbol" panose="020B0502040204020203" pitchFamily="34" charset="0"/>
                <a:cs typeface="Times" charset="0"/>
              </a:rPr>
              <a:t> (adjective) of or relating to the middle ages.</a:t>
            </a:r>
            <a:endParaRPr lang="en-GB" sz="1400" b="1">
              <a:latin typeface="Century Gothic" panose="020B0502020202020204" pitchFamily="34" charset="0"/>
              <a:ea typeface="Segoe UI Symbol" panose="020B0502040204020203" pitchFamily="34" charset="0"/>
              <a:cs typeface="Times" charset="0"/>
            </a:endParaRPr>
          </a:p>
          <a:p>
            <a:pPr>
              <a:spcAft>
                <a:spcPts val="800"/>
              </a:spcAft>
            </a:pPr>
            <a:r>
              <a:rPr lang="en-GB" sz="1400" b="1">
                <a:latin typeface="Century Gothic" panose="020B0502020202020204" pitchFamily="34" charset="0"/>
                <a:ea typeface="Segoe UI Symbol" panose="020B0502040204020203" pitchFamily="34" charset="0"/>
                <a:cs typeface="Times" charset="0"/>
              </a:rPr>
              <a:t>empire</a:t>
            </a:r>
            <a:r>
              <a:rPr lang="en-GB" sz="1400">
                <a:latin typeface="Century Gothic" panose="020B0502020202020204" pitchFamily="34" charset="0"/>
                <a:ea typeface="Segoe UI Symbol" panose="020B0502040204020203" pitchFamily="34" charset="0"/>
                <a:cs typeface="Times" charset="0"/>
              </a:rPr>
              <a:t> (noun) a group of countries or regions controlled by one ruler or one government.</a:t>
            </a:r>
          </a:p>
          <a:p>
            <a:pPr>
              <a:spcAft>
                <a:spcPts val="800"/>
              </a:spcAft>
            </a:pPr>
            <a:r>
              <a:rPr lang="en-GB" sz="1400" b="1">
                <a:latin typeface="Century Gothic" panose="020B0502020202020204" pitchFamily="34" charset="0"/>
                <a:ea typeface="Segoe UI Symbol" panose="020B0502040204020203" pitchFamily="34" charset="0"/>
                <a:cs typeface="Times" charset="0"/>
              </a:rPr>
              <a:t>seize</a:t>
            </a:r>
            <a:r>
              <a:rPr lang="en-GB" sz="1400">
                <a:latin typeface="Century Gothic" panose="020B0502020202020204" pitchFamily="34" charset="0"/>
                <a:ea typeface="Segoe UI Symbol" panose="020B0502040204020203" pitchFamily="34" charset="0"/>
                <a:cs typeface="Times" charset="0"/>
              </a:rPr>
              <a:t> (noun) to take.</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2" y="778440"/>
            <a:ext cx="5651467" cy="6043642"/>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We begin our journey into </a:t>
            </a:r>
            <a:r>
              <a:rPr lang="en-AU" b="1" dirty="0">
                <a:latin typeface="Century Gothic" panose="020B0502020202020204" pitchFamily="34" charset="0"/>
              </a:rPr>
              <a:t>medieval</a:t>
            </a:r>
            <a:r>
              <a:rPr lang="en-AU" dirty="0">
                <a:latin typeface="Century Gothic" panose="020B0502020202020204" pitchFamily="34" charset="0"/>
              </a:rPr>
              <a:t> Europe—another name for the Middle Ages—by examining some key events that happened long before this age began. The first major event that helped to transform western Europe occurred when the mighty Roman </a:t>
            </a:r>
            <a:r>
              <a:rPr lang="en-AU" b="1" dirty="0">
                <a:latin typeface="Century Gothic" panose="020B0502020202020204" pitchFamily="34" charset="0"/>
              </a:rPr>
              <a:t>Empire</a:t>
            </a:r>
            <a:r>
              <a:rPr lang="en-AU" dirty="0">
                <a:latin typeface="Century Gothic" panose="020B0502020202020204" pitchFamily="34" charset="0"/>
              </a:rPr>
              <a:t>, having grown too big for one emperor to rule, broke apart into the eastern and western parts of the empire. </a:t>
            </a:r>
          </a:p>
          <a:p>
            <a:pPr>
              <a:lnSpc>
                <a:spcPct val="120000"/>
              </a:lnSpc>
            </a:pPr>
            <a:endParaRPr lang="en-AU" dirty="0">
              <a:latin typeface="Century Gothic" panose="020B0502020202020204" pitchFamily="34" charset="0"/>
            </a:endParaRPr>
          </a:p>
          <a:p>
            <a:pPr>
              <a:lnSpc>
                <a:spcPct val="120000"/>
              </a:lnSpc>
            </a:pPr>
            <a:r>
              <a:rPr lang="en-AU" dirty="0">
                <a:latin typeface="Century Gothic" panose="020B0502020202020204" pitchFamily="34" charset="0"/>
              </a:rPr>
              <a:t>This division had a major impact on western Europe. With the Roman Empire split into two parts, different tribes took the opportunity to </a:t>
            </a:r>
            <a:r>
              <a:rPr lang="en-AU" b="1" dirty="0">
                <a:latin typeface="Century Gothic" panose="020B0502020202020204" pitchFamily="34" charset="0"/>
              </a:rPr>
              <a:t>seize</a:t>
            </a:r>
            <a:r>
              <a:rPr lang="en-AU" dirty="0">
                <a:latin typeface="Century Gothic" panose="020B0502020202020204" pitchFamily="34" charset="0"/>
              </a:rPr>
              <a:t> some of its lands. Some of these people were given the name barbarian from the Latin word </a:t>
            </a:r>
            <a:r>
              <a:rPr lang="en-AU" dirty="0" err="1">
                <a:latin typeface="Century Gothic" panose="020B0502020202020204" pitchFamily="34" charset="0"/>
              </a:rPr>
              <a:t>barbarus</a:t>
            </a:r>
            <a:r>
              <a:rPr lang="en-AU" dirty="0">
                <a:latin typeface="Century Gothic" panose="020B0502020202020204" pitchFamily="34" charset="0"/>
              </a:rPr>
              <a:t>, meaning foreigner, or not Roman. The Romans may have considered these people to be uncivilized because they did not speak Latin, the language of the Roman Empire.</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30096" y="671832"/>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What was the first major event that helped to transform western Europe leading to the Middle Ages?</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62094" y="773388"/>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30096" y="1715773"/>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The first major event that led to the middle ages was</a:t>
            </a:r>
            <a:r>
              <a:rPr lang="en-AU" sz="1400" u="sng">
                <a:solidFill>
                  <a:schemeClr val="tx1"/>
                </a:solidFill>
                <a:latin typeface="Century Gothic" panose="020B0502020202020204" pitchFamily="34" charset="0"/>
              </a:rPr>
              <a:t>	</a:t>
            </a:r>
            <a:r>
              <a:rPr lang="en-AU" sz="1400">
                <a:solidFill>
                  <a:schemeClr val="tx1"/>
                </a:solidFill>
                <a:latin typeface="Century Gothic" panose="020B0502020202020204" pitchFamily="34" charset="0"/>
              </a:rPr>
              <a:t>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44634" y="1839255"/>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30096" y="2756269"/>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The first major event that led to the middle ages was </a:t>
            </a:r>
            <a:r>
              <a:rPr lang="en-AU" sz="1400" b="1">
                <a:solidFill>
                  <a:schemeClr val="tx1"/>
                </a:solidFill>
                <a:latin typeface="Century Gothic" panose="020B0502020202020204" pitchFamily="34" charset="0"/>
              </a:rPr>
              <a:t>that the Roman Empire grew too big for one emperor to rule, so it broke into two parts.</a:t>
            </a:r>
          </a:p>
        </p:txBody>
      </p:sp>
      <p:pic>
        <p:nvPicPr>
          <p:cNvPr id="8" name="Picture 7">
            <a:extLst>
              <a:ext uri="{FF2B5EF4-FFF2-40B4-BE49-F238E27FC236}">
                <a16:creationId xmlns:a16="http://schemas.microsoft.com/office/drawing/2014/main" id="{F1CF3DFE-F167-4D2D-BA72-BB4A0BA2EA5E}"/>
              </a:ext>
            </a:extLst>
          </p:cNvPr>
          <p:cNvPicPr>
            <a:picLocks noChangeAspect="1"/>
          </p:cNvPicPr>
          <p:nvPr/>
        </p:nvPicPr>
        <p:blipFill>
          <a:blip r:embed="rId6"/>
          <a:stretch>
            <a:fillRect/>
          </a:stretch>
        </p:blipFill>
        <p:spPr>
          <a:xfrm>
            <a:off x="5891644" y="2098964"/>
            <a:ext cx="3652987" cy="2936599"/>
          </a:xfrm>
          <a:prstGeom prst="rect">
            <a:avLst/>
          </a:prstGeom>
        </p:spPr>
      </p:pic>
      <p:pic>
        <p:nvPicPr>
          <p:cNvPr id="17" name="Graphic 10" descr="Badge Question Mark with solid fill">
            <a:extLst>
              <a:ext uri="{FF2B5EF4-FFF2-40B4-BE49-F238E27FC236}">
                <a16:creationId xmlns:a16="http://schemas.microsoft.com/office/drawing/2014/main" id="{A5D72506-187F-4296-BA47-934AFFDB6A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6011" y="3103508"/>
            <a:ext cx="463755" cy="463755"/>
          </a:xfrm>
          <a:prstGeom prst="rect">
            <a:avLst/>
          </a:prstGeom>
        </p:spPr>
      </p:pic>
    </p:spTree>
    <p:extLst>
      <p:ext uri="{BB962C8B-B14F-4D97-AF65-F5344CB8AC3E}">
        <p14:creationId xmlns:p14="http://schemas.microsoft.com/office/powerpoint/2010/main" val="42054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70" y="718786"/>
            <a:ext cx="6829476" cy="604364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As the Church grew in power and influence, it became very wealthy. The Church raised taxes and it owned land. People who held powerful positions within the Church often came from wealthy noble families. They gave large amounts of money to the Church. The Church also influenced political decisions and supported or </a:t>
            </a:r>
            <a:r>
              <a:rPr lang="en-AU" b="1">
                <a:latin typeface="Century Gothic" panose="020B0502020202020204" pitchFamily="34" charset="0"/>
              </a:rPr>
              <a:t>opposed </a:t>
            </a:r>
            <a:r>
              <a:rPr lang="en-AU">
                <a:latin typeface="Century Gothic" panose="020B0502020202020204" pitchFamily="34" charset="0"/>
              </a:rPr>
              <a:t>kings.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Not only powerful people gave money to the Church. All Christians were required to pay one-tenth of their earnings to the Church. This payment was known as a tithe.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However, there was a troubling side to this deeply religious period in history. Some people expressed ideas with which the pope and other Church leaders disagreed. Church leaders called these </a:t>
            </a:r>
            <a:r>
              <a:rPr lang="en-AU" b="1">
                <a:latin typeface="Century Gothic" panose="020B0502020202020204" pitchFamily="34" charset="0"/>
              </a:rPr>
              <a:t>contradictory</a:t>
            </a:r>
            <a:r>
              <a:rPr lang="en-AU">
                <a:latin typeface="Century Gothic" panose="020B0502020202020204" pitchFamily="34" charset="0"/>
              </a:rPr>
              <a:t> opinions heresy, and the people who held them were called heretics. Heretics were treated cruelly.</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the church become wealthy?</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church became wealthy by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643818"/>
            <a:ext cx="2213802" cy="213819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church became wealthy by </a:t>
            </a:r>
            <a:r>
              <a:rPr lang="en-AU" sz="1200" b="1" dirty="0">
                <a:solidFill>
                  <a:srgbClr val="000000"/>
                </a:solidFill>
                <a:latin typeface="Century Gothic" panose="020B0502020202020204" pitchFamily="34" charset="0"/>
              </a:rPr>
              <a:t>raising taxes and owning land. Also influential people within the church often came from wealthy families who gave large amounts of money to the church. The church also collected tithes from all Christians.</a:t>
            </a:r>
          </a:p>
          <a:p>
            <a:pPr lvl="0">
              <a:defRPr/>
            </a:pP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08769756-56AE-438E-BFB2-CBDCE6600C0F}"/>
              </a:ext>
            </a:extLst>
          </p:cNvPr>
          <p:cNvPicPr>
            <a:picLocks noChangeAspect="1"/>
          </p:cNvPicPr>
          <p:nvPr/>
        </p:nvPicPr>
        <p:blipFill>
          <a:blip r:embed="rId6"/>
          <a:stretch>
            <a:fillRect/>
          </a:stretch>
        </p:blipFill>
        <p:spPr>
          <a:xfrm>
            <a:off x="7160702" y="1061086"/>
            <a:ext cx="2150368" cy="3404058"/>
          </a:xfrm>
          <a:prstGeom prst="rect">
            <a:avLst/>
          </a:prstGeom>
        </p:spPr>
      </p:pic>
      <p:sp>
        <p:nvSpPr>
          <p:cNvPr id="16" name="Rectangle 15">
            <a:extLst>
              <a:ext uri="{FF2B5EF4-FFF2-40B4-BE49-F238E27FC236}">
                <a16:creationId xmlns:a16="http://schemas.microsoft.com/office/drawing/2014/main" id="{12A38DED-DD33-4C96-B65C-69A14E269A80}"/>
              </a:ext>
            </a:extLst>
          </p:cNvPr>
          <p:cNvSpPr/>
          <p:nvPr/>
        </p:nvSpPr>
        <p:spPr>
          <a:xfrm>
            <a:off x="7768398" y="5447770"/>
            <a:ext cx="4419600"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opposed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think, act or be against </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contradictory</a:t>
            </a:r>
            <a:r>
              <a:rPr lang="en-AU" sz="1400" dirty="0">
                <a:solidFill>
                  <a:srgbClr val="000000"/>
                </a:solidFill>
                <a:latin typeface="Century Gothic" panose="020B0502020202020204" pitchFamily="34" charset="0"/>
                <a:ea typeface="Segoe UI Symbol" panose="020B0502040204020203" pitchFamily="34" charset="0"/>
                <a:cs typeface="Times" charset="0"/>
              </a:rPr>
              <a:t> (adjective) one that says two things that cannot both be true. An example: My sister is jealous of me because I'm an only child. </a:t>
            </a:r>
          </a:p>
        </p:txBody>
      </p:sp>
    </p:spTree>
    <p:extLst>
      <p:ext uri="{BB962C8B-B14F-4D97-AF65-F5344CB8AC3E}">
        <p14:creationId xmlns:p14="http://schemas.microsoft.com/office/powerpoint/2010/main" val="40953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How did the Christian Church influence the daily lives of people in medieval Europe?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4100" name="Picture 4">
            <a:extLst>
              <a:ext uri="{FF2B5EF4-FFF2-40B4-BE49-F238E27FC236}">
                <a16:creationId xmlns:a16="http://schemas.microsoft.com/office/drawing/2014/main" id="{C71C223C-79BA-4C73-A43F-0595322CCB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825" y="1166813"/>
            <a:ext cx="6191250" cy="41243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92078E1-6CC9-4E49-9ED0-002E303BF098}"/>
              </a:ext>
            </a:extLst>
          </p:cNvPr>
          <p:cNvSpPr txBox="1"/>
          <p:nvPr/>
        </p:nvSpPr>
        <p:spPr>
          <a:xfrm>
            <a:off x="2228701" y="5402501"/>
            <a:ext cx="6200774" cy="369332"/>
          </a:xfrm>
          <a:prstGeom prst="rect">
            <a:avLst/>
          </a:prstGeom>
          <a:noFill/>
        </p:spPr>
        <p:txBody>
          <a:bodyPr wrap="square">
            <a:spAutoFit/>
          </a:bodyPr>
          <a:lstStyle/>
          <a:p>
            <a:pPr algn="l" fontAlgn="base"/>
            <a:r>
              <a:rPr lang="en-AU" b="1" i="0" dirty="0">
                <a:solidFill>
                  <a:schemeClr val="bg1"/>
                </a:solidFill>
                <a:effectLst/>
                <a:latin typeface="Century Gothic" panose="020B0502020202020204" pitchFamily="34" charset="0"/>
              </a:rPr>
              <a:t>Canterbury Cathedral</a:t>
            </a:r>
          </a:p>
        </p:txBody>
      </p:sp>
    </p:spTree>
    <p:extLst>
      <p:ext uri="{BB962C8B-B14F-4D97-AF65-F5344CB8AC3E}">
        <p14:creationId xmlns:p14="http://schemas.microsoft.com/office/powerpoint/2010/main" val="37125528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4581518" cy="141878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sentence stems that use coordinating conjunctions on the following slides.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3" name="Picture 2">
            <a:extLst>
              <a:ext uri="{FF2B5EF4-FFF2-40B4-BE49-F238E27FC236}">
                <a16:creationId xmlns:a16="http://schemas.microsoft.com/office/drawing/2014/main" id="{266FF6B4-D7C4-475F-B29A-2FF2470864F4}"/>
              </a:ext>
            </a:extLst>
          </p:cNvPr>
          <p:cNvPicPr>
            <a:picLocks noChangeAspect="1"/>
          </p:cNvPicPr>
          <p:nvPr/>
        </p:nvPicPr>
        <p:blipFill>
          <a:blip r:embed="rId5"/>
          <a:stretch>
            <a:fillRect/>
          </a:stretch>
        </p:blipFill>
        <p:spPr>
          <a:xfrm>
            <a:off x="5153447" y="949771"/>
            <a:ext cx="6722392" cy="4385799"/>
          </a:xfrm>
          <a:prstGeom prst="rect">
            <a:avLst/>
          </a:prstGeom>
        </p:spPr>
      </p:pic>
      <p:pic>
        <p:nvPicPr>
          <p:cNvPr id="14" name="Picture 13">
            <a:extLst>
              <a:ext uri="{FF2B5EF4-FFF2-40B4-BE49-F238E27FC236}">
                <a16:creationId xmlns:a16="http://schemas.microsoft.com/office/drawing/2014/main" id="{B6752C2A-F698-422C-8411-11688C66B7E0}"/>
              </a:ext>
            </a:extLst>
          </p:cNvPr>
          <p:cNvPicPr>
            <a:picLocks noChangeAspect="1"/>
          </p:cNvPicPr>
          <p:nvPr/>
        </p:nvPicPr>
        <p:blipFill>
          <a:blip r:embed="rId6"/>
          <a:stretch>
            <a:fillRect/>
          </a:stretch>
        </p:blipFill>
        <p:spPr>
          <a:xfrm>
            <a:off x="380707" y="3257431"/>
            <a:ext cx="4277318" cy="3038146"/>
          </a:xfrm>
          <a:prstGeom prst="rect">
            <a:avLst/>
          </a:prstGeom>
        </p:spPr>
      </p:pic>
    </p:spTree>
    <p:extLst>
      <p:ext uri="{BB962C8B-B14F-4D97-AF65-F5344CB8AC3E}">
        <p14:creationId xmlns:p14="http://schemas.microsoft.com/office/powerpoint/2010/main" val="26622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1"/>
          <p:cNvSpPr txBox="1"/>
          <p:nvPr/>
        </p:nvSpPr>
        <p:spPr>
          <a:xfrm>
            <a:off x="289401" y="2349430"/>
            <a:ext cx="1144144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Not only did lords</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have power over people’s lives</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_______ the church did too.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5" name="Google Shape;265;p11"/>
          <p:cNvSpPr txBox="1"/>
          <p:nvPr/>
        </p:nvSpPr>
        <p:spPr>
          <a:xfrm>
            <a:off x="455826" y="3763808"/>
            <a:ext cx="3297382"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or</a:t>
            </a:r>
            <a:endParaRPr kumimoji="0" sz="1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266" name="Google Shape;266;p11"/>
          <p:cNvSpPr/>
          <p:nvPr/>
        </p:nvSpPr>
        <p:spPr>
          <a:xfrm>
            <a:off x="4271566" y="3763808"/>
            <a:ext cx="3249027"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7" name="Google Shape;267;p11"/>
          <p:cNvSpPr/>
          <p:nvPr/>
        </p:nvSpPr>
        <p:spPr>
          <a:xfrm>
            <a:off x="8038951" y="3766300"/>
            <a:ext cx="3433469"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so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1"/>
          <p:cNvSpPr txBox="1"/>
          <p:nvPr/>
        </p:nvSpPr>
        <p:spPr>
          <a:xfrm>
            <a:off x="289401" y="4522004"/>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Not only did lords have power over people’s lives, </a:t>
            </a:r>
            <a:r>
              <a:rPr kumimoji="0" lang="en-AU" sz="3200" b="1" i="0" u="sng" strike="noStrike" kern="0" cap="none" spc="0" normalizeH="0" baseline="0" noProof="0" dirty="0">
                <a:ln>
                  <a:noFill/>
                </a:ln>
                <a:solidFill>
                  <a:srgbClr val="00B050"/>
                </a:solidFill>
                <a:effectLst/>
                <a:uLnTx/>
                <a:uFillTx/>
                <a:latin typeface="Century Gothic"/>
                <a:ea typeface="Century Gothic"/>
                <a:cs typeface="Century Gothic"/>
                <a:sym typeface="Century Gothic"/>
              </a:rPr>
              <a:t>but</a:t>
            </a:r>
            <a:r>
              <a:rPr kumimoji="0" lang="en-AU" sz="3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the church did too.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9" name="Google Shape;269;p11"/>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I do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1"/>
          <p:cNvSpPr/>
          <p:nvPr/>
        </p:nvSpPr>
        <p:spPr>
          <a:xfrm>
            <a:off x="105304" y="563795"/>
            <a:ext cx="7626456" cy="132343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Select the appropriate coordinating conjunction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first independent clause and the conjunction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Punctuate with a comma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remainder of the sentence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1"/>
          <p:cNvSpPr txBox="1"/>
          <p:nvPr/>
        </p:nvSpPr>
        <p:spPr>
          <a:xfrm>
            <a:off x="10203336" y="913049"/>
            <a:ext cx="1988664" cy="954107"/>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entury Gothic"/>
              <a:buNone/>
              <a:tabLst/>
              <a:defRPr/>
            </a:pPr>
            <a:r>
              <a:rPr kumimoji="0" lang="en-AU" sz="14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CFU: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Which conjunction is most suitable?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72" name="Google Shape;272;p11"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273" name="Google Shape;273;p11" descr="Icon&#10;&#10;Description automatically generated"/>
          <p:cNvPicPr preferRelativeResize="0"/>
          <p:nvPr/>
        </p:nvPicPr>
        <p:blipFill rotWithShape="1">
          <a:blip r:embed="rId4">
            <a:alphaModFix/>
          </a:blip>
          <a:srcRect/>
          <a:stretch/>
        </p:blipFill>
        <p:spPr>
          <a:xfrm>
            <a:off x="9755685" y="69145"/>
            <a:ext cx="674079" cy="674079"/>
          </a:xfrm>
          <a:prstGeom prst="rect">
            <a:avLst/>
          </a:prstGeom>
          <a:noFill/>
          <a:ln>
            <a:noFill/>
          </a:ln>
        </p:spPr>
      </p:pic>
      <p:pic>
        <p:nvPicPr>
          <p:cNvPr id="274" name="Google Shape;274;p11" descr="Icon&#10;&#10;Description automatically generated"/>
          <p:cNvPicPr preferRelativeResize="0"/>
          <p:nvPr/>
        </p:nvPicPr>
        <p:blipFill rotWithShape="1">
          <a:blip r:embed="rId5">
            <a:alphaModFix/>
          </a:blip>
          <a:srcRect/>
          <a:stretch/>
        </p:blipFill>
        <p:spPr>
          <a:xfrm>
            <a:off x="10523590" y="69145"/>
            <a:ext cx="674078" cy="674078"/>
          </a:xfrm>
          <a:prstGeom prst="rect">
            <a:avLst/>
          </a:prstGeom>
          <a:noFill/>
          <a:ln>
            <a:noFill/>
          </a:ln>
        </p:spPr>
      </p:pic>
      <p:graphicFrame>
        <p:nvGraphicFramePr>
          <p:cNvPr id="13" name="Table 12">
            <a:extLst>
              <a:ext uri="{FF2B5EF4-FFF2-40B4-BE49-F238E27FC236}">
                <a16:creationId xmlns:a16="http://schemas.microsoft.com/office/drawing/2014/main" id="{5070894A-EB78-4DE2-BC9B-90C99CF18D11}"/>
              </a:ext>
            </a:extLst>
          </p:cNvPr>
          <p:cNvGraphicFramePr>
            <a:graphicFrameLocks noGrp="1"/>
          </p:cNvGraphicFramePr>
          <p:nvPr>
            <p:extLst>
              <p:ext uri="{D42A27DB-BD31-4B8C-83A1-F6EECF244321}">
                <p14:modId xmlns:p14="http://schemas.microsoft.com/office/powerpoint/2010/main" val="3252510160"/>
              </p:ext>
            </p:extLst>
          </p:nvPr>
        </p:nvGraphicFramePr>
        <p:xfrm>
          <a:off x="3005214" y="556849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p:nvPr/>
        </p:nvSpPr>
        <p:spPr>
          <a:xfrm>
            <a:off x="289401" y="2079083"/>
            <a:ext cx="1144144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Christianity spread through Europe,_________ the power and influence of the Church in Rome grew.</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80" name="Google Shape;280;p12"/>
          <p:cNvSpPr txBox="1"/>
          <p:nvPr/>
        </p:nvSpPr>
        <p:spPr>
          <a:xfrm>
            <a:off x="455826" y="3284092"/>
            <a:ext cx="3297382"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but</a:t>
            </a:r>
            <a:r>
              <a:rPr kumimoji="0" lang="en-AU" sz="2800" b="0" i="0" u="none" strike="noStrike" kern="0" cap="none" spc="0" normalizeH="0" baseline="0" noProof="0">
                <a:ln>
                  <a:noFill/>
                </a:ln>
                <a:solidFill>
                  <a:srgbClr val="0070C0"/>
                </a:solidFill>
                <a:effectLst/>
                <a:uLnTx/>
                <a:uFillTx/>
                <a:latin typeface="Century Gothic"/>
                <a:ea typeface="Century Gothic"/>
                <a:cs typeface="Century Gothic"/>
                <a:sym typeface="Century Gothic"/>
              </a:rPr>
              <a:t> </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1" name="Google Shape;281;p12"/>
          <p:cNvSpPr/>
          <p:nvPr/>
        </p:nvSpPr>
        <p:spPr>
          <a:xfrm>
            <a:off x="4271566" y="3284092"/>
            <a:ext cx="3249027"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so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2"/>
          <p:cNvSpPr/>
          <p:nvPr/>
        </p:nvSpPr>
        <p:spPr>
          <a:xfrm>
            <a:off x="7920331" y="3284092"/>
            <a:ext cx="3433469"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nor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2"/>
          <p:cNvSpPr txBox="1"/>
          <p:nvPr/>
        </p:nvSpPr>
        <p:spPr>
          <a:xfrm>
            <a:off x="289401" y="4176493"/>
            <a:ext cx="11902599" cy="1077178"/>
          </a:xfrm>
          <a:prstGeom prst="rect">
            <a:avLst/>
          </a:prstGeom>
          <a:noFill/>
          <a:ln>
            <a:noFill/>
          </a:ln>
        </p:spPr>
        <p:txBody>
          <a:bodyPr spcFirstLastPara="1" wrap="square" lIns="91425" tIns="45700" rIns="91425" bIns="45700" anchor="t" anchorCtr="0">
            <a:spAutoFit/>
          </a:bodyPr>
          <a:lstStyle/>
          <a:p>
            <a:pPr lvl="0">
              <a:buClr>
                <a:srgbClr val="000000"/>
              </a:buClr>
              <a:buSzPts val="3200"/>
            </a:pPr>
            <a:r>
              <a:rPr lang="en-AU" sz="3200" b="1" kern="0" dirty="0">
                <a:solidFill>
                  <a:srgbClr val="000000"/>
                </a:solidFill>
                <a:latin typeface="Century Gothic"/>
                <a:ea typeface="Century Gothic"/>
                <a:cs typeface="Century Gothic"/>
                <a:sym typeface="Century Gothic"/>
              </a:rPr>
              <a:t>Christianity spread through Europe, </a:t>
            </a:r>
            <a:r>
              <a:rPr lang="en-AU" sz="3200" b="1" u="sng" kern="0" dirty="0">
                <a:solidFill>
                  <a:srgbClr val="00B050"/>
                </a:solidFill>
                <a:latin typeface="Century Gothic"/>
                <a:ea typeface="Century Gothic"/>
                <a:cs typeface="Century Gothic"/>
                <a:sym typeface="Century Gothic"/>
              </a:rPr>
              <a:t>so</a:t>
            </a:r>
            <a:r>
              <a:rPr lang="en-AU" sz="3200" b="1" kern="0" dirty="0">
                <a:solidFill>
                  <a:srgbClr val="000000"/>
                </a:solidFill>
                <a:latin typeface="Century Gothic"/>
                <a:ea typeface="Century Gothic"/>
                <a:cs typeface="Century Gothic"/>
                <a:sym typeface="Century Gothic"/>
              </a:rPr>
              <a:t> the power and influence of the Church in Rome grew. </a:t>
            </a:r>
          </a:p>
        </p:txBody>
      </p:sp>
      <p:sp>
        <p:nvSpPr>
          <p:cNvPr id="284" name="Google Shape;284;p12"/>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We do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2"/>
          <p:cNvSpPr/>
          <p:nvPr/>
        </p:nvSpPr>
        <p:spPr>
          <a:xfrm>
            <a:off x="105304" y="563795"/>
            <a:ext cx="7555336" cy="132343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Select the appropriate coordinating conjunction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first independent clause and the conjunction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Punctuate with a comma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remainder of the sentence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86" name="Google Shape;286;p12"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287" name="Google Shape;287;p12" descr="Icon&#10;&#10;Description automatically generated"/>
          <p:cNvPicPr preferRelativeResize="0"/>
          <p:nvPr/>
        </p:nvPicPr>
        <p:blipFill rotWithShape="1">
          <a:blip r:embed="rId4">
            <a:alphaModFix/>
          </a:blip>
          <a:srcRect/>
          <a:stretch/>
        </p:blipFill>
        <p:spPr>
          <a:xfrm>
            <a:off x="10523589" y="99539"/>
            <a:ext cx="674079" cy="674079"/>
          </a:xfrm>
          <a:prstGeom prst="rect">
            <a:avLst/>
          </a:prstGeom>
          <a:noFill/>
          <a:ln>
            <a:noFill/>
          </a:ln>
        </p:spPr>
      </p:pic>
      <p:pic>
        <p:nvPicPr>
          <p:cNvPr id="288" name="Google Shape;288;p12" descr="Icon&#10;&#10;Description automatically generated"/>
          <p:cNvPicPr preferRelativeResize="0"/>
          <p:nvPr/>
        </p:nvPicPr>
        <p:blipFill rotWithShape="1">
          <a:blip r:embed="rId5">
            <a:alphaModFix/>
          </a:blip>
          <a:srcRect/>
          <a:stretch/>
        </p:blipFill>
        <p:spPr>
          <a:xfrm>
            <a:off x="8958342" y="110605"/>
            <a:ext cx="674079" cy="674079"/>
          </a:xfrm>
          <a:prstGeom prst="rect">
            <a:avLst/>
          </a:prstGeom>
          <a:noFill/>
          <a:ln>
            <a:noFill/>
          </a:ln>
        </p:spPr>
      </p:pic>
      <p:pic>
        <p:nvPicPr>
          <p:cNvPr id="289" name="Google Shape;289;p12" descr="Icon&#10;&#10;Description automatically generated"/>
          <p:cNvPicPr preferRelativeResize="0"/>
          <p:nvPr/>
        </p:nvPicPr>
        <p:blipFill rotWithShape="1">
          <a:blip r:embed="rId6">
            <a:alphaModFix/>
          </a:blip>
          <a:srcRect/>
          <a:stretch/>
        </p:blipFill>
        <p:spPr>
          <a:xfrm>
            <a:off x="9719969" y="81393"/>
            <a:ext cx="674078" cy="674078"/>
          </a:xfrm>
          <a:prstGeom prst="rect">
            <a:avLst/>
          </a:prstGeom>
          <a:noFill/>
          <a:ln>
            <a:noFill/>
          </a:ln>
        </p:spPr>
      </p:pic>
      <p:graphicFrame>
        <p:nvGraphicFramePr>
          <p:cNvPr id="13" name="Table 12">
            <a:extLst>
              <a:ext uri="{FF2B5EF4-FFF2-40B4-BE49-F238E27FC236}">
                <a16:creationId xmlns:a16="http://schemas.microsoft.com/office/drawing/2014/main" id="{6CBFB47C-3907-4E01-B343-8D6B9F91849B}"/>
              </a:ext>
            </a:extLst>
          </p:cNvPr>
          <p:cNvGraphicFramePr>
            <a:graphicFrameLocks noGrp="1"/>
          </p:cNvGraphicFramePr>
          <p:nvPr>
            <p:extLst>
              <p:ext uri="{D42A27DB-BD31-4B8C-83A1-F6EECF244321}">
                <p14:modId xmlns:p14="http://schemas.microsoft.com/office/powerpoint/2010/main" val="500834702"/>
              </p:ext>
            </p:extLst>
          </p:nvPr>
        </p:nvGraphicFramePr>
        <p:xfrm>
          <a:off x="3005214" y="5445520"/>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4"/>
          <p:cNvSpPr txBox="1"/>
          <p:nvPr/>
        </p:nvSpPr>
        <p:spPr>
          <a:xfrm>
            <a:off x="251600" y="2029292"/>
            <a:ext cx="11611398"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 People could support the eastern Church, ____ they could support the western Church.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0" name="Google Shape;310;p14"/>
          <p:cNvSpPr txBox="1"/>
          <p:nvPr/>
        </p:nvSpPr>
        <p:spPr>
          <a:xfrm>
            <a:off x="237648" y="3209579"/>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 Christianity grew slowly, ____ it eventually became the official religion of the Roman Empire. </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11" name="Google Shape;311;p14"/>
          <p:cNvSpPr txBox="1"/>
          <p:nvPr/>
        </p:nvSpPr>
        <p:spPr>
          <a:xfrm>
            <a:off x="-1" y="-1"/>
            <a:ext cx="3685881" cy="369291"/>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Skill development: You do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2" name="Google Shape;312;p14"/>
          <p:cNvSpPr/>
          <p:nvPr/>
        </p:nvSpPr>
        <p:spPr>
          <a:xfrm>
            <a:off x="105304" y="428245"/>
            <a:ext cx="10254754" cy="40006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Select the appropriate coordinating conjunction to complete the sentence.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4" name="Google Shape;314;p14"/>
          <p:cNvSpPr txBox="1"/>
          <p:nvPr/>
        </p:nvSpPr>
        <p:spPr>
          <a:xfrm>
            <a:off x="237647" y="4389866"/>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 In 1054 CE, the two sides of the church split, _____ they had different beliefs. </a:t>
            </a:r>
          </a:p>
        </p:txBody>
      </p:sp>
      <p:sp>
        <p:nvSpPr>
          <p:cNvPr id="315" name="Google Shape;315;p14"/>
          <p:cNvSpPr txBox="1"/>
          <p:nvPr/>
        </p:nvSpPr>
        <p:spPr>
          <a:xfrm>
            <a:off x="251600" y="5579399"/>
            <a:ext cx="11981392"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 Architects designed beautiful buildings, ____ they could express their love for God. </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aphicFrame>
        <p:nvGraphicFramePr>
          <p:cNvPr id="9" name="Table 8">
            <a:extLst>
              <a:ext uri="{FF2B5EF4-FFF2-40B4-BE49-F238E27FC236}">
                <a16:creationId xmlns:a16="http://schemas.microsoft.com/office/drawing/2014/main" id="{38CCA79D-0031-49E2-932C-3F999C72F7A1}"/>
              </a:ext>
            </a:extLst>
          </p:cNvPr>
          <p:cNvGraphicFramePr>
            <a:graphicFrameLocks noGrp="1"/>
          </p:cNvGraphicFramePr>
          <p:nvPr>
            <p:extLst>
              <p:ext uri="{D42A27DB-BD31-4B8C-83A1-F6EECF244321}">
                <p14:modId xmlns:p14="http://schemas.microsoft.com/office/powerpoint/2010/main" val="3588702758"/>
              </p:ext>
            </p:extLst>
          </p:nvPr>
        </p:nvGraphicFramePr>
        <p:xfrm>
          <a:off x="3155535" y="917115"/>
          <a:ext cx="5803525" cy="1015104"/>
        </p:xfrm>
        <a:graphic>
          <a:graphicData uri="http://schemas.openxmlformats.org/drawingml/2006/table">
            <a:tbl>
              <a:tblPr firstRow="1" bandRow="1">
                <a:tableStyleId>{5C22544A-7EE6-4342-B048-85BDC9FD1C3A}</a:tableStyleId>
              </a:tblPr>
              <a:tblGrid>
                <a:gridCol w="829075">
                  <a:extLst>
                    <a:ext uri="{9D8B030D-6E8A-4147-A177-3AD203B41FA5}">
                      <a16:colId xmlns:a16="http://schemas.microsoft.com/office/drawing/2014/main" val="3149593364"/>
                    </a:ext>
                  </a:extLst>
                </a:gridCol>
                <a:gridCol w="829075">
                  <a:extLst>
                    <a:ext uri="{9D8B030D-6E8A-4147-A177-3AD203B41FA5}">
                      <a16:colId xmlns:a16="http://schemas.microsoft.com/office/drawing/2014/main" val="1214632967"/>
                    </a:ext>
                  </a:extLst>
                </a:gridCol>
                <a:gridCol w="829075">
                  <a:extLst>
                    <a:ext uri="{9D8B030D-6E8A-4147-A177-3AD203B41FA5}">
                      <a16:colId xmlns:a16="http://schemas.microsoft.com/office/drawing/2014/main" val="225540320"/>
                    </a:ext>
                  </a:extLst>
                </a:gridCol>
                <a:gridCol w="829075">
                  <a:extLst>
                    <a:ext uri="{9D8B030D-6E8A-4147-A177-3AD203B41FA5}">
                      <a16:colId xmlns:a16="http://schemas.microsoft.com/office/drawing/2014/main" val="3988389731"/>
                    </a:ext>
                  </a:extLst>
                </a:gridCol>
                <a:gridCol w="829075">
                  <a:extLst>
                    <a:ext uri="{9D8B030D-6E8A-4147-A177-3AD203B41FA5}">
                      <a16:colId xmlns:a16="http://schemas.microsoft.com/office/drawing/2014/main" val="3160771178"/>
                    </a:ext>
                  </a:extLst>
                </a:gridCol>
                <a:gridCol w="829075">
                  <a:extLst>
                    <a:ext uri="{9D8B030D-6E8A-4147-A177-3AD203B41FA5}">
                      <a16:colId xmlns:a16="http://schemas.microsoft.com/office/drawing/2014/main" val="1095647347"/>
                    </a:ext>
                  </a:extLst>
                </a:gridCol>
                <a:gridCol w="829075">
                  <a:extLst>
                    <a:ext uri="{9D8B030D-6E8A-4147-A177-3AD203B41FA5}">
                      <a16:colId xmlns:a16="http://schemas.microsoft.com/office/drawing/2014/main" val="3957195811"/>
                    </a:ext>
                  </a:extLst>
                </a:gridCol>
              </a:tblGrid>
              <a:tr h="507552">
                <a:tc>
                  <a:txBody>
                    <a:bodyPr/>
                    <a:lstStyle/>
                    <a:p>
                      <a:pPr algn="ctr"/>
                      <a:r>
                        <a:rPr lang="en-AU" sz="2400" b="1" dirty="0">
                          <a:solidFill>
                            <a:sysClr val="windowText" lastClr="000000"/>
                          </a:solidFill>
                        </a:rPr>
                        <a:t>F</a:t>
                      </a:r>
                    </a:p>
                  </a:txBody>
                  <a:tcPr>
                    <a:solidFill>
                      <a:schemeClr val="accent4">
                        <a:lumMod val="60000"/>
                        <a:lumOff val="40000"/>
                      </a:schemeClr>
                    </a:solidFill>
                  </a:tcPr>
                </a:tc>
                <a:tc>
                  <a:txBody>
                    <a:bodyPr/>
                    <a:lstStyle/>
                    <a:p>
                      <a:pPr algn="ctr"/>
                      <a:r>
                        <a:rPr lang="en-AU" sz="2400" b="1" dirty="0">
                          <a:solidFill>
                            <a:sysClr val="windowText" lastClr="000000"/>
                          </a:solidFill>
                        </a:rPr>
                        <a:t>A</a:t>
                      </a:r>
                    </a:p>
                  </a:txBody>
                  <a:tcPr>
                    <a:solidFill>
                      <a:schemeClr val="accent4">
                        <a:lumMod val="60000"/>
                        <a:lumOff val="40000"/>
                      </a:schemeClr>
                    </a:solidFill>
                  </a:tcPr>
                </a:tc>
                <a:tc>
                  <a:txBody>
                    <a:bodyPr/>
                    <a:lstStyle/>
                    <a:p>
                      <a:pPr algn="ctr"/>
                      <a:r>
                        <a:rPr lang="en-AU" sz="2400" b="1" dirty="0">
                          <a:solidFill>
                            <a:sysClr val="windowText" lastClr="000000"/>
                          </a:solidFill>
                        </a:rPr>
                        <a:t>N</a:t>
                      </a:r>
                    </a:p>
                  </a:txBody>
                  <a:tcPr>
                    <a:solidFill>
                      <a:schemeClr val="accent4">
                        <a:lumMod val="60000"/>
                        <a:lumOff val="40000"/>
                      </a:schemeClr>
                    </a:solidFill>
                  </a:tcPr>
                </a:tc>
                <a:tc>
                  <a:txBody>
                    <a:bodyPr/>
                    <a:lstStyle/>
                    <a:p>
                      <a:pPr algn="ctr"/>
                      <a:r>
                        <a:rPr lang="en-AU" sz="2400" b="1" dirty="0">
                          <a:solidFill>
                            <a:sysClr val="windowText" lastClr="000000"/>
                          </a:solidFill>
                        </a:rPr>
                        <a:t>B</a:t>
                      </a:r>
                    </a:p>
                  </a:txBody>
                  <a:tcPr>
                    <a:solidFill>
                      <a:schemeClr val="accent4">
                        <a:lumMod val="60000"/>
                        <a:lumOff val="40000"/>
                      </a:schemeClr>
                    </a:solidFill>
                  </a:tcPr>
                </a:tc>
                <a:tc>
                  <a:txBody>
                    <a:bodyPr/>
                    <a:lstStyle/>
                    <a:p>
                      <a:pPr algn="ctr"/>
                      <a:r>
                        <a:rPr lang="en-AU" sz="2400" b="1" dirty="0">
                          <a:solidFill>
                            <a:sysClr val="windowText" lastClr="000000"/>
                          </a:solidFill>
                        </a:rPr>
                        <a:t>O</a:t>
                      </a:r>
                    </a:p>
                  </a:txBody>
                  <a:tcPr>
                    <a:solidFill>
                      <a:schemeClr val="accent4">
                        <a:lumMod val="60000"/>
                        <a:lumOff val="40000"/>
                      </a:schemeClr>
                    </a:solidFill>
                  </a:tcPr>
                </a:tc>
                <a:tc>
                  <a:txBody>
                    <a:bodyPr/>
                    <a:lstStyle/>
                    <a:p>
                      <a:pPr algn="ctr"/>
                      <a:r>
                        <a:rPr lang="en-AU" sz="2400" b="1" dirty="0">
                          <a:solidFill>
                            <a:sysClr val="windowText" lastClr="000000"/>
                          </a:solidFill>
                        </a:rPr>
                        <a:t>Y</a:t>
                      </a:r>
                    </a:p>
                  </a:txBody>
                  <a:tcPr>
                    <a:solidFill>
                      <a:schemeClr val="accent4">
                        <a:lumMod val="60000"/>
                        <a:lumOff val="40000"/>
                      </a:schemeClr>
                    </a:solidFill>
                  </a:tcPr>
                </a:tc>
                <a:tc>
                  <a:txBody>
                    <a:bodyPr/>
                    <a:lstStyle/>
                    <a:p>
                      <a:pPr algn="ctr"/>
                      <a:r>
                        <a:rPr lang="en-AU" sz="2400" b="1" dirty="0">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07552">
                <a:tc>
                  <a:txBody>
                    <a:bodyPr/>
                    <a:lstStyle/>
                    <a:p>
                      <a:pPr algn="ctr"/>
                      <a:r>
                        <a:rPr lang="en-AU" sz="2400" b="0" dirty="0">
                          <a:solidFill>
                            <a:sysClr val="windowText" lastClr="000000"/>
                          </a:solidFill>
                        </a:rPr>
                        <a:t>For</a:t>
                      </a:r>
                    </a:p>
                  </a:txBody>
                  <a:tcPr>
                    <a:solidFill>
                      <a:schemeClr val="accent4">
                        <a:lumMod val="60000"/>
                        <a:lumOff val="40000"/>
                      </a:schemeClr>
                    </a:solidFill>
                  </a:tcPr>
                </a:tc>
                <a:tc>
                  <a:txBody>
                    <a:bodyPr/>
                    <a:lstStyle/>
                    <a:p>
                      <a:pPr algn="ctr"/>
                      <a:r>
                        <a:rPr lang="en-AU" sz="2400" b="0" dirty="0">
                          <a:solidFill>
                            <a:sysClr val="windowText" lastClr="000000"/>
                          </a:solidFill>
                        </a:rPr>
                        <a:t>And</a:t>
                      </a:r>
                    </a:p>
                  </a:txBody>
                  <a:tcPr>
                    <a:solidFill>
                      <a:schemeClr val="accent4">
                        <a:lumMod val="60000"/>
                        <a:lumOff val="40000"/>
                      </a:schemeClr>
                    </a:solidFill>
                  </a:tcPr>
                </a:tc>
                <a:tc>
                  <a:txBody>
                    <a:bodyPr/>
                    <a:lstStyle/>
                    <a:p>
                      <a:pPr algn="ctr"/>
                      <a:r>
                        <a:rPr lang="en-AU" sz="2400" b="0" dirty="0">
                          <a:solidFill>
                            <a:sysClr val="windowText" lastClr="000000"/>
                          </a:solidFill>
                        </a:rPr>
                        <a:t>Nor</a:t>
                      </a:r>
                    </a:p>
                  </a:txBody>
                  <a:tcPr>
                    <a:solidFill>
                      <a:schemeClr val="accent4">
                        <a:lumMod val="60000"/>
                        <a:lumOff val="40000"/>
                      </a:schemeClr>
                    </a:solidFill>
                  </a:tcPr>
                </a:tc>
                <a:tc>
                  <a:txBody>
                    <a:bodyPr/>
                    <a:lstStyle/>
                    <a:p>
                      <a:pPr algn="ctr"/>
                      <a:r>
                        <a:rPr lang="en-AU" sz="2400" b="0" dirty="0">
                          <a:solidFill>
                            <a:sysClr val="windowText" lastClr="000000"/>
                          </a:solidFill>
                        </a:rPr>
                        <a:t>But</a:t>
                      </a:r>
                    </a:p>
                  </a:txBody>
                  <a:tcPr>
                    <a:solidFill>
                      <a:schemeClr val="accent4">
                        <a:lumMod val="60000"/>
                        <a:lumOff val="40000"/>
                      </a:schemeClr>
                    </a:solidFill>
                  </a:tcPr>
                </a:tc>
                <a:tc>
                  <a:txBody>
                    <a:bodyPr/>
                    <a:lstStyle/>
                    <a:p>
                      <a:pPr algn="ctr"/>
                      <a:r>
                        <a:rPr lang="en-AU" sz="2400" b="0" dirty="0">
                          <a:solidFill>
                            <a:sysClr val="windowText" lastClr="000000"/>
                          </a:solidFill>
                        </a:rPr>
                        <a:t>Or</a:t>
                      </a:r>
                    </a:p>
                  </a:txBody>
                  <a:tcPr>
                    <a:solidFill>
                      <a:schemeClr val="accent4">
                        <a:lumMod val="60000"/>
                        <a:lumOff val="40000"/>
                      </a:schemeClr>
                    </a:solidFill>
                  </a:tcPr>
                </a:tc>
                <a:tc>
                  <a:txBody>
                    <a:bodyPr/>
                    <a:lstStyle/>
                    <a:p>
                      <a:pPr algn="ctr"/>
                      <a:r>
                        <a:rPr lang="en-AU" sz="2400" b="0" dirty="0">
                          <a:solidFill>
                            <a:sysClr val="windowText" lastClr="000000"/>
                          </a:solidFill>
                        </a:rPr>
                        <a:t>Yet</a:t>
                      </a:r>
                    </a:p>
                  </a:txBody>
                  <a:tcPr>
                    <a:solidFill>
                      <a:schemeClr val="accent4">
                        <a:lumMod val="60000"/>
                        <a:lumOff val="40000"/>
                      </a:schemeClr>
                    </a:solidFill>
                  </a:tcPr>
                </a:tc>
                <a:tc>
                  <a:txBody>
                    <a:bodyPr/>
                    <a:lstStyle/>
                    <a:p>
                      <a:pPr algn="ctr"/>
                      <a:r>
                        <a:rPr lang="en-AU" sz="2400" b="0" dirty="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0" name="TextBox 9">
            <a:extLst>
              <a:ext uri="{FF2B5EF4-FFF2-40B4-BE49-F238E27FC236}">
                <a16:creationId xmlns:a16="http://schemas.microsoft.com/office/drawing/2014/main" id="{CE16CD46-5E91-4BBA-BC09-D50A375E6343}"/>
              </a:ext>
            </a:extLst>
          </p:cNvPr>
          <p:cNvSpPr txBox="1"/>
          <p:nvPr/>
        </p:nvSpPr>
        <p:spPr>
          <a:xfrm>
            <a:off x="9193652" y="1987823"/>
            <a:ext cx="1166406"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or</a:t>
            </a:r>
          </a:p>
        </p:txBody>
      </p:sp>
      <p:sp>
        <p:nvSpPr>
          <p:cNvPr id="14" name="TextBox 13">
            <a:extLst>
              <a:ext uri="{FF2B5EF4-FFF2-40B4-BE49-F238E27FC236}">
                <a16:creationId xmlns:a16="http://schemas.microsoft.com/office/drawing/2014/main" id="{20379562-987F-40D3-9DDA-37A73073F6F7}"/>
              </a:ext>
            </a:extLst>
          </p:cNvPr>
          <p:cNvSpPr txBox="1"/>
          <p:nvPr/>
        </p:nvSpPr>
        <p:spPr>
          <a:xfrm>
            <a:off x="9464512" y="4343680"/>
            <a:ext cx="895546"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for</a:t>
            </a:r>
          </a:p>
        </p:txBody>
      </p:sp>
      <p:sp>
        <p:nvSpPr>
          <p:cNvPr id="15" name="TextBox 14">
            <a:extLst>
              <a:ext uri="{FF2B5EF4-FFF2-40B4-BE49-F238E27FC236}">
                <a16:creationId xmlns:a16="http://schemas.microsoft.com/office/drawing/2014/main" id="{864EA5A0-6136-457F-8CB7-2BCE7FEF0C20}"/>
              </a:ext>
            </a:extLst>
          </p:cNvPr>
          <p:cNvSpPr txBox="1"/>
          <p:nvPr/>
        </p:nvSpPr>
        <p:spPr>
          <a:xfrm>
            <a:off x="5492783" y="3198094"/>
            <a:ext cx="882352"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but</a:t>
            </a:r>
          </a:p>
        </p:txBody>
      </p:sp>
      <p:sp>
        <p:nvSpPr>
          <p:cNvPr id="16" name="TextBox 15">
            <a:extLst>
              <a:ext uri="{FF2B5EF4-FFF2-40B4-BE49-F238E27FC236}">
                <a16:creationId xmlns:a16="http://schemas.microsoft.com/office/drawing/2014/main" id="{33C855BA-83B2-4523-A27C-F66468B03CEA}"/>
              </a:ext>
            </a:extLst>
          </p:cNvPr>
          <p:cNvSpPr txBox="1"/>
          <p:nvPr/>
        </p:nvSpPr>
        <p:spPr>
          <a:xfrm>
            <a:off x="8712938" y="5513230"/>
            <a:ext cx="637255"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so</a:t>
            </a:r>
          </a:p>
        </p:txBody>
      </p:sp>
      <p:pic>
        <p:nvPicPr>
          <p:cNvPr id="17" name="Google Shape;272;p11" descr="Logo, icon&#10;&#10;Description automatically generated">
            <a:extLst>
              <a:ext uri="{FF2B5EF4-FFF2-40B4-BE49-F238E27FC236}">
                <a16:creationId xmlns:a16="http://schemas.microsoft.com/office/drawing/2014/main" id="{99C6D8E2-20C0-43CF-A319-8D021BE59906}"/>
              </a:ext>
            </a:extLst>
          </p:cNvPr>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18" name="Google Shape;287;p12" descr="Icon&#10;&#10;Description automatically generated">
            <a:extLst>
              <a:ext uri="{FF2B5EF4-FFF2-40B4-BE49-F238E27FC236}">
                <a16:creationId xmlns:a16="http://schemas.microsoft.com/office/drawing/2014/main" id="{20A72032-367C-4252-89E7-3F04BD0FA670}"/>
              </a:ext>
            </a:extLst>
          </p:cNvPr>
          <p:cNvPicPr preferRelativeResize="0"/>
          <p:nvPr/>
        </p:nvPicPr>
        <p:blipFill rotWithShape="1">
          <a:blip r:embed="rId4">
            <a:alphaModFix/>
          </a:blip>
          <a:srcRect/>
          <a:stretch/>
        </p:blipFill>
        <p:spPr>
          <a:xfrm>
            <a:off x="10523589" y="99539"/>
            <a:ext cx="674079" cy="674079"/>
          </a:xfrm>
          <a:prstGeom prst="rect">
            <a:avLst/>
          </a:prstGeom>
          <a:noFill/>
          <a:ln>
            <a:noFill/>
          </a:ln>
        </p:spPr>
      </p:pic>
    </p:spTree>
    <p:extLst>
      <p:ext uri="{BB962C8B-B14F-4D97-AF65-F5344CB8AC3E}">
        <p14:creationId xmlns:p14="http://schemas.microsoft.com/office/powerpoint/2010/main" val="238504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6"/>
          <p:cNvSpPr txBox="1"/>
          <p:nvPr/>
        </p:nvSpPr>
        <p:spPr>
          <a:xfrm>
            <a:off x="289401" y="2349430"/>
            <a:ext cx="1144144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 the morning the church bells ring, for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1" name="Google Shape;341;p16"/>
          <p:cNvSpPr txBox="1"/>
          <p:nvPr/>
        </p:nvSpPr>
        <p:spPr>
          <a:xfrm>
            <a:off x="455826" y="3763808"/>
            <a:ext cx="3297382"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they</a:t>
            </a:r>
            <a:r>
              <a:rPr kumimoji="0" lang="en-AU" sz="2800" b="0" i="0" u="none" strike="noStrike" kern="0" cap="none" spc="0" normalizeH="0" noProof="0" dirty="0">
                <a:ln>
                  <a:noFill/>
                </a:ln>
                <a:solidFill>
                  <a:srgbClr val="00B050"/>
                </a:solidFill>
                <a:effectLst/>
                <a:uLnTx/>
                <a:uFillTx/>
                <a:latin typeface="Century Gothic"/>
                <a:ea typeface="Century Gothic"/>
                <a:cs typeface="Century Gothic"/>
                <a:sym typeface="Century Gothic"/>
              </a:rPr>
              <a:t> summon you to church</a:t>
            </a: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t>
            </a:r>
            <a:endParaRPr kumimoji="0" sz="1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342" name="Google Shape;342;p16"/>
          <p:cNvSpPr/>
          <p:nvPr/>
        </p:nvSpPr>
        <p:spPr>
          <a:xfrm>
            <a:off x="4271566" y="3763808"/>
            <a:ext cx="3249027"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lang="en-AU" sz="2800" kern="0" dirty="0">
                <a:solidFill>
                  <a:srgbClr val="00B050"/>
                </a:solidFill>
                <a:latin typeface="Century Gothic"/>
                <a:ea typeface="Century Gothic"/>
                <a:cs typeface="Century Gothic"/>
                <a:sym typeface="Century Gothic"/>
              </a:rPr>
              <a:t>someone didn’t stop them</a:t>
            </a: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343" name="Google Shape;343;p16"/>
          <p:cNvSpPr/>
          <p:nvPr/>
        </p:nvSpPr>
        <p:spPr>
          <a:xfrm>
            <a:off x="8038951" y="3766300"/>
            <a:ext cx="3433469"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the sun is rising. </a:t>
            </a:r>
          </a:p>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endParaRPr kumimoji="0"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344" name="Google Shape;344;p16"/>
          <p:cNvSpPr txBox="1"/>
          <p:nvPr/>
        </p:nvSpPr>
        <p:spPr>
          <a:xfrm>
            <a:off x="289401" y="5055075"/>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 the morning the church bells ring, for </a:t>
            </a:r>
            <a:r>
              <a:rPr kumimoji="0" lang="en-AU" sz="3200" b="1" i="0" u="sng" strike="noStrike" kern="0" cap="none" spc="0" normalizeH="0" baseline="0" noProof="0" dirty="0">
                <a:ln>
                  <a:noFill/>
                </a:ln>
                <a:solidFill>
                  <a:srgbClr val="00B050"/>
                </a:solidFill>
                <a:effectLst/>
                <a:uLnTx/>
                <a:uFillTx/>
                <a:latin typeface="Century Gothic"/>
                <a:ea typeface="Century Gothic"/>
                <a:cs typeface="Century Gothic"/>
                <a:sym typeface="Century Gothic"/>
              </a:rPr>
              <a:t>they summon</a:t>
            </a:r>
            <a:r>
              <a:rPr kumimoji="0" lang="en-AU" sz="3200" b="1" i="0" u="sng" strike="noStrike" kern="0" cap="none" spc="0" normalizeH="0" noProof="0" dirty="0">
                <a:ln>
                  <a:noFill/>
                </a:ln>
                <a:solidFill>
                  <a:srgbClr val="00B050"/>
                </a:solidFill>
                <a:effectLst/>
                <a:uLnTx/>
                <a:uFillTx/>
                <a:latin typeface="Century Gothic"/>
                <a:ea typeface="Century Gothic"/>
                <a:cs typeface="Century Gothic"/>
                <a:sym typeface="Century Gothic"/>
              </a:rPr>
              <a:t> you to church. </a:t>
            </a:r>
            <a:r>
              <a:rPr kumimoji="0" lang="en-AU" sz="3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5" name="Google Shape;345;p16"/>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Skill development: I do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6" name="Google Shape;346;p16"/>
          <p:cNvSpPr/>
          <p:nvPr/>
        </p:nvSpPr>
        <p:spPr>
          <a:xfrm>
            <a:off x="105304" y="563795"/>
            <a:ext cx="7626456" cy="1015663"/>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6"/>
          <p:cNvSpPr txBox="1"/>
          <p:nvPr/>
        </p:nvSpPr>
        <p:spPr>
          <a:xfrm>
            <a:off x="10203336" y="913049"/>
            <a:ext cx="1988664" cy="2462213"/>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entury Gothic"/>
              <a:buNone/>
              <a:tabLst/>
              <a:defRPr/>
            </a:pPr>
            <a:r>
              <a:rPr kumimoji="0" lang="en-AU" sz="14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CFU: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Which second independent clause matches best with the conjunction and the first independent clause so the sentence makes complete sense?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48" name="Google Shape;348;p16"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349" name="Google Shape;349;p16" descr="Icon&#10;&#10;Description automatically generated"/>
          <p:cNvPicPr preferRelativeResize="0"/>
          <p:nvPr/>
        </p:nvPicPr>
        <p:blipFill rotWithShape="1">
          <a:blip r:embed="rId4">
            <a:alphaModFix/>
          </a:blip>
          <a:srcRect/>
          <a:stretch/>
        </p:blipFill>
        <p:spPr>
          <a:xfrm>
            <a:off x="9755685" y="69145"/>
            <a:ext cx="674079" cy="674079"/>
          </a:xfrm>
          <a:prstGeom prst="rect">
            <a:avLst/>
          </a:prstGeom>
          <a:noFill/>
          <a:ln>
            <a:noFill/>
          </a:ln>
        </p:spPr>
      </p:pic>
      <p:pic>
        <p:nvPicPr>
          <p:cNvPr id="350" name="Google Shape;350;p16" descr="Icon&#10;&#10;Description automatically generated"/>
          <p:cNvPicPr preferRelativeResize="0"/>
          <p:nvPr/>
        </p:nvPicPr>
        <p:blipFill rotWithShape="1">
          <a:blip r:embed="rId5">
            <a:alphaModFix/>
          </a:blip>
          <a:srcRect/>
          <a:stretch/>
        </p:blipFill>
        <p:spPr>
          <a:xfrm>
            <a:off x="10523590" y="69145"/>
            <a:ext cx="674078" cy="674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7"/>
          <p:cNvSpPr txBox="1"/>
          <p:nvPr/>
        </p:nvSpPr>
        <p:spPr>
          <a:xfrm>
            <a:off x="289401" y="2202306"/>
            <a:ext cx="1144144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The eastern</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followers of the Church spoke Greek</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yet …</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6" name="Google Shape;356;p17"/>
          <p:cNvSpPr txBox="1"/>
          <p:nvPr/>
        </p:nvSpPr>
        <p:spPr>
          <a:xfrm>
            <a:off x="455826" y="3068669"/>
            <a:ext cx="3297382"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there </a:t>
            </a:r>
            <a:r>
              <a:rPr kumimoji="0" lang="en-AU" sz="2800" b="0" i="0" u="none" strike="noStrike" kern="0" cap="none" spc="0" normalizeH="0" baseline="0" noProof="0" dirty="0" err="1">
                <a:ln>
                  <a:noFill/>
                </a:ln>
                <a:solidFill>
                  <a:srgbClr val="00B050"/>
                </a:solidFill>
                <a:effectLst/>
                <a:uLnTx/>
                <a:uFillTx/>
                <a:latin typeface="Century Gothic"/>
                <a:ea typeface="Century Gothic"/>
                <a:cs typeface="Century Gothic"/>
                <a:sym typeface="Century Gothic"/>
              </a:rPr>
              <a:t>wer</a:t>
            </a:r>
            <a:r>
              <a:rPr lang="en-AU" sz="2800" kern="0" dirty="0">
                <a:solidFill>
                  <a:srgbClr val="00B050"/>
                </a:solidFill>
                <a:latin typeface="Century Gothic"/>
                <a:ea typeface="Century Gothic"/>
                <a:cs typeface="Century Gothic"/>
                <a:sym typeface="Century Gothic"/>
              </a:rPr>
              <a:t>e conflicts. </a:t>
            </a: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57" name="Google Shape;357;p17"/>
          <p:cNvSpPr/>
          <p:nvPr/>
        </p:nvSpPr>
        <p:spPr>
          <a:xfrm>
            <a:off x="4015172" y="3069793"/>
            <a:ext cx="3848100"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the western</a:t>
            </a:r>
            <a:r>
              <a:rPr kumimoji="0" lang="en-AU" sz="2800" b="0" i="0" u="none" strike="noStrike" kern="0" cap="none" spc="0" normalizeH="0" noProof="0" dirty="0">
                <a:ln>
                  <a:noFill/>
                </a:ln>
                <a:solidFill>
                  <a:srgbClr val="00B050"/>
                </a:solidFill>
                <a:effectLst/>
                <a:uLnTx/>
                <a:uFillTx/>
                <a:latin typeface="Century Gothic"/>
                <a:ea typeface="Century Gothic"/>
                <a:cs typeface="Century Gothic"/>
                <a:sym typeface="Century Gothic"/>
              </a:rPr>
              <a:t> followers </a:t>
            </a:r>
            <a:r>
              <a:rPr kumimoji="0" lang="en-AU" sz="2800" b="0" i="0" u="none" strike="noStrike" kern="0" cap="none" spc="0" normalizeH="0" noProof="0" dirty="0" err="1">
                <a:ln>
                  <a:noFill/>
                </a:ln>
                <a:solidFill>
                  <a:srgbClr val="00B050"/>
                </a:solidFill>
                <a:effectLst/>
                <a:uLnTx/>
                <a:uFillTx/>
                <a:latin typeface="Century Gothic"/>
                <a:ea typeface="Century Gothic"/>
                <a:cs typeface="Century Gothic"/>
                <a:sym typeface="Century Gothic"/>
              </a:rPr>
              <a:t>sp</a:t>
            </a:r>
            <a:r>
              <a:rPr lang="en-AU" sz="2800" kern="0" dirty="0" err="1">
                <a:solidFill>
                  <a:srgbClr val="00B050"/>
                </a:solidFill>
                <a:latin typeface="Century Gothic"/>
                <a:ea typeface="Century Gothic"/>
                <a:cs typeface="Century Gothic"/>
                <a:sym typeface="Century Gothic"/>
              </a:rPr>
              <a:t>oke</a:t>
            </a:r>
            <a:r>
              <a:rPr lang="en-AU" sz="2800" kern="0" dirty="0">
                <a:solidFill>
                  <a:srgbClr val="00B050"/>
                </a:solidFill>
                <a:latin typeface="Century Gothic"/>
                <a:ea typeface="Century Gothic"/>
                <a:cs typeface="Century Gothic"/>
                <a:sym typeface="Century Gothic"/>
              </a:rPr>
              <a:t> Latin</a:t>
            </a: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8" name="Google Shape;358;p17"/>
          <p:cNvSpPr/>
          <p:nvPr/>
        </p:nvSpPr>
        <p:spPr>
          <a:xfrm>
            <a:off x="8125236" y="3068649"/>
            <a:ext cx="3433469"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Christianity grew slowly.</a:t>
            </a:r>
            <a:endParaRPr kumimoji="0" sz="2800" b="0"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359" name="Google Shape;359;p17"/>
          <p:cNvSpPr txBox="1"/>
          <p:nvPr/>
        </p:nvSpPr>
        <p:spPr>
          <a:xfrm>
            <a:off x="289401" y="5027597"/>
            <a:ext cx="11902599" cy="1077178"/>
          </a:xfrm>
          <a:prstGeom prst="rect">
            <a:avLst/>
          </a:prstGeom>
          <a:noFill/>
          <a:ln>
            <a:noFill/>
          </a:ln>
        </p:spPr>
        <p:txBody>
          <a:bodyPr spcFirstLastPara="1" wrap="square" lIns="91425" tIns="45700" rIns="91425" bIns="45700" anchor="t" anchorCtr="0">
            <a:spAutoFit/>
          </a:bodyPr>
          <a:lstStyle/>
          <a:p>
            <a:pPr lvl="0">
              <a:buClr>
                <a:srgbClr val="000000"/>
              </a:buClr>
            </a:pPr>
            <a:r>
              <a:rPr lang="en-AU" sz="3200" b="1" kern="0" dirty="0">
                <a:solidFill>
                  <a:srgbClr val="000000"/>
                </a:solidFill>
                <a:latin typeface="Century Gothic"/>
                <a:ea typeface="Century Gothic"/>
                <a:cs typeface="Century Gothic"/>
                <a:sym typeface="Century Gothic"/>
              </a:rPr>
              <a:t>The eastern followers of the church spoke Greek, yet </a:t>
            </a:r>
            <a:r>
              <a:rPr kumimoji="0" lang="en-AU" sz="3200" b="1" i="0" u="sng" strike="noStrike" kern="0" cap="none" spc="0" normalizeH="0" baseline="0" noProof="0" dirty="0">
                <a:ln>
                  <a:noFill/>
                </a:ln>
                <a:solidFill>
                  <a:srgbClr val="00B050"/>
                </a:solidFill>
                <a:effectLst/>
                <a:uLnTx/>
                <a:uFillTx/>
                <a:latin typeface="Century Gothic"/>
                <a:ea typeface="Century Gothic"/>
                <a:cs typeface="Century Gothic"/>
                <a:sym typeface="Century Gothic"/>
              </a:rPr>
              <a:t>the western followers spoke Latin</a:t>
            </a:r>
            <a:endParaRPr kumimoji="0" sz="3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60" name="Google Shape;360;p17"/>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We do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7"/>
          <p:cNvSpPr/>
          <p:nvPr/>
        </p:nvSpPr>
        <p:spPr>
          <a:xfrm>
            <a:off x="105304" y="563795"/>
            <a:ext cx="7555336" cy="1015663"/>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2" name="Google Shape;362;p17"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364" name="Google Shape;364;p17" descr="Icon&#10;&#10;Description automatically generated"/>
          <p:cNvPicPr preferRelativeResize="0"/>
          <p:nvPr/>
        </p:nvPicPr>
        <p:blipFill rotWithShape="1">
          <a:blip r:embed="rId4">
            <a:alphaModFix/>
          </a:blip>
          <a:srcRect/>
          <a:stretch/>
        </p:blipFill>
        <p:spPr>
          <a:xfrm>
            <a:off x="8958342" y="110605"/>
            <a:ext cx="674079" cy="674079"/>
          </a:xfrm>
          <a:prstGeom prst="rect">
            <a:avLst/>
          </a:prstGeom>
          <a:noFill/>
          <a:ln>
            <a:noFill/>
          </a:ln>
        </p:spPr>
      </p:pic>
      <p:pic>
        <p:nvPicPr>
          <p:cNvPr id="365" name="Google Shape;365;p17" descr="Icon&#10;&#10;Description automatically generated"/>
          <p:cNvPicPr preferRelativeResize="0"/>
          <p:nvPr/>
        </p:nvPicPr>
        <p:blipFill rotWithShape="1">
          <a:blip r:embed="rId5">
            <a:alphaModFix/>
          </a:blip>
          <a:srcRect/>
          <a:stretch/>
        </p:blipFill>
        <p:spPr>
          <a:xfrm>
            <a:off x="9719969" y="81393"/>
            <a:ext cx="674078" cy="674078"/>
          </a:xfrm>
          <a:prstGeom prst="rect">
            <a:avLst/>
          </a:prstGeom>
          <a:noFill/>
          <a:ln>
            <a:noFill/>
          </a:ln>
        </p:spPr>
      </p:pic>
      <p:pic>
        <p:nvPicPr>
          <p:cNvPr id="13" name="Google Shape;404;p20" descr="Icon&#10;&#10;Description automatically generated"/>
          <p:cNvPicPr preferRelativeResize="0"/>
          <p:nvPr/>
        </p:nvPicPr>
        <p:blipFill rotWithShape="1">
          <a:blip r:embed="rId6">
            <a:alphaModFix/>
          </a:blip>
          <a:srcRect/>
          <a:stretch/>
        </p:blipFill>
        <p:spPr>
          <a:xfrm>
            <a:off x="10506031" y="110606"/>
            <a:ext cx="674078" cy="674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86499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167481" y="1532158"/>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Some church celebrations involved feasting, </a:t>
            </a:r>
            <a:r>
              <a:rPr kumimoji="0" lang="en-AU" sz="3200" b="1"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_______.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4113715" y="2167377"/>
            <a:ext cx="3548980"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 celebrations involved fasting.</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E41970-7D2C-4457-8AB3-6DE1AA3E3BDE}"/>
              </a:ext>
            </a:extLst>
          </p:cNvPr>
          <p:cNvSpPr txBox="1"/>
          <p:nvPr/>
        </p:nvSpPr>
        <p:spPr>
          <a:xfrm>
            <a:off x="8115236" y="214518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lords still had some</a:t>
            </a:r>
            <a:r>
              <a:rPr kumimoji="0" lang="en-AU" sz="2800" b="0" i="0" u="none" strike="noStrike" kern="1200" cap="none" spc="0" normalizeH="0" noProof="0" dirty="0">
                <a:ln>
                  <a:noFill/>
                </a:ln>
                <a:solidFill>
                  <a:srgbClr val="00B050"/>
                </a:solidFill>
                <a:effectLst/>
                <a:uLnTx/>
                <a:uFillTx/>
                <a:latin typeface="Century Gothic" panose="020B0502020202020204" pitchFamily="34" charset="0"/>
                <a:ea typeface="+mn-ea"/>
                <a:cs typeface="+mn-cs"/>
              </a:rPr>
              <a:t> power</a:t>
            </a: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251598" y="2191665"/>
            <a:ext cx="3407292" cy="892552"/>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Church</a:t>
            </a:r>
            <a:r>
              <a:rPr kumimoji="0" lang="en-AU" sz="2600" b="0" i="0" u="none" strike="noStrike" kern="1200" cap="none" spc="0" normalizeH="0" noProof="0" dirty="0">
                <a:ln>
                  <a:noFill/>
                </a:ln>
                <a:solidFill>
                  <a:srgbClr val="00B050"/>
                </a:solidFill>
                <a:effectLst/>
                <a:uLnTx/>
                <a:uFillTx/>
                <a:latin typeface="Century Gothic" panose="020B0502020202020204" pitchFamily="34" charset="0"/>
                <a:ea typeface="+mn-ea"/>
                <a:cs typeface="+mn-cs"/>
              </a:rPr>
              <a:t> grew over time</a:t>
            </a:r>
            <a:r>
              <a:rPr kumimoji="0" lang="en-AU" sz="26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endParaRPr kumimoji="0" lang="en-AU"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167481" y="3245047"/>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Heretics had different opinions to the Church</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_______.  </a:t>
            </a:r>
          </a:p>
        </p:txBody>
      </p:sp>
      <p:sp>
        <p:nvSpPr>
          <p:cNvPr id="20" name="TextBox 19">
            <a:extLst>
              <a:ext uri="{FF2B5EF4-FFF2-40B4-BE49-F238E27FC236}">
                <a16:creationId xmlns:a16="http://schemas.microsoft.com/office/drawing/2014/main" id="{EB4A6E90-EC1F-4319-93DD-03360A44BDA5}"/>
              </a:ext>
            </a:extLst>
          </p:cNvPr>
          <p:cNvSpPr txBox="1"/>
          <p:nvPr/>
        </p:nvSpPr>
        <p:spPr>
          <a:xfrm>
            <a:off x="361508" y="405252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they worked as serfs.</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086560" y="4003829"/>
            <a:ext cx="3603289"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they went to the</a:t>
            </a:r>
            <a:r>
              <a:rPr kumimoji="0" lang="en-AU" sz="2800" b="0" i="0" u="none" strike="noStrike" kern="1200" cap="none" spc="0" normalizeH="0" noProof="0" dirty="0">
                <a:ln>
                  <a:noFill/>
                </a:ln>
                <a:solidFill>
                  <a:srgbClr val="00B050"/>
                </a:solidFill>
                <a:effectLst/>
                <a:uLnTx/>
                <a:uFillTx/>
                <a:latin typeface="Century Gothic" panose="020B0502020202020204" pitchFamily="34" charset="0"/>
                <a:ea typeface="+mn-ea"/>
                <a:cs typeface="+mn-cs"/>
              </a:rPr>
              <a:t> eastern Church.</a:t>
            </a:r>
            <a:endParaRPr kumimoji="0" lang="en-AU"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1C1805B-7771-4FE3-9E3E-F20125FD068C}"/>
              </a:ext>
            </a:extLst>
          </p:cNvPr>
          <p:cNvSpPr txBox="1"/>
          <p:nvPr/>
        </p:nvSpPr>
        <p:spPr>
          <a:xfrm>
            <a:off x="8115236" y="4003829"/>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they were treated cruelly.</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251598" y="5131943"/>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Great cathedrals took hundreds of years to build, </a:t>
            </a:r>
            <a:r>
              <a:rPr kumimoji="0" lang="en-AU" sz="3200" b="1"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a:t>
            </a:r>
            <a:r>
              <a:rPr kumimoji="0" lang="en-AU" sz="3200" i="0"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a:t>
            </a:r>
          </a:p>
        </p:txBody>
      </p:sp>
      <p:sp>
        <p:nvSpPr>
          <p:cNvPr id="24" name="TextBox 23">
            <a:extLst>
              <a:ext uri="{FF2B5EF4-FFF2-40B4-BE49-F238E27FC236}">
                <a16:creationId xmlns:a16="http://schemas.microsoft.com/office/drawing/2014/main" id="{3933D512-9F90-41FD-B9B4-D99D09500E11}"/>
              </a:ext>
            </a:extLst>
          </p:cNvPr>
          <p:cNvSpPr txBox="1"/>
          <p:nvPr/>
        </p:nvSpPr>
        <p:spPr>
          <a:xfrm>
            <a:off x="8115236" y="578300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no</a:t>
            </a:r>
            <a:r>
              <a:rPr kumimoji="0" lang="en-AU" sz="2800" b="0" i="0" u="none" strike="noStrike" kern="1200" cap="none" spc="0" normalizeH="0" noProof="0" dirty="0">
                <a:ln>
                  <a:noFill/>
                </a:ln>
                <a:solidFill>
                  <a:srgbClr val="00B050"/>
                </a:solidFill>
                <a:effectLst/>
                <a:uLnTx/>
                <a:uFillTx/>
                <a:latin typeface="Century Gothic" panose="020B0502020202020204" pitchFamily="34" charset="0"/>
                <a:ea typeface="+mn-ea"/>
                <a:cs typeface="+mn-cs"/>
              </a:rPr>
              <a:t> one wanted to build them</a:t>
            </a: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3C76D31-00E0-42F8-A79D-289146D68929}"/>
              </a:ext>
            </a:extLst>
          </p:cNvPr>
          <p:cNvSpPr txBox="1"/>
          <p:nvPr/>
        </p:nvSpPr>
        <p:spPr>
          <a:xfrm>
            <a:off x="4239514" y="5805357"/>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people were lazy.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361508" y="5805357"/>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 buildings were complex.</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89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2" presetClass="exit" presetSubtype="4" fill="hold" grpId="0" nodeType="withEffect">
                                  <p:stCondLst>
                                    <p:cond delay="0"/>
                                  </p:stCondLst>
                                  <p:childTnLst>
                                    <p:anim calcmode="lin" valueType="num">
                                      <p:cBhvr additive="base">
                                        <p:cTn id="8" dur="500"/>
                                        <p:tgtEl>
                                          <p:spTgt spid="15"/>
                                        </p:tgtEl>
                                        <p:attrNameLst>
                                          <p:attrName>ppt_x</p:attrName>
                                        </p:attrNameLst>
                                      </p:cBhvr>
                                      <p:tavLst>
                                        <p:tav tm="0">
                                          <p:val>
                                            <p:strVal val="ppt_x"/>
                                          </p:val>
                                        </p:tav>
                                        <p:tav tm="100000">
                                          <p:val>
                                            <p:strVal val="ppt_x"/>
                                          </p:val>
                                        </p:tav>
                                      </p:tavLst>
                                    </p:anim>
                                    <p:anim calcmode="lin" valueType="num">
                                      <p:cBhvr additive="base">
                                        <p:cTn id="9" dur="500"/>
                                        <p:tgtEl>
                                          <p:spTgt spid="15"/>
                                        </p:tgtEl>
                                        <p:attrNameLst>
                                          <p:attrName>ppt_y</p:attrName>
                                        </p:attrNameLst>
                                      </p:cBhvr>
                                      <p:tavLst>
                                        <p:tav tm="0">
                                          <p:val>
                                            <p:strVal val="ppt_y"/>
                                          </p:val>
                                        </p:tav>
                                        <p:tav tm="100000">
                                          <p:val>
                                            <p:strVal val="1+ppt_h/2"/>
                                          </p:val>
                                        </p:tav>
                                      </p:tavLst>
                                    </p:anim>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0" nodeType="clickEffect">
                                  <p:stCondLst>
                                    <p:cond delay="0"/>
                                  </p:stCondLst>
                                  <p:childTnLst>
                                    <p:anim calcmode="lin" valueType="num">
                                      <p:cBhvr additive="base">
                                        <p:cTn id="14" dur="500"/>
                                        <p:tgtEl>
                                          <p:spTgt spid="21"/>
                                        </p:tgtEl>
                                        <p:attrNameLst>
                                          <p:attrName>ppt_x</p:attrName>
                                        </p:attrNameLst>
                                      </p:cBhvr>
                                      <p:tavLst>
                                        <p:tav tm="0">
                                          <p:val>
                                            <p:strVal val="ppt_x"/>
                                          </p:val>
                                        </p:tav>
                                        <p:tav tm="100000">
                                          <p:val>
                                            <p:strVal val="ppt_x"/>
                                          </p:val>
                                        </p:tav>
                                      </p:tavLst>
                                    </p:anim>
                                    <p:anim calcmode="lin" valueType="num">
                                      <p:cBhvr additive="base">
                                        <p:cTn id="15" dur="500"/>
                                        <p:tgtEl>
                                          <p:spTgt spid="21"/>
                                        </p:tgtEl>
                                        <p:attrNameLst>
                                          <p:attrName>ppt_y</p:attrName>
                                        </p:attrNameLst>
                                      </p:cBhvr>
                                      <p:tavLst>
                                        <p:tav tm="0">
                                          <p:val>
                                            <p:strVal val="ppt_y"/>
                                          </p:val>
                                        </p:tav>
                                        <p:tav tm="100000">
                                          <p:val>
                                            <p:strVal val="1+ppt_h/2"/>
                                          </p:val>
                                        </p:tav>
                                      </p:tavLst>
                                    </p:anim>
                                    <p:set>
                                      <p:cBhvr>
                                        <p:cTn id="16" dur="1" fill="hold">
                                          <p:stCondLst>
                                            <p:cond delay="499"/>
                                          </p:stCondLst>
                                        </p:cTn>
                                        <p:tgtEl>
                                          <p:spTgt spid="21"/>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ppt_x"/>
                                          </p:val>
                                        </p:tav>
                                      </p:tavLst>
                                    </p:anim>
                                    <p:anim calcmode="lin" valueType="num">
                                      <p:cBhvr additive="base">
                                        <p:cTn id="19" dur="500"/>
                                        <p:tgtEl>
                                          <p:spTgt spid="22"/>
                                        </p:tgtEl>
                                        <p:attrNameLst>
                                          <p:attrName>ppt_y</p:attrName>
                                        </p:attrNameLst>
                                      </p:cBhvr>
                                      <p:tavLst>
                                        <p:tav tm="0">
                                          <p:val>
                                            <p:strVal val="ppt_y"/>
                                          </p:val>
                                        </p:tav>
                                        <p:tav tm="100000">
                                          <p:val>
                                            <p:strVal val="1+ppt_h/2"/>
                                          </p:val>
                                        </p:tav>
                                      </p:tavLst>
                                    </p:anim>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4"/>
                                        </p:tgtEl>
                                        <p:attrNameLst>
                                          <p:attrName>ppt_x</p:attrName>
                                        </p:attrNameLst>
                                      </p:cBhvr>
                                      <p:tavLst>
                                        <p:tav tm="0">
                                          <p:val>
                                            <p:strVal val="ppt_x"/>
                                          </p:val>
                                        </p:tav>
                                        <p:tav tm="100000">
                                          <p:val>
                                            <p:strVal val="ppt_x"/>
                                          </p:val>
                                        </p:tav>
                                      </p:tavLst>
                                    </p:anim>
                                    <p:anim calcmode="lin" valueType="num">
                                      <p:cBhvr additive="base">
                                        <p:cTn id="25" dur="500"/>
                                        <p:tgtEl>
                                          <p:spTgt spid="24"/>
                                        </p:tgtEl>
                                        <p:attrNameLst>
                                          <p:attrName>ppt_y</p:attrName>
                                        </p:attrNameLst>
                                      </p:cBhvr>
                                      <p:tavLst>
                                        <p:tav tm="0">
                                          <p:val>
                                            <p:strVal val="ppt_y"/>
                                          </p:val>
                                        </p:tav>
                                        <p:tav tm="100000">
                                          <p:val>
                                            <p:strVal val="1+ppt_h/2"/>
                                          </p:val>
                                        </p:tav>
                                      </p:tavLst>
                                    </p:anim>
                                    <p:set>
                                      <p:cBhvr>
                                        <p:cTn id="26" dur="1" fill="hold">
                                          <p:stCondLst>
                                            <p:cond delay="499"/>
                                          </p:stCondLst>
                                        </p:cTn>
                                        <p:tgtEl>
                                          <p:spTgt spid="24"/>
                                        </p:tgtEl>
                                        <p:attrNameLst>
                                          <p:attrName>style.visibility</p:attrName>
                                        </p:attrNameLst>
                                      </p:cBhvr>
                                      <p:to>
                                        <p:strVal val="hidden"/>
                                      </p:to>
                                    </p:set>
                                  </p:childTnLst>
                                </p:cTn>
                              </p:par>
                              <p:par>
                                <p:cTn id="27" presetID="2" presetClass="exit" presetSubtype="4" fill="hold" grpId="0" nodeType="withEffect">
                                  <p:stCondLst>
                                    <p:cond delay="0"/>
                                  </p:stCondLst>
                                  <p:childTnLst>
                                    <p:anim calcmode="lin" valueType="num">
                                      <p:cBhvr additive="base">
                                        <p:cTn id="28" dur="500"/>
                                        <p:tgtEl>
                                          <p:spTgt spid="25"/>
                                        </p:tgtEl>
                                        <p:attrNameLst>
                                          <p:attrName>ppt_x</p:attrName>
                                        </p:attrNameLst>
                                      </p:cBhvr>
                                      <p:tavLst>
                                        <p:tav tm="0">
                                          <p:val>
                                            <p:strVal val="ppt_x"/>
                                          </p:val>
                                        </p:tav>
                                        <p:tav tm="100000">
                                          <p:val>
                                            <p:strVal val="ppt_x"/>
                                          </p:val>
                                        </p:tav>
                                      </p:tavLst>
                                    </p:anim>
                                    <p:anim calcmode="lin" valueType="num">
                                      <p:cBhvr additive="base">
                                        <p:cTn id="29" dur="500"/>
                                        <p:tgtEl>
                                          <p:spTgt spid="25"/>
                                        </p:tgtEl>
                                        <p:attrNameLst>
                                          <p:attrName>ppt_y</p:attrName>
                                        </p:attrNameLst>
                                      </p:cBhvr>
                                      <p:tavLst>
                                        <p:tav tm="0">
                                          <p:val>
                                            <p:strVal val="ppt_y"/>
                                          </p:val>
                                        </p:tav>
                                        <p:tav tm="100000">
                                          <p:val>
                                            <p:strVal val="1+ppt_h/2"/>
                                          </p:val>
                                        </p:tav>
                                      </p:tavLst>
                                    </p:anim>
                                    <p:set>
                                      <p:cBhvr>
                                        <p:cTn id="30"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1" grpId="0" animBg="1"/>
      <p:bldP spid="22" grpId="0" animBg="1"/>
      <p:bldP spid="24" grpId="0" animBg="1"/>
      <p:bldP spid="2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0"/>
          <p:cNvSpPr txBox="1"/>
          <p:nvPr/>
        </p:nvSpPr>
        <p:spPr>
          <a:xfrm>
            <a:off x="251596" y="2485838"/>
            <a:ext cx="11611397" cy="584735"/>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 The church</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raised taxes</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so __________________________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1" name="Google Shape;401;p20"/>
          <p:cNvSpPr txBox="1"/>
          <p:nvPr/>
        </p:nvSpPr>
        <p:spPr>
          <a:xfrm>
            <a:off x="251596" y="3305285"/>
            <a:ext cx="11611397" cy="584735"/>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3. There were certain holy</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days, and </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________________</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02" name="Google Shape;402;p20"/>
          <p:cNvSpPr txBox="1"/>
          <p:nvPr/>
        </p:nvSpPr>
        <p:spPr>
          <a:xfrm>
            <a:off x="-1" y="-1"/>
            <a:ext cx="4505325" cy="369291"/>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Skill development: You do - extension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3" name="Google Shape;403;p20"/>
          <p:cNvSpPr/>
          <p:nvPr/>
        </p:nvSpPr>
        <p:spPr>
          <a:xfrm>
            <a:off x="105304" y="563795"/>
            <a:ext cx="10886350" cy="1015622"/>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04" name="Google Shape;404;p20" descr="Icon&#10;&#10;Description automatically generated"/>
          <p:cNvPicPr preferRelativeResize="0"/>
          <p:nvPr/>
        </p:nvPicPr>
        <p:blipFill rotWithShape="1">
          <a:blip r:embed="rId3">
            <a:alphaModFix/>
          </a:blip>
          <a:srcRect/>
          <a:stretch/>
        </p:blipFill>
        <p:spPr>
          <a:xfrm>
            <a:off x="11412618" y="184665"/>
            <a:ext cx="674078" cy="674078"/>
          </a:xfrm>
          <a:prstGeom prst="rect">
            <a:avLst/>
          </a:prstGeom>
          <a:noFill/>
          <a:ln>
            <a:noFill/>
          </a:ln>
        </p:spPr>
      </p:pic>
      <p:sp>
        <p:nvSpPr>
          <p:cNvPr id="405" name="Google Shape;405;p20"/>
          <p:cNvSpPr txBox="1"/>
          <p:nvPr/>
        </p:nvSpPr>
        <p:spPr>
          <a:xfrm>
            <a:off x="251595" y="1723332"/>
            <a:ext cx="11611397" cy="584735"/>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1. There was originally</a:t>
            </a:r>
            <a:r>
              <a:rPr lang="en-AU" sz="3200" kern="0" dirty="0">
                <a:solidFill>
                  <a:srgbClr val="000000"/>
                </a:solidFill>
                <a:latin typeface="Century Gothic"/>
                <a:ea typeface="Century Gothic"/>
                <a:cs typeface="Century Gothic"/>
                <a:sym typeface="Century Gothic"/>
              </a:rPr>
              <a:t> only one Church, but _________</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___ </a:t>
            </a:r>
            <a:endParaRPr kumimoji="0"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06" name="Google Shape;406;p20"/>
          <p:cNvSpPr txBox="1"/>
          <p:nvPr/>
        </p:nvSpPr>
        <p:spPr>
          <a:xfrm>
            <a:off x="251598" y="4114431"/>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4. In the very early years, Romans were not permitted</a:t>
            </a:r>
            <a:r>
              <a:rPr kumimoji="0" lang="en-AU" sz="3200" b="0" i="0" u="none" strike="noStrike" kern="0" cap="none" spc="0" normalizeH="0" noProof="0" dirty="0">
                <a:ln>
                  <a:noFill/>
                </a:ln>
                <a:solidFill>
                  <a:srgbClr val="000000"/>
                </a:solidFill>
                <a:effectLst/>
                <a:uLnTx/>
                <a:uFillTx/>
                <a:latin typeface="Century Gothic"/>
                <a:ea typeface="Century Gothic"/>
                <a:cs typeface="Century Gothic"/>
                <a:sym typeface="Century Gothic"/>
              </a:rPr>
              <a:t> to practice the Christian faith</a:t>
            </a:r>
            <a:r>
              <a:rPr kumimoji="0" lang="en-AU" sz="32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yet _____________</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0" name="Rectangle 19">
            <a:extLst>
              <a:ext uri="{FF2B5EF4-FFF2-40B4-BE49-F238E27FC236}">
                <a16:creationId xmlns:a16="http://schemas.microsoft.com/office/drawing/2014/main" id="{1573D505-B839-4EBB-8E59-DCD7AF35A05A}"/>
              </a:ext>
            </a:extLst>
          </p:cNvPr>
          <p:cNvSpPr/>
          <p:nvPr/>
        </p:nvSpPr>
        <p:spPr>
          <a:xfrm>
            <a:off x="9225333" y="5252948"/>
            <a:ext cx="2966667" cy="1590179"/>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loot </a:t>
            </a:r>
            <a:r>
              <a:rPr lang="en-AU" sz="1400" dirty="0">
                <a:latin typeface="Century Gothic" panose="020B0502020202020204" pitchFamily="34" charset="0"/>
                <a:ea typeface="Segoe UI Symbol" panose="020B0502040204020203" pitchFamily="34" charset="0"/>
                <a:cs typeface="Times" charset="0"/>
              </a:rPr>
              <a:t>(verb) to steal things by force, often after a war or destruction </a:t>
            </a:r>
            <a:r>
              <a:rPr lang="en-AU" sz="1400" b="1" dirty="0">
                <a:latin typeface="Century Gothic" panose="020B0502020202020204" pitchFamily="34" charset="0"/>
                <a:ea typeface="Segoe UI Symbol" panose="020B0502040204020203" pitchFamily="34" charset="0"/>
                <a:cs typeface="Times" charset="0"/>
              </a:rPr>
              <a:t>(looted)</a:t>
            </a:r>
          </a:p>
          <a:p>
            <a:pPr>
              <a:spcAft>
                <a:spcPts val="800"/>
              </a:spcAft>
            </a:pPr>
            <a:r>
              <a:rPr lang="en-GB" sz="1400" b="1" dirty="0">
                <a:latin typeface="Century Gothic" panose="020B0502020202020204" pitchFamily="34" charset="0"/>
                <a:ea typeface="Segoe UI Symbol" panose="020B0502040204020203" pitchFamily="34" charset="0"/>
                <a:cs typeface="Times" charset="0"/>
              </a:rPr>
              <a:t>infamous</a:t>
            </a:r>
            <a:r>
              <a:rPr lang="en-GB" sz="1400" dirty="0">
                <a:latin typeface="Century Gothic" panose="020B0502020202020204" pitchFamily="34" charset="0"/>
                <a:ea typeface="Segoe UI Symbol" panose="020B0502040204020203" pitchFamily="34" charset="0"/>
                <a:cs typeface="Times" charset="0"/>
              </a:rPr>
              <a:t> (adjective) well known for being bad.</a:t>
            </a:r>
          </a:p>
        </p:txBody>
      </p:sp>
      <p:sp>
        <p:nvSpPr>
          <p:cNvPr id="2" name="TextBox 1">
            <a:extLst>
              <a:ext uri="{FF2B5EF4-FFF2-40B4-BE49-F238E27FC236}">
                <a16:creationId xmlns:a16="http://schemas.microsoft.com/office/drawing/2014/main" id="{B3324665-6B8F-433E-9F83-8E4DD29D84DE}"/>
              </a:ext>
            </a:extLst>
          </p:cNvPr>
          <p:cNvSpPr txBox="1"/>
          <p:nvPr/>
        </p:nvSpPr>
        <p:spPr>
          <a:xfrm>
            <a:off x="3384657" y="937679"/>
            <a:ext cx="5422686" cy="5711243"/>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Some of the most successful barbarian invaders were Germanic tribes, such as the Franks, the Visigoths, and the Vandals. These tribes lived on the edges of the empire. As the Romans became unable to defend their borders, these tribes pushed farther to the west. The Vandals </a:t>
            </a:r>
            <a:r>
              <a:rPr lang="en-AU" b="1" dirty="0">
                <a:latin typeface="Century Gothic" panose="020B0502020202020204" pitchFamily="34" charset="0"/>
              </a:rPr>
              <a:t>looted</a:t>
            </a:r>
            <a:r>
              <a:rPr lang="en-AU" dirty="0">
                <a:latin typeface="Century Gothic" panose="020B0502020202020204" pitchFamily="34" charset="0"/>
              </a:rPr>
              <a:t> towns and villages so badly that today we use the word vandalism to describe the destruction of property. The most </a:t>
            </a:r>
            <a:r>
              <a:rPr lang="en-AU" b="1" dirty="0">
                <a:latin typeface="Century Gothic" panose="020B0502020202020204" pitchFamily="34" charset="0"/>
              </a:rPr>
              <a:t>infamous</a:t>
            </a:r>
            <a:r>
              <a:rPr lang="en-AU" dirty="0">
                <a:latin typeface="Century Gothic" panose="020B0502020202020204" pitchFamily="34" charset="0"/>
              </a:rPr>
              <a:t> so-called barbarians were the Huns from central Asia. Attila the Hun led this nomadic tribe as they invaded parts of Europe in the 400s. As the Huns conquered, they drove the once dominant Germanic tribes even farther into the Western Roman Empire. This was the second major event that led to the Middle Ages.</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5" y="637223"/>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What was the second major event that helped to transform western Europe leading to the Middle Ages?</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632531"/>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78524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The second major event that led to the middle ages was</a:t>
            </a:r>
            <a:r>
              <a:rPr lang="en-AU" sz="1400" u="sng">
                <a:solidFill>
                  <a:schemeClr val="tx1"/>
                </a:solidFill>
                <a:latin typeface="Century Gothic" panose="020B0502020202020204" pitchFamily="34" charset="0"/>
              </a:rPr>
              <a:t>	</a:t>
            </a:r>
            <a:r>
              <a:rPr lang="en-AU" sz="1400">
                <a:solidFill>
                  <a:schemeClr val="tx1"/>
                </a:solidFill>
                <a:latin typeface="Century Gothic" panose="020B0502020202020204" pitchFamily="34" charset="0"/>
              </a:rPr>
              <a:t>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79169" y="1761366"/>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2810582"/>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solidFill>
                  <a:schemeClr val="tx1"/>
                </a:solidFill>
                <a:latin typeface="Century Gothic" panose="020B0502020202020204" pitchFamily="34" charset="0"/>
              </a:rPr>
              <a:t>The second major event that led to the middle ages was </a:t>
            </a:r>
            <a:r>
              <a:rPr lang="en-AU" sz="1400" b="1" dirty="0">
                <a:solidFill>
                  <a:schemeClr val="tx1"/>
                </a:solidFill>
                <a:latin typeface="Century Gothic" panose="020B0502020202020204" pitchFamily="34" charset="0"/>
              </a:rPr>
              <a:t>the invasion of parts of the Roman Empire, and the Huns, led by Attila, pushed the Germanic tribes farther into the Western Roman Empire.</a:t>
            </a:r>
          </a:p>
        </p:txBody>
      </p:sp>
      <p:pic>
        <p:nvPicPr>
          <p:cNvPr id="10" name="Picture 9">
            <a:extLst>
              <a:ext uri="{FF2B5EF4-FFF2-40B4-BE49-F238E27FC236}">
                <a16:creationId xmlns:a16="http://schemas.microsoft.com/office/drawing/2014/main" id="{DA91E6AC-2650-4D2F-8812-F193FCB3213E}"/>
              </a:ext>
            </a:extLst>
          </p:cNvPr>
          <p:cNvPicPr>
            <a:picLocks noChangeAspect="1"/>
          </p:cNvPicPr>
          <p:nvPr/>
        </p:nvPicPr>
        <p:blipFill rotWithShape="1">
          <a:blip r:embed="rId6"/>
          <a:srcRect l="1978" t="-495" b="-1"/>
          <a:stretch/>
        </p:blipFill>
        <p:spPr>
          <a:xfrm>
            <a:off x="1" y="637223"/>
            <a:ext cx="2966666" cy="5763711"/>
          </a:xfrm>
          <a:prstGeom prst="rect">
            <a:avLst/>
          </a:prstGeom>
        </p:spPr>
      </p:pic>
      <p:pic>
        <p:nvPicPr>
          <p:cNvPr id="17" name="Graphic 10" descr="Badge Question Mark with solid fill">
            <a:extLst>
              <a:ext uri="{FF2B5EF4-FFF2-40B4-BE49-F238E27FC236}">
                <a16:creationId xmlns:a16="http://schemas.microsoft.com/office/drawing/2014/main" id="{1A8EE283-EB76-404D-8ECE-C80E004F20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5961" y="6185167"/>
            <a:ext cx="463755" cy="463755"/>
          </a:xfrm>
          <a:prstGeom prst="rect">
            <a:avLst/>
          </a:prstGeom>
        </p:spPr>
      </p:pic>
    </p:spTree>
    <p:extLst>
      <p:ext uri="{BB962C8B-B14F-4D97-AF65-F5344CB8AC3E}">
        <p14:creationId xmlns:p14="http://schemas.microsoft.com/office/powerpoint/2010/main" val="424700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1066: The Battle that Changed History</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9</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Who won the Battle of Hastings and how did they win?</a:t>
            </a:r>
            <a:endParaRPr kumimoji="0" lang="en-AU" sz="2400" b="0" i="0" u="none" strike="noStrike" kern="1200" cap="none" spc="0" normalizeH="0" baseline="0" noProof="0" dirty="0">
              <a:ln>
                <a:noFill/>
              </a:ln>
              <a:solidFill>
                <a:prstClr val="black"/>
              </a:solidFill>
              <a:effectLst/>
              <a:uLnTx/>
              <a:uFillTx/>
              <a:latin typeface="Calibri" panose="020F0502020204030204"/>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9898431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defeat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899239" y="431962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940697" y="431962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6406651" y="4350858"/>
            <a:ext cx="2032499"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9818907-BA78-47D9-9E5C-4F37E236EC39}"/>
              </a:ext>
            </a:extLst>
          </p:cNvPr>
          <p:cNvSpPr/>
          <p:nvPr/>
        </p:nvSpPr>
        <p:spPr>
          <a:xfrm>
            <a:off x="5775677" y="431962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8D71088-7BEF-48D5-B0D5-E684B545AABB}"/>
              </a:ext>
            </a:extLst>
          </p:cNvPr>
          <p:cNvSpPr/>
          <p:nvPr/>
        </p:nvSpPr>
        <p:spPr>
          <a:xfrm>
            <a:off x="8760407" y="4335238"/>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5701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20001"/>
                </a:solidFill>
                <a:effectLst/>
                <a:uLnTx/>
                <a:uFillTx/>
                <a:latin typeface="Arial Rounded MT Bold"/>
                <a:ea typeface="+mn-ea"/>
                <a:cs typeface="Manjari" panose="02000503000000000000" pitchFamily="2" charset="0"/>
              </a:rPr>
              <a:t>defeat</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rPr>
              <a:t>win a victory over (someone) in a battle or other contest; overcome or beat.</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38806224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defeat</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defeat</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defeat?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defeat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3554" name="Picture 2" descr="Rucci: We exist to win premierships">
            <a:extLst>
              <a:ext uri="{FF2B5EF4-FFF2-40B4-BE49-F238E27FC236}">
                <a16:creationId xmlns:a16="http://schemas.microsoft.com/office/drawing/2014/main" id="{517C38D2-6FA6-4262-AD89-DE0CB0B7A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37" y="1824967"/>
            <a:ext cx="5158917" cy="3208066"/>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Most Popular Sport Played In Spain">
            <a:extLst>
              <a:ext uri="{FF2B5EF4-FFF2-40B4-BE49-F238E27FC236}">
                <a16:creationId xmlns:a16="http://schemas.microsoft.com/office/drawing/2014/main" id="{B6911BE2-780D-4C3A-A0EE-EA8987F1AD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7566" y="1747421"/>
            <a:ext cx="3173562"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0460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defeat?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defeat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2530" name="Picture 2" descr="American Civil War - Confederate - part 26 - Victory - YouTube">
            <a:extLst>
              <a:ext uri="{FF2B5EF4-FFF2-40B4-BE49-F238E27FC236}">
                <a16:creationId xmlns:a16="http://schemas.microsoft.com/office/drawing/2014/main" id="{458EF6F9-4935-48A6-82A0-D6526A25C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5758" y="2421228"/>
            <a:ext cx="5417608" cy="304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05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The brave knight fought to </a:t>
            </a:r>
            <a:r>
              <a:rPr kumimoji="0" lang="en-AU" sz="360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defeat</a:t>
            </a: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 the fire-breathing dragon and save the kingdom.</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36631"/>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Sally felt disappointed, but she knew she could learn from her </a:t>
            </a:r>
            <a:r>
              <a:rPr lang="en-AU" sz="3600" dirty="0">
                <a:solidFill>
                  <a:srgbClr val="FF0000"/>
                </a:solidFill>
                <a:latin typeface="Century Gothic"/>
                <a:cs typeface="Manjari" panose="02000503000000000000" pitchFamily="2" charset="0"/>
              </a:rPr>
              <a:t>defeat</a:t>
            </a:r>
            <a:r>
              <a:rPr lang="en-AU" sz="3600" dirty="0">
                <a:solidFill>
                  <a:srgbClr val="003A47"/>
                </a:solidFill>
                <a:latin typeface="Century Gothic"/>
                <a:cs typeface="Manjari" panose="02000503000000000000" pitchFamily="2" charset="0"/>
              </a:rPr>
              <a:t> and try again.</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27461"/>
            <a:ext cx="10997517" cy="1754326"/>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In the story, the underdog team worked hard and overcame their initial </a:t>
            </a:r>
            <a:r>
              <a:rPr lang="en-AU" sz="3600" dirty="0">
                <a:solidFill>
                  <a:srgbClr val="FF0000"/>
                </a:solidFill>
                <a:latin typeface="Century Gothic"/>
                <a:cs typeface="Manjari" panose="02000503000000000000" pitchFamily="2" charset="0"/>
              </a:rPr>
              <a:t>defeat</a:t>
            </a:r>
            <a:r>
              <a:rPr lang="en-AU" sz="3600" dirty="0">
                <a:solidFill>
                  <a:srgbClr val="003A47"/>
                </a:solidFill>
                <a:latin typeface="Century Gothic"/>
                <a:cs typeface="Manjari" panose="02000503000000000000" pitchFamily="2" charset="0"/>
              </a:rPr>
              <a:t> to win the championship.</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7710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defeat?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defeat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1506" name="Picture 2" descr="Play Dates for Toddlers - Mom365">
            <a:extLst>
              <a:ext uri="{FF2B5EF4-FFF2-40B4-BE49-F238E27FC236}">
                <a16:creationId xmlns:a16="http://schemas.microsoft.com/office/drawing/2014/main" id="{26E833C4-3627-4998-A532-6354726A44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1607" y="3818617"/>
            <a:ext cx="3238029" cy="21574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Battle of Agincourt - Wikipedia">
            <a:extLst>
              <a:ext uri="{FF2B5EF4-FFF2-40B4-BE49-F238E27FC236}">
                <a16:creationId xmlns:a16="http://schemas.microsoft.com/office/drawing/2014/main" id="{1C9809A3-40DE-4E5E-B68D-E79F3B19D9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3219" y="953671"/>
            <a:ext cx="3091678" cy="205983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ctory in the Pacific | The National WWII Museum | New Orleans">
            <a:extLst>
              <a:ext uri="{FF2B5EF4-FFF2-40B4-BE49-F238E27FC236}">
                <a16:creationId xmlns:a16="http://schemas.microsoft.com/office/drawing/2014/main" id="{2ECEE3D5-F33F-4237-868E-6F3F62B582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1392" y="881970"/>
            <a:ext cx="2732118" cy="218690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lympics 2021: China revels in swimming relay defeat of United States and  Australia">
            <a:extLst>
              <a:ext uri="{FF2B5EF4-FFF2-40B4-BE49-F238E27FC236}">
                <a16:creationId xmlns:a16="http://schemas.microsoft.com/office/drawing/2014/main" id="{E27B83A4-B153-4658-BD58-F63DD8D8A6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6848" y="3852688"/>
            <a:ext cx="3133904" cy="208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87394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defeat</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defeat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35672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superhero used her superpowers to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defeat </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evil villain and protect the city from harm.</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000000"/>
                </a:solidFill>
                <a:latin typeface="Century Gothic"/>
              </a:rPr>
              <a:t>“Would you like to </a:t>
            </a:r>
            <a:r>
              <a:rPr lang="en-AU" sz="2800" dirty="0">
                <a:solidFill>
                  <a:srgbClr val="FF0000"/>
                </a:solidFill>
                <a:latin typeface="Century Gothic"/>
              </a:rPr>
              <a:t>defeat</a:t>
            </a:r>
            <a:r>
              <a:rPr lang="en-AU" sz="2800" dirty="0">
                <a:solidFill>
                  <a:srgbClr val="000000"/>
                </a:solidFill>
                <a:latin typeface="Century Gothic"/>
              </a:rPr>
              <a:t> to my house after school?” James asked his friend. </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Remember, it's not always about winning or losing; it's about how you handle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defeat</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and show sportsmanship.</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323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325950" y="4669512"/>
            <a:ext cx="71922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Verb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win a victory in a battle or contest</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de/feat</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beat, conquer</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defeat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B5D5AD94-85B5-4166-9B15-BD8376B63791}"/>
              </a:ext>
            </a:extLst>
          </p:cNvPr>
          <p:cNvPicPr>
            <a:picLocks noChangeAspect="1"/>
          </p:cNvPicPr>
          <p:nvPr/>
        </p:nvPicPr>
        <p:blipFill>
          <a:blip r:embed="rId5"/>
          <a:stretch>
            <a:fillRect/>
          </a:stretch>
        </p:blipFill>
        <p:spPr>
          <a:xfrm>
            <a:off x="489530" y="1073695"/>
            <a:ext cx="4453345" cy="1787150"/>
          </a:xfrm>
          <a:prstGeom prst="rect">
            <a:avLst/>
          </a:prstGeom>
        </p:spPr>
      </p:pic>
      <p:pic>
        <p:nvPicPr>
          <p:cNvPr id="24578" name="Picture 2" descr="Origin and meaning of defeat">
            <a:extLst>
              <a:ext uri="{FF2B5EF4-FFF2-40B4-BE49-F238E27FC236}">
                <a16:creationId xmlns:a16="http://schemas.microsoft.com/office/drawing/2014/main" id="{1B2D52A3-2958-406A-8940-78E6489A42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7213" y="600517"/>
            <a:ext cx="3432567" cy="60279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9A745A5-E0F1-4170-9C78-EBBAE74CC580}"/>
              </a:ext>
            </a:extLst>
          </p:cNvPr>
          <p:cNvSpPr txBox="1"/>
          <p:nvPr/>
        </p:nvSpPr>
        <p:spPr>
          <a:xfrm>
            <a:off x="7600950" y="6581001"/>
            <a:ext cx="6096000" cy="276999"/>
          </a:xfrm>
          <a:prstGeom prst="rect">
            <a:avLst/>
          </a:prstGeom>
          <a:noFill/>
        </p:spPr>
        <p:txBody>
          <a:bodyPr wrap="square">
            <a:spAutoFit/>
          </a:bodyPr>
          <a:lstStyle/>
          <a:p>
            <a:r>
              <a:rPr lang="en-AU" sz="1200" dirty="0"/>
              <a:t>Source: https://www.etymonline.com/word/defeat#etymonline_v_900</a:t>
            </a:r>
          </a:p>
        </p:txBody>
      </p:sp>
    </p:spTree>
    <p:extLst>
      <p:ext uri="{BB962C8B-B14F-4D97-AF65-F5344CB8AC3E}">
        <p14:creationId xmlns:p14="http://schemas.microsoft.com/office/powerpoint/2010/main" val="19008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recall the who won the Battle of Hastings and how they won. </a:t>
            </a:r>
            <a:endParaRPr lang="en-US" sz="3600" b="0" dirty="0">
              <a:latin typeface="Century Gothic" panose="020B0502020202020204" pitchFamily="34" charset="0"/>
            </a:endParaRPr>
          </a:p>
        </p:txBody>
      </p:sp>
    </p:spTree>
    <p:extLst>
      <p:ext uri="{BB962C8B-B14F-4D97-AF65-F5344CB8AC3E}">
        <p14:creationId xmlns:p14="http://schemas.microsoft.com/office/powerpoint/2010/main" val="293092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0" name="Rectangle 19">
            <a:extLst>
              <a:ext uri="{FF2B5EF4-FFF2-40B4-BE49-F238E27FC236}">
                <a16:creationId xmlns:a16="http://schemas.microsoft.com/office/drawing/2014/main" id="{1573D505-B839-4EBB-8E59-DCD7AF35A05A}"/>
              </a:ext>
            </a:extLst>
          </p:cNvPr>
          <p:cNvSpPr/>
          <p:nvPr/>
        </p:nvSpPr>
        <p:spPr>
          <a:xfrm>
            <a:off x="9644634" y="5818765"/>
            <a:ext cx="2547366" cy="841256"/>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papacy </a:t>
            </a:r>
            <a:r>
              <a:rPr lang="en-AU" sz="1400" dirty="0">
                <a:latin typeface="Century Gothic" panose="020B0502020202020204" pitchFamily="34" charset="0"/>
                <a:ea typeface="Segoe UI Symbol" panose="020B0502040204020203" pitchFamily="34" charset="0"/>
                <a:cs typeface="Times" charset="0"/>
              </a:rPr>
              <a:t>(noun) the office or the position of the pope</a:t>
            </a:r>
          </a:p>
        </p:txBody>
      </p:sp>
      <p:sp>
        <p:nvSpPr>
          <p:cNvPr id="2" name="TextBox 1">
            <a:extLst>
              <a:ext uri="{FF2B5EF4-FFF2-40B4-BE49-F238E27FC236}">
                <a16:creationId xmlns:a16="http://schemas.microsoft.com/office/drawing/2014/main" id="{B3324665-6B8F-433E-9F83-8E4DD29D84DE}"/>
              </a:ext>
            </a:extLst>
          </p:cNvPr>
          <p:cNvSpPr txBox="1"/>
          <p:nvPr/>
        </p:nvSpPr>
        <p:spPr>
          <a:xfrm>
            <a:off x="402908" y="1077412"/>
            <a:ext cx="7331392" cy="5046446"/>
          </a:xfrm>
          <a:prstGeom prst="rect">
            <a:avLst/>
          </a:prstGeom>
          <a:noFill/>
          <a:ln>
            <a:solidFill>
              <a:schemeClr val="tx1"/>
            </a:solidFill>
          </a:ln>
        </p:spPr>
        <p:txBody>
          <a:bodyPr wrap="square" rtlCol="0">
            <a:spAutoFit/>
          </a:bodyPr>
          <a:lstStyle/>
          <a:p>
            <a:pPr>
              <a:lnSpc>
                <a:spcPct val="120000"/>
              </a:lnSpc>
            </a:pPr>
            <a:r>
              <a:rPr lang="en-AU">
                <a:latin typeface="Century Gothic" panose="020B0502020202020204" pitchFamily="34" charset="0"/>
              </a:rPr>
              <a:t>As warlike tribes swept across western Europe, and powerful kings emerged, another transforming force appeared—the Christian Church. Throughout these years of change, many people turned to the Church because it offered them a sense of stability and hope. The heart, or centre, of the Church was in Rome, the seat of the </a:t>
            </a:r>
            <a:r>
              <a:rPr lang="en-AU" b="1">
                <a:latin typeface="Century Gothic" panose="020B0502020202020204" pitchFamily="34" charset="0"/>
              </a:rPr>
              <a:t>papacy</a:t>
            </a:r>
            <a:r>
              <a:rPr lang="en-AU">
                <a:latin typeface="Century Gothic" panose="020B0502020202020204" pitchFamily="34" charset="0"/>
              </a:rPr>
              <a:t>. Slowly, more and more groups of people became Christians, including the Germanic tribes. Over time, the Church became even richer and more powerful than many kings and queens. </a:t>
            </a:r>
          </a:p>
          <a:p>
            <a:pPr>
              <a:lnSpc>
                <a:spcPct val="120000"/>
              </a:lnSpc>
            </a:pPr>
            <a:endParaRPr lang="en-AU">
              <a:latin typeface="Century Gothic" panose="020B0502020202020204" pitchFamily="34" charset="0"/>
            </a:endParaRPr>
          </a:p>
          <a:p>
            <a:pPr>
              <a:lnSpc>
                <a:spcPct val="120000"/>
              </a:lnSpc>
            </a:pPr>
            <a:r>
              <a:rPr lang="en-AU">
                <a:latin typeface="Century Gothic" panose="020B0502020202020204" pitchFamily="34" charset="0"/>
              </a:rPr>
              <a:t>It is this time—when the Roman Empire was no longer the only powerful force in Europe—that many historians consider to be the start of the Middle Ages. Roman, Germanic, and Christian ideas, as well as powerful kings, began to shape western Europe.</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Why did many people turn to the church?</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1039235"/>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50723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Many people turned to the church because __________</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13663" y="2396760"/>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2403850"/>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Many people turned to the church because </a:t>
            </a:r>
            <a:r>
              <a:rPr lang="en-AU" sz="1400" b="1">
                <a:solidFill>
                  <a:schemeClr val="tx1"/>
                </a:solidFill>
                <a:latin typeface="Century Gothic" panose="020B0502020202020204" pitchFamily="34" charset="0"/>
              </a:rPr>
              <a:t>it offered them stability and hope. </a:t>
            </a:r>
          </a:p>
        </p:txBody>
      </p:sp>
      <p:pic>
        <p:nvPicPr>
          <p:cNvPr id="17" name="Graphic 10" descr="Badge Question Mark with solid fill">
            <a:extLst>
              <a:ext uri="{FF2B5EF4-FFF2-40B4-BE49-F238E27FC236}">
                <a16:creationId xmlns:a16="http://schemas.microsoft.com/office/drawing/2014/main" id="{09CC8A19-5022-4F07-8FA6-C5379ECDCC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4273" y="3684042"/>
            <a:ext cx="463755" cy="463755"/>
          </a:xfrm>
          <a:prstGeom prst="rect">
            <a:avLst/>
          </a:prstGeom>
        </p:spPr>
      </p:pic>
    </p:spTree>
    <p:extLst>
      <p:ext uri="{BB962C8B-B14F-4D97-AF65-F5344CB8AC3E}">
        <p14:creationId xmlns:p14="http://schemas.microsoft.com/office/powerpoint/2010/main" val="68985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98520" y="937661"/>
            <a:ext cx="9062332" cy="172245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On October 14, in the year 1066 CE, near the small coastal town of Hastings, England. At the top of a rolling hill known as Senlac Hill, thousands of </a:t>
            </a:r>
            <a:r>
              <a:rPr lang="en-AU" b="1" dirty="0">
                <a:latin typeface="Century Gothic" panose="020B0502020202020204" pitchFamily="34" charset="0"/>
              </a:rPr>
              <a:t>foot soldiers</a:t>
            </a:r>
            <a:r>
              <a:rPr lang="en-AU" dirty="0">
                <a:latin typeface="Century Gothic" panose="020B0502020202020204" pitchFamily="34" charset="0"/>
              </a:rPr>
              <a:t> stood in a line. At around 9:00 a.m. on this autumn day hundreds of years ago, English soldiers prepared to battle an invading army. What happened next changed the course of English history.</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were the English soldiers already tired?</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511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English soldiers were already tired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74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511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English soldiers were already tired because </a:t>
            </a:r>
            <a:r>
              <a:rPr lang="en-AU" sz="1200" b="1" dirty="0">
                <a:solidFill>
                  <a:srgbClr val="000000"/>
                </a:solidFill>
                <a:latin typeface="Century Gothic" panose="020B0502020202020204" pitchFamily="34" charset="0"/>
              </a:rPr>
              <a:t>they had just finished fighting in the north of England.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0961E62D-FEF2-48B6-AC88-EA6D1F7DA085}"/>
              </a:ext>
            </a:extLst>
          </p:cNvPr>
          <p:cNvSpPr txBox="1"/>
          <p:nvPr/>
        </p:nvSpPr>
        <p:spPr>
          <a:xfrm>
            <a:off x="240592" y="2972325"/>
            <a:ext cx="3348689" cy="37168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The English soldiers, led by their king, Harold, stood at least 7,000 strong. However, these brave and loyal soldiers had recently marched about 200 miles. They came from the north of England where they had already fought an invading force. Though victorious, these soldiers were tired.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D78785C2-70F3-4852-86CF-2ED5F0362780}"/>
              </a:ext>
            </a:extLst>
          </p:cNvPr>
          <p:cNvPicPr>
            <a:picLocks noChangeAspect="1"/>
          </p:cNvPicPr>
          <p:nvPr/>
        </p:nvPicPr>
        <p:blipFill>
          <a:blip r:embed="rId6"/>
          <a:stretch>
            <a:fillRect/>
          </a:stretch>
        </p:blipFill>
        <p:spPr>
          <a:xfrm>
            <a:off x="4073277" y="2883670"/>
            <a:ext cx="5016688" cy="3805506"/>
          </a:xfrm>
          <a:prstGeom prst="rect">
            <a:avLst/>
          </a:prstGeom>
        </p:spPr>
      </p:pic>
      <p:sp>
        <p:nvSpPr>
          <p:cNvPr id="18" name="Rectangle 17">
            <a:extLst>
              <a:ext uri="{FF2B5EF4-FFF2-40B4-BE49-F238E27FC236}">
                <a16:creationId xmlns:a16="http://schemas.microsoft.com/office/drawing/2014/main" id="{FB7874EF-AD80-479B-9881-91C922FD4BC4}"/>
              </a:ext>
            </a:extLst>
          </p:cNvPr>
          <p:cNvSpPr/>
          <p:nvPr/>
        </p:nvSpPr>
        <p:spPr>
          <a:xfrm>
            <a:off x="9811416" y="5383731"/>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foot soldiers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soldier that fights on foot</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victorious </a:t>
            </a:r>
            <a:r>
              <a:rPr lang="en-AU" sz="1400" dirty="0">
                <a:solidFill>
                  <a:srgbClr val="000000"/>
                </a:solidFill>
                <a:latin typeface="Century Gothic" panose="020B0502020202020204" pitchFamily="34" charset="0"/>
                <a:ea typeface="Segoe UI Symbol" panose="020B0502040204020203" pitchFamily="34" charset="0"/>
                <a:cs typeface="Times" charset="0"/>
              </a:rPr>
              <a:t>(adjective) having won in victory</a:t>
            </a:r>
          </a:p>
        </p:txBody>
      </p:sp>
    </p:spTree>
    <p:extLst>
      <p:ext uri="{BB962C8B-B14F-4D97-AF65-F5344CB8AC3E}">
        <p14:creationId xmlns:p14="http://schemas.microsoft.com/office/powerpoint/2010/main" val="77365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69" y="1061086"/>
            <a:ext cx="8990785" cy="205485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As they stood on the hill, the English soldiers could see that they faced a large, well-equipped Norman army. The Normans, who came from a region of France, had approximately 10,000 men. They had thousands of skilled archers. They also had thousands of foot soldiers and knights who fought on horseback. The English, however, had mostly foot soldiers armed with simple weapons, such as bows and arrows, axes, spears, swords, and daggers.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was the composition of the English army different to the Norman army?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Norman army</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was made up of</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whereas</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the English army was made up of ________</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12671"/>
            <a:ext cx="2213802" cy="20099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Norman army was made up of </a:t>
            </a:r>
            <a:r>
              <a:rPr lang="en-AU" sz="1200" b="1" dirty="0">
                <a:solidFill>
                  <a:srgbClr val="000000"/>
                </a:solidFill>
                <a:latin typeface="Century Gothic" panose="020B0502020202020204" pitchFamily="34" charset="0"/>
              </a:rPr>
              <a:t>skilled archers, thousands of foot soldiers, and knights on horseback</a:t>
            </a:r>
            <a:r>
              <a:rPr lang="en-AU" sz="1200" dirty="0">
                <a:solidFill>
                  <a:srgbClr val="000000"/>
                </a:solidFill>
                <a:latin typeface="Century Gothic" panose="020B0502020202020204" pitchFamily="34" charset="0"/>
              </a:rPr>
              <a:t>; whereas the English army was made up of mostly foot soldiers armed with simple weapons, such as bows and arrows, axes, spears, swords, and daggers.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4AF2E319-F43D-466A-810F-48E392AD7ECF}"/>
              </a:ext>
            </a:extLst>
          </p:cNvPr>
          <p:cNvSpPr txBox="1"/>
          <p:nvPr/>
        </p:nvSpPr>
        <p:spPr>
          <a:xfrm>
            <a:off x="205169" y="3429000"/>
            <a:ext cx="3747394" cy="2862322"/>
          </a:xfrm>
          <a:prstGeom prst="rect">
            <a:avLst/>
          </a:prstGeom>
          <a:noFill/>
          <a:ln>
            <a:solidFill>
              <a:schemeClr val="tx1"/>
            </a:solidFill>
          </a:ln>
        </p:spPr>
        <p:txBody>
          <a:bodyPr wrap="square">
            <a:spAutoFit/>
          </a:bodyPr>
          <a:lstStyle/>
          <a:p>
            <a:r>
              <a:rPr lang="en-AU" dirty="0">
                <a:latin typeface="Century Gothic" panose="020B0502020202020204" pitchFamily="34" charset="0"/>
              </a:rPr>
              <a:t>Nevertheless, the English line was strong. What they lacked in energy, they made up for in </a:t>
            </a:r>
            <a:r>
              <a:rPr lang="en-AU" b="1" dirty="0">
                <a:latin typeface="Century Gothic" panose="020B0502020202020204" pitchFamily="34" charset="0"/>
              </a:rPr>
              <a:t>determination</a:t>
            </a:r>
            <a:r>
              <a:rPr lang="en-AU" dirty="0">
                <a:latin typeface="Century Gothic" panose="020B0502020202020204" pitchFamily="34" charset="0"/>
              </a:rPr>
              <a:t>. They stood with their shields raised, creating a strong shield wall. From their position on top of Senlac Hill, they made it almost impossible for the Norman archers to </a:t>
            </a:r>
            <a:r>
              <a:rPr lang="en-AU" b="1" dirty="0">
                <a:latin typeface="Century Gothic" panose="020B0502020202020204" pitchFamily="34" charset="0"/>
              </a:rPr>
              <a:t>penetrate</a:t>
            </a:r>
            <a:r>
              <a:rPr lang="en-AU" dirty="0">
                <a:latin typeface="Century Gothic" panose="020B0502020202020204" pitchFamily="34" charset="0"/>
              </a:rPr>
              <a:t> this wall.</a:t>
            </a:r>
          </a:p>
        </p:txBody>
      </p:sp>
      <p:pic>
        <p:nvPicPr>
          <p:cNvPr id="13" name="Picture 12">
            <a:extLst>
              <a:ext uri="{FF2B5EF4-FFF2-40B4-BE49-F238E27FC236}">
                <a16:creationId xmlns:a16="http://schemas.microsoft.com/office/drawing/2014/main" id="{11D6F11A-16AB-47B9-97F9-F50E716730D3}"/>
              </a:ext>
            </a:extLst>
          </p:cNvPr>
          <p:cNvPicPr>
            <a:picLocks noChangeAspect="1"/>
          </p:cNvPicPr>
          <p:nvPr/>
        </p:nvPicPr>
        <p:blipFill>
          <a:blip r:embed="rId6"/>
          <a:stretch>
            <a:fillRect/>
          </a:stretch>
        </p:blipFill>
        <p:spPr>
          <a:xfrm>
            <a:off x="5208251" y="3231573"/>
            <a:ext cx="2814754" cy="3482944"/>
          </a:xfrm>
          <a:prstGeom prst="rect">
            <a:avLst/>
          </a:prstGeom>
        </p:spPr>
      </p:pic>
      <p:sp>
        <p:nvSpPr>
          <p:cNvPr id="17" name="Rectangle 16">
            <a:extLst>
              <a:ext uri="{FF2B5EF4-FFF2-40B4-BE49-F238E27FC236}">
                <a16:creationId xmlns:a16="http://schemas.microsoft.com/office/drawing/2014/main" id="{7E5869A2-C521-46D6-B616-ECEE8DA472AA}"/>
              </a:ext>
            </a:extLst>
          </p:cNvPr>
          <p:cNvSpPr/>
          <p:nvPr/>
        </p:nvSpPr>
        <p:spPr>
          <a:xfrm>
            <a:off x="9820146" y="5016882"/>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penetrate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go through or into something</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determination </a:t>
            </a:r>
            <a:r>
              <a:rPr lang="en-AU" sz="1400" dirty="0">
                <a:solidFill>
                  <a:srgbClr val="000000"/>
                </a:solidFill>
                <a:latin typeface="Century Gothic" panose="020B0502020202020204" pitchFamily="34" charset="0"/>
                <a:ea typeface="Segoe UI Symbol" panose="020B0502040204020203" pitchFamily="34" charset="0"/>
                <a:cs typeface="Times" charset="0"/>
              </a:rPr>
              <a:t>(noun) a quality that makes you keep trying to do something difficult</a:t>
            </a:r>
          </a:p>
        </p:txBody>
      </p:sp>
    </p:spTree>
    <p:extLst>
      <p:ext uri="{BB962C8B-B14F-4D97-AF65-F5344CB8AC3E}">
        <p14:creationId xmlns:p14="http://schemas.microsoft.com/office/powerpoint/2010/main" val="36594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4" y="878209"/>
            <a:ext cx="4516322" cy="53788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 Normans needed to change their </a:t>
            </a:r>
            <a:r>
              <a:rPr lang="en-AU" b="1" dirty="0">
                <a:latin typeface="Century Gothic" panose="020B0502020202020204" pitchFamily="34" charset="0"/>
              </a:rPr>
              <a:t>tactics</a:t>
            </a:r>
            <a:r>
              <a:rPr lang="en-AU" dirty="0">
                <a:latin typeface="Century Gothic" panose="020B0502020202020204" pitchFamily="34" charset="0"/>
              </a:rPr>
              <a:t>. William, Duke of Normandy and leader of the invading army, sent his knights charging up the hill. The English responded with arrows, spears, and even stones. They forced the Norman knights to </a:t>
            </a:r>
            <a:r>
              <a:rPr lang="en-AU" b="1" dirty="0">
                <a:latin typeface="Century Gothic" panose="020B0502020202020204" pitchFamily="34" charset="0"/>
              </a:rPr>
              <a:t>retreat.</a:t>
            </a:r>
            <a:r>
              <a:rPr lang="en-AU" dirty="0">
                <a:latin typeface="Century Gothic" panose="020B0502020202020204"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 English soldiers once again defended their position. Still unable to break the wall, the Norman knights retreated. Seeing this, some English soldiers broke the wall and </a:t>
            </a:r>
            <a:r>
              <a:rPr lang="en-AU" b="1" dirty="0">
                <a:latin typeface="Century Gothic" panose="020B0502020202020204" pitchFamily="34" charset="0"/>
              </a:rPr>
              <a:t>pursued </a:t>
            </a:r>
            <a:r>
              <a:rPr lang="en-AU" dirty="0">
                <a:latin typeface="Century Gothic" panose="020B0502020202020204" pitchFamily="34" charset="0"/>
              </a:rPr>
              <a:t>the fleeing knights. This proved to be a </a:t>
            </a:r>
            <a:r>
              <a:rPr lang="en-AU" b="1" dirty="0">
                <a:latin typeface="Century Gothic" panose="020B0502020202020204" pitchFamily="34" charset="0"/>
              </a:rPr>
              <a:t>fatal</a:t>
            </a:r>
            <a:r>
              <a:rPr lang="en-AU" dirty="0">
                <a:latin typeface="Century Gothic" panose="020B0502020202020204" pitchFamily="34" charset="0"/>
              </a:rPr>
              <a:t> mistake. The English shield wall now had gaps in it.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happened after the Norman knights retreated?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After the Norman knights</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retreated ___</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0383"/>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After the Norman</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knights retreated </a:t>
            </a:r>
            <a:r>
              <a:rPr lang="en-AU" sz="1200" b="1" dirty="0">
                <a:solidFill>
                  <a:srgbClr val="000000"/>
                </a:solidFill>
                <a:latin typeface="Century Gothic" panose="020B0502020202020204" pitchFamily="34" charset="0"/>
              </a:rPr>
              <a:t>the English knights pursued them, creating a break in the wall and forming gaps in the Norman defence. </a:t>
            </a:r>
          </a:p>
        </p:txBody>
      </p:sp>
      <p:pic>
        <p:nvPicPr>
          <p:cNvPr id="8" name="Picture 7">
            <a:extLst>
              <a:ext uri="{FF2B5EF4-FFF2-40B4-BE49-F238E27FC236}">
                <a16:creationId xmlns:a16="http://schemas.microsoft.com/office/drawing/2014/main" id="{0A6CA058-E045-4405-BD27-B379E0D4EDFA}"/>
              </a:ext>
            </a:extLst>
          </p:cNvPr>
          <p:cNvPicPr>
            <a:picLocks noChangeAspect="1"/>
          </p:cNvPicPr>
          <p:nvPr/>
        </p:nvPicPr>
        <p:blipFill>
          <a:blip r:embed="rId7"/>
          <a:stretch>
            <a:fillRect/>
          </a:stretch>
        </p:blipFill>
        <p:spPr>
          <a:xfrm>
            <a:off x="5110105" y="1112209"/>
            <a:ext cx="3814379" cy="4495518"/>
          </a:xfrm>
          <a:prstGeom prst="rect">
            <a:avLst/>
          </a:prstGeom>
        </p:spPr>
      </p:pic>
      <p:sp>
        <p:nvSpPr>
          <p:cNvPr id="16" name="Rectangle 15">
            <a:extLst>
              <a:ext uri="{FF2B5EF4-FFF2-40B4-BE49-F238E27FC236}">
                <a16:creationId xmlns:a16="http://schemas.microsoft.com/office/drawing/2014/main" id="{B9D421F2-5B1D-47C4-AF5C-00AE2A008ABE}"/>
              </a:ext>
            </a:extLst>
          </p:cNvPr>
          <p:cNvSpPr/>
          <p:nvPr/>
        </p:nvSpPr>
        <p:spPr>
          <a:xfrm>
            <a:off x="9669144" y="4165367"/>
            <a:ext cx="2540316" cy="26571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tactics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planned action or method used to achieve a particular goal</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retreat </a:t>
            </a:r>
            <a:r>
              <a:rPr lang="en-AU" sz="1400" dirty="0">
                <a:solidFill>
                  <a:srgbClr val="000000"/>
                </a:solidFill>
                <a:latin typeface="Century Gothic" panose="020B0502020202020204" pitchFamily="34" charset="0"/>
                <a:ea typeface="Segoe UI Symbol" panose="020B0502040204020203" pitchFamily="34" charset="0"/>
                <a:cs typeface="Times" charset="0"/>
              </a:rPr>
              <a:t>(verb) to back away from danger </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pursue </a:t>
            </a:r>
            <a:r>
              <a:rPr lang="en-AU" sz="1400" dirty="0">
                <a:solidFill>
                  <a:srgbClr val="000000"/>
                </a:solidFill>
                <a:latin typeface="Century Gothic" panose="020B0502020202020204" pitchFamily="34" charset="0"/>
                <a:ea typeface="Segoe UI Symbol" panose="020B0502040204020203" pitchFamily="34" charset="0"/>
                <a:cs typeface="Times" charset="0"/>
              </a:rPr>
              <a:t>(verb) to follow to capture; try to accomplish</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fatal</a:t>
            </a:r>
            <a:r>
              <a:rPr lang="en-AU" sz="1400" dirty="0">
                <a:solidFill>
                  <a:srgbClr val="000000"/>
                </a:solidFill>
                <a:latin typeface="Century Gothic" panose="020B0502020202020204" pitchFamily="34" charset="0"/>
                <a:ea typeface="Segoe UI Symbol" panose="020B0502040204020203" pitchFamily="34" charset="0"/>
                <a:cs typeface="Times" charset="0"/>
              </a:rPr>
              <a:t> (adjective) causing death</a:t>
            </a:r>
          </a:p>
        </p:txBody>
      </p:sp>
    </p:spTree>
    <p:extLst>
      <p:ext uri="{BB962C8B-B14F-4D97-AF65-F5344CB8AC3E}">
        <p14:creationId xmlns:p14="http://schemas.microsoft.com/office/powerpoint/2010/main" val="45376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3497" y="960175"/>
            <a:ext cx="9047573" cy="271965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Throughout the day, Norman attacks and retreats </a:t>
            </a:r>
            <a:r>
              <a:rPr lang="en-AU" b="1" dirty="0">
                <a:latin typeface="Century Gothic" panose="020B0502020202020204" pitchFamily="34" charset="0"/>
              </a:rPr>
              <a:t>drew</a:t>
            </a:r>
            <a:r>
              <a:rPr lang="en-AU" dirty="0">
                <a:latin typeface="Century Gothic" panose="020B0502020202020204" pitchFamily="34" charset="0"/>
              </a:rPr>
              <a:t> the English soldiers out of their positions. As more and more English soldiers left their positions on Senlac Hill, they </a:t>
            </a:r>
            <a:r>
              <a:rPr lang="en-AU" b="1" dirty="0">
                <a:latin typeface="Century Gothic" panose="020B0502020202020204" pitchFamily="34" charset="0"/>
              </a:rPr>
              <a:t>encountered</a:t>
            </a:r>
            <a:r>
              <a:rPr lang="en-AU" dirty="0">
                <a:latin typeface="Century Gothic" panose="020B0502020202020204" pitchFamily="34" charset="0"/>
              </a:rPr>
              <a:t> Norman knights on horseback. The knights surrounded them. Then King Harold was killed. Although the English soldiers fought bravely, the Norman knights charged up the hill. Without a strong defensive line, the Norman knights were able to </a:t>
            </a:r>
            <a:r>
              <a:rPr lang="en-AU" b="1" dirty="0">
                <a:latin typeface="Century Gothic" panose="020B0502020202020204" pitchFamily="34" charset="0"/>
              </a:rPr>
              <a:t>overwhelm</a:t>
            </a:r>
            <a:r>
              <a:rPr lang="en-AU" dirty="0">
                <a:latin typeface="Century Gothic" panose="020B0502020202020204" pitchFamily="34" charset="0"/>
              </a:rPr>
              <a:t> the English soldiers. What was ultimately an eight-hour bloody battle ended with a Norman victory. The Duke of Normandy and his army had </a:t>
            </a:r>
            <a:r>
              <a:rPr lang="en-AU" b="1" dirty="0">
                <a:latin typeface="Century Gothic" panose="020B0502020202020204" pitchFamily="34" charset="0"/>
              </a:rPr>
              <a:t>defeated</a:t>
            </a:r>
            <a:r>
              <a:rPr lang="en-AU" dirty="0">
                <a:latin typeface="Century Gothic" panose="020B0502020202020204" pitchFamily="34" charset="0"/>
              </a:rPr>
              <a:t> the English.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Which</a:t>
            </a:r>
            <a:r>
              <a:rPr kumimoji="0" lang="en-AU" sz="12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king was killed?</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___________ was killed</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320382"/>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0382"/>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Harold </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was killed.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CA0B9EA2-2418-4B43-A269-A58C5DE0EA4C}"/>
              </a:ext>
            </a:extLst>
          </p:cNvPr>
          <p:cNvPicPr>
            <a:picLocks noChangeAspect="1"/>
          </p:cNvPicPr>
          <p:nvPr/>
        </p:nvPicPr>
        <p:blipFill>
          <a:blip r:embed="rId7"/>
          <a:stretch>
            <a:fillRect/>
          </a:stretch>
        </p:blipFill>
        <p:spPr>
          <a:xfrm>
            <a:off x="3316874" y="3765344"/>
            <a:ext cx="3501728" cy="2974822"/>
          </a:xfrm>
          <a:prstGeom prst="rect">
            <a:avLst/>
          </a:prstGeom>
        </p:spPr>
      </p:pic>
      <p:sp>
        <p:nvSpPr>
          <p:cNvPr id="16" name="Rectangle 15">
            <a:extLst>
              <a:ext uri="{FF2B5EF4-FFF2-40B4-BE49-F238E27FC236}">
                <a16:creationId xmlns:a16="http://schemas.microsoft.com/office/drawing/2014/main" id="{EDC2D25F-97CB-4936-968A-35C46CA9D826}"/>
              </a:ext>
            </a:extLst>
          </p:cNvPr>
          <p:cNvSpPr/>
          <p:nvPr/>
        </p:nvSpPr>
        <p:spPr>
          <a:xfrm>
            <a:off x="9293610" y="4698847"/>
            <a:ext cx="2898390"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drew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to take something out of a container, pocket, or safe place </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encounter </a:t>
            </a:r>
            <a:r>
              <a:rPr lang="en-AU" sz="1400" dirty="0">
                <a:solidFill>
                  <a:srgbClr val="000000"/>
                </a:solidFill>
                <a:latin typeface="Century Gothic" panose="020B0502020202020204" pitchFamily="34" charset="0"/>
                <a:ea typeface="Segoe UI Symbol" panose="020B0502040204020203" pitchFamily="34" charset="0"/>
                <a:cs typeface="Times" charset="0"/>
              </a:rPr>
              <a:t>(verb) meet unexpectedly</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overwhelm </a:t>
            </a:r>
            <a:r>
              <a:rPr lang="en-AU" sz="1400" dirty="0">
                <a:solidFill>
                  <a:srgbClr val="000000"/>
                </a:solidFill>
                <a:latin typeface="Century Gothic" panose="020B0502020202020204" pitchFamily="34" charset="0"/>
                <a:ea typeface="Segoe UI Symbol" panose="020B0502040204020203" pitchFamily="34" charset="0"/>
                <a:cs typeface="Times" charset="0"/>
              </a:rPr>
              <a:t>(verb) defeat completely</a:t>
            </a:r>
          </a:p>
        </p:txBody>
      </p:sp>
    </p:spTree>
    <p:extLst>
      <p:ext uri="{BB962C8B-B14F-4D97-AF65-F5344CB8AC3E}">
        <p14:creationId xmlns:p14="http://schemas.microsoft.com/office/powerpoint/2010/main" val="18385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487995" y="1173466"/>
            <a:ext cx="3640073" cy="504644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On Christmas Day in Westminster Abbey, in the year 1066 CE, the Norman duke was crowned King William I of England. From that moment on, he became known as William the Conqueror.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Why did the Battle of Hastings take place? It took place because Harold and William each believed he was the true king of England. There could be only one victor, and, in the end, it was William.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88866" y="682466"/>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Which of the following lines of text provides the best evidence for why the Battle of Hastings took place?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708269"/>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On Christmas Day in Westminster Abbey, in the year 1066, the Norman duke was crowned King William I of England.</a:t>
            </a:r>
          </a:p>
        </p:txBody>
      </p:sp>
      <p:pic>
        <p:nvPicPr>
          <p:cNvPr id="16" name="Picture 15">
            <a:extLst>
              <a:ext uri="{FF2B5EF4-FFF2-40B4-BE49-F238E27FC236}">
                <a16:creationId xmlns:a16="http://schemas.microsoft.com/office/drawing/2014/main" id="{44C6A17C-7E91-45D4-BD8F-9E9A9330661D}"/>
              </a:ext>
            </a:extLst>
          </p:cNvPr>
          <p:cNvPicPr>
            <a:picLocks noChangeAspect="1"/>
          </p:cNvPicPr>
          <p:nvPr/>
        </p:nvPicPr>
        <p:blipFill>
          <a:blip r:embed="rId5"/>
          <a:stretch>
            <a:fillRect/>
          </a:stretch>
        </p:blipFill>
        <p:spPr>
          <a:xfrm>
            <a:off x="4660199" y="1173466"/>
            <a:ext cx="3640073" cy="4908584"/>
          </a:xfrm>
          <a:prstGeom prst="rect">
            <a:avLst/>
          </a:prstGeom>
        </p:spPr>
      </p:pic>
      <p:pic>
        <p:nvPicPr>
          <p:cNvPr id="15" name="Picture 14" descr="Logo, icon&#10;&#10;Description automatically generated">
            <a:extLst>
              <a:ext uri="{FF2B5EF4-FFF2-40B4-BE49-F238E27FC236}">
                <a16:creationId xmlns:a16="http://schemas.microsoft.com/office/drawing/2014/main" id="{A4520067-2957-40B7-9EB3-6B7EE5FE0F67}"/>
              </a:ext>
            </a:extLst>
          </p:cNvPr>
          <p:cNvPicPr>
            <a:picLocks noChangeAspect="1"/>
          </p:cNvPicPr>
          <p:nvPr/>
        </p:nvPicPr>
        <p:blipFill>
          <a:blip r:embed="rId6"/>
          <a:stretch>
            <a:fillRect/>
          </a:stretch>
        </p:blipFill>
        <p:spPr>
          <a:xfrm>
            <a:off x="9410633" y="1708269"/>
            <a:ext cx="468001" cy="468001"/>
          </a:xfrm>
          <a:prstGeom prst="rect">
            <a:avLst/>
          </a:prstGeom>
        </p:spPr>
      </p:pic>
      <p:pic>
        <p:nvPicPr>
          <p:cNvPr id="17" name="Picture 16" descr="Icon&#10;&#10;Description automatically generated">
            <a:extLst>
              <a:ext uri="{FF2B5EF4-FFF2-40B4-BE49-F238E27FC236}">
                <a16:creationId xmlns:a16="http://schemas.microsoft.com/office/drawing/2014/main" id="{FC2E0A9C-4D38-46CB-86E3-79C311A5306F}"/>
              </a:ext>
            </a:extLst>
          </p:cNvPr>
          <p:cNvPicPr>
            <a:picLocks noChangeAspect="1"/>
          </p:cNvPicPr>
          <p:nvPr/>
        </p:nvPicPr>
        <p:blipFill>
          <a:blip r:embed="rId7"/>
          <a:stretch>
            <a:fillRect/>
          </a:stretch>
        </p:blipFill>
        <p:spPr>
          <a:xfrm>
            <a:off x="9410632" y="3006449"/>
            <a:ext cx="468001" cy="468001"/>
          </a:xfrm>
          <a:prstGeom prst="rect">
            <a:avLst/>
          </a:prstGeom>
        </p:spPr>
      </p:pic>
      <p:pic>
        <p:nvPicPr>
          <p:cNvPr id="18" name="Picture 17" descr="Icon&#10;&#10;Description automatically generated">
            <a:extLst>
              <a:ext uri="{FF2B5EF4-FFF2-40B4-BE49-F238E27FC236}">
                <a16:creationId xmlns:a16="http://schemas.microsoft.com/office/drawing/2014/main" id="{F16BC5DE-DC73-400F-8BF7-B4C5EF448D12}"/>
              </a:ext>
            </a:extLst>
          </p:cNvPr>
          <p:cNvPicPr>
            <a:picLocks noChangeAspect="1"/>
          </p:cNvPicPr>
          <p:nvPr/>
        </p:nvPicPr>
        <p:blipFill>
          <a:blip r:embed="rId8"/>
          <a:stretch>
            <a:fillRect/>
          </a:stretch>
        </p:blipFill>
        <p:spPr>
          <a:xfrm>
            <a:off x="9399861" y="3798040"/>
            <a:ext cx="473386" cy="473386"/>
          </a:xfrm>
          <a:prstGeom prst="rect">
            <a:avLst/>
          </a:prstGeom>
        </p:spPr>
      </p:pic>
      <p:pic>
        <p:nvPicPr>
          <p:cNvPr id="20" name="Picture 19" descr="Icon&#10;&#10;Description automatically generated">
            <a:extLst>
              <a:ext uri="{FF2B5EF4-FFF2-40B4-BE49-F238E27FC236}">
                <a16:creationId xmlns:a16="http://schemas.microsoft.com/office/drawing/2014/main" id="{83585ADA-9360-4ED0-AB05-02D4D7E10157}"/>
              </a:ext>
            </a:extLst>
          </p:cNvPr>
          <p:cNvPicPr>
            <a:picLocks noChangeAspect="1"/>
          </p:cNvPicPr>
          <p:nvPr/>
        </p:nvPicPr>
        <p:blipFill>
          <a:blip r:embed="rId9"/>
          <a:stretch>
            <a:fillRect/>
          </a:stretch>
        </p:blipFill>
        <p:spPr>
          <a:xfrm>
            <a:off x="9399860" y="4622833"/>
            <a:ext cx="473387" cy="473387"/>
          </a:xfrm>
          <a:prstGeom prst="rect">
            <a:avLst/>
          </a:prstGeom>
        </p:spPr>
      </p:pic>
      <p:sp>
        <p:nvSpPr>
          <p:cNvPr id="21" name="Text Placeholder 1">
            <a:extLst>
              <a:ext uri="{FF2B5EF4-FFF2-40B4-BE49-F238E27FC236}">
                <a16:creationId xmlns:a16="http://schemas.microsoft.com/office/drawing/2014/main" id="{D3CBDE58-698D-4D6B-87AF-AC29BE1FAD6D}"/>
              </a:ext>
            </a:extLst>
          </p:cNvPr>
          <p:cNvSpPr txBox="1">
            <a:spLocks/>
          </p:cNvSpPr>
          <p:nvPr/>
        </p:nvSpPr>
        <p:spPr>
          <a:xfrm>
            <a:off x="9978198" y="2900272"/>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What happened next changed the course of English history.</a:t>
            </a:r>
          </a:p>
        </p:txBody>
      </p:sp>
      <p:sp>
        <p:nvSpPr>
          <p:cNvPr id="22" name="Text Placeholder 1">
            <a:extLst>
              <a:ext uri="{FF2B5EF4-FFF2-40B4-BE49-F238E27FC236}">
                <a16:creationId xmlns:a16="http://schemas.microsoft.com/office/drawing/2014/main" id="{59F4C0FC-84B3-4D29-9A87-1483F87A03B7}"/>
              </a:ext>
            </a:extLst>
          </p:cNvPr>
          <p:cNvSpPr txBox="1">
            <a:spLocks/>
          </p:cNvSpPr>
          <p:nvPr/>
        </p:nvSpPr>
        <p:spPr>
          <a:xfrm>
            <a:off x="9978198" y="376690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They forced the Norman knights to retreat.</a:t>
            </a:r>
          </a:p>
        </p:txBody>
      </p:sp>
      <p:sp>
        <p:nvSpPr>
          <p:cNvPr id="23" name="Text Placeholder 1">
            <a:extLst>
              <a:ext uri="{FF2B5EF4-FFF2-40B4-BE49-F238E27FC236}">
                <a16:creationId xmlns:a16="http://schemas.microsoft.com/office/drawing/2014/main" id="{940BC685-F3E4-407F-8139-F87E3ECA8C53}"/>
              </a:ext>
            </a:extLst>
          </p:cNvPr>
          <p:cNvSpPr txBox="1">
            <a:spLocks/>
          </p:cNvSpPr>
          <p:nvPr/>
        </p:nvSpPr>
        <p:spPr>
          <a:xfrm>
            <a:off x="9978198" y="4467333"/>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It took place because Harold and William each believed he was the true king of England.</a:t>
            </a:r>
          </a:p>
        </p:txBody>
      </p:sp>
      <p:pic>
        <p:nvPicPr>
          <p:cNvPr id="24" name="Picture 2" descr="https://cdn3.vectorstock.com/i/1000x1000/77/52/yes-tick-icon-vector-22957752.jpg">
            <a:extLst>
              <a:ext uri="{FF2B5EF4-FFF2-40B4-BE49-F238E27FC236}">
                <a16:creationId xmlns:a16="http://schemas.microsoft.com/office/drawing/2014/main" id="{F3692AFF-0B0E-4E09-8218-1280102B021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0582"/>
          <a:stretch/>
        </p:blipFill>
        <p:spPr bwMode="auto">
          <a:xfrm>
            <a:off x="8576351" y="4629150"/>
            <a:ext cx="718558" cy="53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0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Who won the Battle of Hastings and how did they win?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91D9B5B3-7CD9-4A60-BBE3-F58F55A8E647}"/>
              </a:ext>
            </a:extLst>
          </p:cNvPr>
          <p:cNvPicPr>
            <a:picLocks noChangeAspect="1"/>
          </p:cNvPicPr>
          <p:nvPr/>
        </p:nvPicPr>
        <p:blipFill>
          <a:blip r:embed="rId9"/>
          <a:stretch>
            <a:fillRect/>
          </a:stretch>
        </p:blipFill>
        <p:spPr>
          <a:xfrm>
            <a:off x="270317" y="1004549"/>
            <a:ext cx="6392167" cy="4848902"/>
          </a:xfrm>
          <a:prstGeom prst="rect">
            <a:avLst/>
          </a:prstGeom>
        </p:spPr>
      </p:pic>
    </p:spTree>
    <p:extLst>
      <p:ext uri="{BB962C8B-B14F-4D97-AF65-F5344CB8AC3E}">
        <p14:creationId xmlns:p14="http://schemas.microsoft.com/office/powerpoint/2010/main" val="17203453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388099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the subordinating conjunction stems on the following slides.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Select</a:t>
            </a: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Generate</a:t>
            </a: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3875598" y="5655372"/>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Tree>
    <p:extLst>
      <p:ext uri="{BB962C8B-B14F-4D97-AF65-F5344CB8AC3E}">
        <p14:creationId xmlns:p14="http://schemas.microsoft.com/office/powerpoint/2010/main" val="28988155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C1E90-F851-42BF-8A2F-6E6844C32AA4}"/>
              </a:ext>
            </a:extLst>
          </p:cNvPr>
          <p:cNvPicPr>
            <a:picLocks noChangeAspect="1"/>
          </p:cNvPicPr>
          <p:nvPr/>
        </p:nvPicPr>
        <p:blipFill>
          <a:blip r:embed="rId2"/>
          <a:stretch>
            <a:fillRect/>
          </a:stretch>
        </p:blipFill>
        <p:spPr>
          <a:xfrm>
            <a:off x="680974" y="250421"/>
            <a:ext cx="10679221" cy="6554679"/>
          </a:xfrm>
          <a:prstGeom prst="rect">
            <a:avLst/>
          </a:prstGeom>
        </p:spPr>
      </p:pic>
      <p:sp>
        <p:nvSpPr>
          <p:cNvPr id="2" name="Oval 1">
            <a:extLst>
              <a:ext uri="{FF2B5EF4-FFF2-40B4-BE49-F238E27FC236}">
                <a16:creationId xmlns:a16="http://schemas.microsoft.com/office/drawing/2014/main" id="{E68229D8-8972-482B-84FF-507B91589A27}"/>
              </a:ext>
            </a:extLst>
          </p:cNvPr>
          <p:cNvSpPr/>
          <p:nvPr/>
        </p:nvSpPr>
        <p:spPr>
          <a:xfrm>
            <a:off x="3480737" y="655772"/>
            <a:ext cx="2420442" cy="315243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a:extLst>
              <a:ext uri="{FF2B5EF4-FFF2-40B4-BE49-F238E27FC236}">
                <a16:creationId xmlns:a16="http://schemas.microsoft.com/office/drawing/2014/main" id="{3A3B6BC5-BDD7-4CF2-A216-D2B32D82327D}"/>
              </a:ext>
            </a:extLst>
          </p:cNvPr>
          <p:cNvSpPr/>
          <p:nvPr/>
        </p:nvSpPr>
        <p:spPr>
          <a:xfrm>
            <a:off x="831805" y="493855"/>
            <a:ext cx="2505284" cy="631124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56019B98-FBE8-4F0A-ADC0-3E9A4A5A60EE}"/>
              </a:ext>
            </a:extLst>
          </p:cNvPr>
          <p:cNvSpPr/>
          <p:nvPr/>
        </p:nvSpPr>
        <p:spPr>
          <a:xfrm>
            <a:off x="6312816" y="3929923"/>
            <a:ext cx="4476743" cy="2677656"/>
          </a:xfrm>
          <a:prstGeom prst="rect">
            <a:avLst/>
          </a:prstGeom>
          <a:solidFill>
            <a:schemeClr val="accent5">
              <a:lumMod val="60000"/>
              <a:lumOff val="40000"/>
            </a:schemeClr>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400" b="0" dirty="0">
                <a:solidFill>
                  <a:schemeClr val="tx1"/>
                </a:solidFill>
                <a:latin typeface="Century Gothic" panose="020B0502020202020204" pitchFamily="34" charset="0"/>
                <a:ea typeface="Segoe UI Symbol" panose="020B0502040204020203" pitchFamily="34" charset="0"/>
              </a:rPr>
              <a:t>As we are focusing on the what happened at the Battle of Hastings and who won, we will create sentences using sub-ordinating conjunctions that show time and place. </a:t>
            </a:r>
          </a:p>
        </p:txBody>
      </p:sp>
    </p:spTree>
    <p:extLst>
      <p:ext uri="{BB962C8B-B14F-4D97-AF65-F5344CB8AC3E}">
        <p14:creationId xmlns:p14="http://schemas.microsoft.com/office/powerpoint/2010/main" val="387012156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0" y="1532158"/>
            <a:ext cx="120866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After</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the English army created a shield wall on Senlac Hill,__.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167481" y="2160887"/>
            <a:ext cx="5658284"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dirty="0">
                <a:solidFill>
                  <a:srgbClr val="00B050"/>
                </a:solidFill>
                <a:latin typeface="Century Gothic" panose="020B0502020202020204" pitchFamily="34" charset="0"/>
              </a:rPr>
              <a:t>the Norman archers couldn’t penetrate it.</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5948313" y="2162561"/>
            <a:ext cx="5580668"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they won the war.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167481" y="3085791"/>
            <a:ext cx="1208669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dirty="0">
                <a:ln>
                  <a:noFill/>
                </a:ln>
                <a:solidFill>
                  <a:srgbClr val="000000"/>
                </a:solidFill>
                <a:effectLst/>
                <a:uLnTx/>
                <a:uFillTx/>
                <a:latin typeface="Century Gothic"/>
                <a:ea typeface="+mn-ea"/>
                <a:cs typeface="+mn-cs"/>
              </a:rPr>
              <a:t>As soon as</a:t>
            </a:r>
            <a:r>
              <a:rPr kumimoji="0" lang="en-AU" sz="3200" b="1" i="0" strike="noStrike" kern="1200" cap="none" spc="0" normalizeH="0" baseline="0" noProof="0" dirty="0">
                <a:ln>
                  <a:noFill/>
                </a:ln>
                <a:solidFill>
                  <a:srgbClr val="000000"/>
                </a:solidFill>
                <a:effectLst/>
                <a:uLnTx/>
                <a:uFillTx/>
                <a:latin typeface="Century Gothic"/>
                <a:ea typeface="+mn-ea"/>
                <a:cs typeface="+mn-cs"/>
              </a:rPr>
              <a:t> </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the Normans</a:t>
            </a:r>
            <a:r>
              <a:rPr kumimoji="0" lang="en-AU" sz="3200" b="0" i="0" u="none" strike="noStrike" kern="1200" cap="none" spc="0" normalizeH="0" noProof="0" dirty="0">
                <a:ln>
                  <a:noFill/>
                </a:ln>
                <a:solidFill>
                  <a:srgbClr val="000000"/>
                </a:solidFill>
                <a:effectLst/>
                <a:uLnTx/>
                <a:uFillTx/>
                <a:latin typeface="Century Gothic"/>
                <a:ea typeface="+mn-ea"/>
                <a:cs typeface="+mn-cs"/>
              </a:rPr>
              <a:t> went charging up Senlac Hill</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,___ .  </a:t>
            </a:r>
            <a:endParaRPr kumimoji="0" lang="en-AU"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B4A6E90-EC1F-4319-93DD-03360A44BDA5}"/>
              </a:ext>
            </a:extLst>
          </p:cNvPr>
          <p:cNvSpPr txBox="1"/>
          <p:nvPr/>
        </p:nvSpPr>
        <p:spPr>
          <a:xfrm>
            <a:off x="251598" y="3766077"/>
            <a:ext cx="3688806"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they fired</a:t>
            </a:r>
            <a:r>
              <a:rPr kumimoji="0" lang="en-AU" sz="2800" b="0" i="0" u="none" strike="noStrike" kern="1200" cap="none" spc="0" normalizeH="0" noProof="0" dirty="0">
                <a:ln>
                  <a:noFill/>
                </a:ln>
                <a:solidFill>
                  <a:srgbClr val="00B050"/>
                </a:solidFill>
                <a:effectLst/>
                <a:uLnTx/>
                <a:uFillTx/>
                <a:latin typeface="Century Gothic"/>
                <a:ea typeface="+mn-ea"/>
                <a:cs typeface="+mn-cs"/>
              </a:rPr>
              <a:t> their guns</a:t>
            </a:r>
            <a:r>
              <a:rPr kumimoji="0" lang="en-AU" sz="2800" b="0" i="0" u="none" strike="noStrike" kern="1200" cap="none" spc="0" normalizeH="0" baseline="0" noProof="0" dirty="0">
                <a:ln>
                  <a:noFill/>
                </a:ln>
                <a:solidFill>
                  <a:srgbClr val="00B050"/>
                </a:solidFill>
                <a:effectLst/>
                <a:uLnTx/>
                <a:uFillTx/>
                <a:latin typeface="Century Gothic"/>
                <a:ea typeface="+mn-ea"/>
                <a:cs typeface="+mn-cs"/>
              </a:rPr>
              <a:t>.</a:t>
            </a:r>
            <a:r>
              <a:rPr kumimoji="0" lang="en-AU" sz="2800" b="0" i="0" u="none" strike="noStrike" kern="1200" cap="none" spc="0" normalizeH="0" baseline="0" noProof="0" dirty="0">
                <a:ln>
                  <a:noFill/>
                </a:ln>
                <a:solidFill>
                  <a:srgbClr val="0070C0"/>
                </a:solidFill>
                <a:effectLst/>
                <a:uLnTx/>
                <a:uFillTx/>
                <a:latin typeface="Century Gothic"/>
                <a:ea typeface="+mn-ea"/>
                <a:cs typeface="+mn-cs"/>
              </a:rPr>
              <a:t>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226175" y="3782368"/>
            <a:ext cx="3603289"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the English threw arrows and spears.</a:t>
            </a:r>
          </a:p>
        </p:txBody>
      </p:sp>
      <p:sp>
        <p:nvSpPr>
          <p:cNvPr id="22" name="TextBox 21">
            <a:extLst>
              <a:ext uri="{FF2B5EF4-FFF2-40B4-BE49-F238E27FC236}">
                <a16:creationId xmlns:a16="http://schemas.microsoft.com/office/drawing/2014/main" id="{E1C1805B-7771-4FE3-9E3E-F20125FD068C}"/>
              </a:ext>
            </a:extLst>
          </p:cNvPr>
          <p:cNvSpPr txBox="1"/>
          <p:nvPr/>
        </p:nvSpPr>
        <p:spPr>
          <a:xfrm>
            <a:off x="8103077" y="3782367"/>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cannons fired</a:t>
            </a:r>
            <a:r>
              <a:rPr kumimoji="0" lang="en-AU" sz="2800" b="0" i="0" u="none" strike="noStrike" kern="1200" cap="none" spc="0" normalizeH="0" noProof="0" dirty="0">
                <a:ln>
                  <a:noFill/>
                </a:ln>
                <a:solidFill>
                  <a:srgbClr val="00B050"/>
                </a:solidFill>
                <a:effectLst/>
                <a:uLnTx/>
                <a:uFillTx/>
                <a:latin typeface="Century Gothic"/>
                <a:ea typeface="+mn-ea"/>
                <a:cs typeface="+mn-cs"/>
              </a:rPr>
              <a:t> in the distance</a:t>
            </a:r>
            <a:r>
              <a:rPr kumimoji="0" lang="en-AU" sz="2800" b="0" i="0" u="none" strike="noStrike" kern="1200" cap="none" spc="0" normalizeH="0" baseline="0" noProof="0" dirty="0">
                <a:ln>
                  <a:noFill/>
                </a:ln>
                <a:solidFill>
                  <a:srgbClr val="00B050"/>
                </a:solidFill>
                <a:effectLst/>
                <a:uLnTx/>
                <a:uFillTx/>
                <a:latin typeface="Century Gothic"/>
                <a:ea typeface="+mn-ea"/>
                <a:cs typeface="+mn-cs"/>
              </a:rPr>
              <a:t>.</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251598" y="4843673"/>
            <a:ext cx="11617294" cy="584775"/>
          </a:xfrm>
          <a:prstGeom prst="rect">
            <a:avLst/>
          </a:prstGeom>
          <a:noFill/>
        </p:spPr>
        <p:txBody>
          <a:bodyPr wrap="square" lIns="91440" tIns="45720" rIns="91440" bIns="45720" rtlCol="0" anchor="t">
            <a:spAutoFit/>
          </a:bodyPr>
          <a:lstStyle/>
          <a:p>
            <a:pPr lvl="0">
              <a:defRPr/>
            </a:pPr>
            <a:r>
              <a:rPr lang="en-AU" sz="3200" b="1" u="sng" dirty="0">
                <a:solidFill>
                  <a:srgbClr val="000000"/>
                </a:solidFill>
                <a:latin typeface="Century Gothic"/>
              </a:rPr>
              <a:t>Once</a:t>
            </a:r>
            <a:r>
              <a:rPr lang="en-AU" sz="3200" b="1" dirty="0">
                <a:solidFill>
                  <a:srgbClr val="000000"/>
                </a:solidFill>
                <a:latin typeface="Century Gothic"/>
              </a:rPr>
              <a:t> </a:t>
            </a:r>
            <a:r>
              <a:rPr lang="en-AU" sz="3200" dirty="0">
                <a:solidFill>
                  <a:srgbClr val="000000"/>
                </a:solidFill>
                <a:latin typeface="Century Gothic"/>
              </a:rPr>
              <a:t>the Norman knights had retreated __________</a:t>
            </a:r>
            <a:endParaRPr kumimoji="0" lang="en-AU" sz="3200" i="0"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3933D512-9F90-41FD-B9B4-D99D09500E11}"/>
              </a:ext>
            </a:extLst>
          </p:cNvPr>
          <p:cNvSpPr txBox="1"/>
          <p:nvPr/>
        </p:nvSpPr>
        <p:spPr>
          <a:xfrm>
            <a:off x="270157" y="5541489"/>
            <a:ext cx="3670247"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they</a:t>
            </a:r>
            <a:r>
              <a:rPr kumimoji="0" lang="en-AU" sz="2800" b="0" i="0" u="none" strike="noStrike" kern="1200" cap="none" spc="0" normalizeH="0" noProof="0" dirty="0">
                <a:ln>
                  <a:noFill/>
                </a:ln>
                <a:solidFill>
                  <a:srgbClr val="00B050"/>
                </a:solidFill>
                <a:effectLst/>
                <a:uLnTx/>
                <a:uFillTx/>
                <a:latin typeface="Century Gothic"/>
                <a:ea typeface="+mn-ea"/>
                <a:cs typeface="+mn-cs"/>
              </a:rPr>
              <a:t> left Senlac Hill for home.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4245029" y="5618432"/>
            <a:ext cx="3584435" cy="800219"/>
          </a:xfrm>
          <a:prstGeom prst="rect">
            <a:avLst/>
          </a:prstGeom>
          <a:noFill/>
          <a:ln w="38100">
            <a:solidFill>
              <a:srgbClr val="FFC000"/>
            </a:solidFill>
          </a:ln>
        </p:spPr>
        <p:txBody>
          <a:bodyPr wrap="square" lIns="91440" tIns="45720" rIns="91440" bIns="45720" rtlCol="0" anchor="ctr">
            <a:spAutoFit/>
          </a:bodyPr>
          <a:lstStyle/>
          <a:p>
            <a:pPr algn="ctr">
              <a:defRPr/>
            </a:pPr>
            <a:r>
              <a:rPr lang="en-AU" sz="2800" dirty="0">
                <a:solidFill>
                  <a:srgbClr val="00B050"/>
                </a:solidFill>
                <a:latin typeface="Century Gothic"/>
              </a:rPr>
              <a:t>they lost the war. </a:t>
            </a:r>
          </a:p>
          <a:p>
            <a:pPr algn="ctr">
              <a:defRPr/>
            </a:pPr>
            <a:endParaRPr kumimoji="0" lang="en-AU"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6E3A52AE-A05A-4B33-88B2-6957EC017320}"/>
              </a:ext>
            </a:extLst>
          </p:cNvPr>
          <p:cNvSpPr txBox="1"/>
          <p:nvPr/>
        </p:nvSpPr>
        <p:spPr>
          <a:xfrm>
            <a:off x="8112596" y="5541488"/>
            <a:ext cx="3584435" cy="954107"/>
          </a:xfrm>
          <a:prstGeom prst="rect">
            <a:avLst/>
          </a:prstGeom>
          <a:noFill/>
          <a:ln w="38100">
            <a:solidFill>
              <a:srgbClr val="FFC000"/>
            </a:solidFill>
          </a:ln>
        </p:spPr>
        <p:txBody>
          <a:bodyPr wrap="square" lIns="91440" tIns="45720" rIns="91440" bIns="45720" rtlCol="0" anchor="ctr">
            <a:spAutoFit/>
          </a:bodyPr>
          <a:lstStyle/>
          <a:p>
            <a:pPr algn="ctr">
              <a:defRPr/>
            </a:pPr>
            <a:r>
              <a:rPr lang="en-AU" sz="2800" dirty="0">
                <a:solidFill>
                  <a:srgbClr val="00B050"/>
                </a:solidFill>
                <a:latin typeface="Century Gothic"/>
              </a:rPr>
              <a:t>the English soldiers pursued them. </a:t>
            </a:r>
            <a:endParaRPr kumimoji="0" lang="en-AU"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3689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p:bldP spid="24" grpId="0" animBg="1"/>
      <p:bldP spid="26" grpId="0" animBg="1"/>
      <p:bldP spid="15"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600" y="2926622"/>
            <a:ext cx="11611397" cy="1077218"/>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Since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English</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soldiers left the wall to purse the Normans</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_____________. </a:t>
            </a:r>
          </a:p>
        </p:txBody>
      </p:sp>
      <p:sp>
        <p:nvSpPr>
          <p:cNvPr id="6" name="TextBox 5"/>
          <p:cNvSpPr txBox="1"/>
          <p:nvPr/>
        </p:nvSpPr>
        <p:spPr>
          <a:xfrm>
            <a:off x="251593" y="5359860"/>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Now that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English defence</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line was weakened</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____.</a:t>
            </a: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07772" y="52137"/>
            <a:ext cx="674078" cy="674078"/>
          </a:xfrm>
          <a:prstGeom prst="rect">
            <a:avLst/>
          </a:prstGeom>
        </p:spPr>
      </p:pic>
      <p:sp>
        <p:nvSpPr>
          <p:cNvPr id="7" name="TextBox 6">
            <a:extLst>
              <a:ext uri="{FF2B5EF4-FFF2-40B4-BE49-F238E27FC236}">
                <a16:creationId xmlns:a16="http://schemas.microsoft.com/office/drawing/2014/main" id="{BB7F1038-118C-4078-9CCB-BC3AAFED35D8}"/>
              </a:ext>
            </a:extLst>
          </p:cNvPr>
          <p:cNvSpPr txBox="1"/>
          <p:nvPr/>
        </p:nvSpPr>
        <p:spPr>
          <a:xfrm>
            <a:off x="251594" y="6091738"/>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After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 bloody 8 hour battle, _____________.</a:t>
            </a:r>
          </a:p>
        </p:txBody>
      </p:sp>
      <p:sp>
        <p:nvSpPr>
          <p:cNvPr id="8" name="TextBox 7">
            <a:extLst>
              <a:ext uri="{FF2B5EF4-FFF2-40B4-BE49-F238E27FC236}">
                <a16:creationId xmlns:a16="http://schemas.microsoft.com/office/drawing/2014/main" id="{CEF29379-86AC-4473-A4DC-7917A8059A2C}"/>
              </a:ext>
            </a:extLst>
          </p:cNvPr>
          <p:cNvSpPr txBox="1"/>
          <p:nvPr/>
        </p:nvSpPr>
        <p:spPr>
          <a:xfrm>
            <a:off x="251592" y="4112964"/>
            <a:ext cx="11611397" cy="1077218"/>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When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English</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soldiers approached the Normans after leaving the wall</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_______________.  </a:t>
            </a:r>
          </a:p>
        </p:txBody>
      </p:sp>
      <p:sp>
        <p:nvSpPr>
          <p:cNvPr id="11" name="Rectangle 10">
            <a:extLst>
              <a:ext uri="{FF2B5EF4-FFF2-40B4-BE49-F238E27FC236}">
                <a16:creationId xmlns:a16="http://schemas.microsoft.com/office/drawing/2014/main" id="{1119E483-FA45-48BD-B189-563FBD86FBA1}"/>
              </a:ext>
            </a:extLst>
          </p:cNvPr>
          <p:cNvSpPr/>
          <p:nvPr/>
        </p:nvSpPr>
        <p:spPr>
          <a:xfrm>
            <a:off x="447189" y="518466"/>
            <a:ext cx="7819496" cy="1938992"/>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Decide what the subordinating conjunction is depicting.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Generate an independent clause that relates to the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pic>
        <p:nvPicPr>
          <p:cNvPr id="10" name="Picture 9">
            <a:extLst>
              <a:ext uri="{FF2B5EF4-FFF2-40B4-BE49-F238E27FC236}">
                <a16:creationId xmlns:a16="http://schemas.microsoft.com/office/drawing/2014/main" id="{6816D57D-9F2E-4DF1-97D0-57FDE94B3655}"/>
              </a:ext>
            </a:extLst>
          </p:cNvPr>
          <p:cNvPicPr>
            <a:picLocks noChangeAspect="1"/>
          </p:cNvPicPr>
          <p:nvPr/>
        </p:nvPicPr>
        <p:blipFill>
          <a:blip r:embed="rId3"/>
          <a:stretch>
            <a:fillRect/>
          </a:stretch>
        </p:blipFill>
        <p:spPr>
          <a:xfrm>
            <a:off x="8389993" y="748691"/>
            <a:ext cx="3354817" cy="2059115"/>
          </a:xfrm>
          <a:prstGeom prst="rect">
            <a:avLst/>
          </a:prstGeom>
        </p:spPr>
      </p:pic>
    </p:spTree>
    <p:extLst>
      <p:ext uri="{BB962C8B-B14F-4D97-AF65-F5344CB8AC3E}">
        <p14:creationId xmlns:p14="http://schemas.microsoft.com/office/powerpoint/2010/main" val="20188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516525-113D-4E2D-9BD9-558FDECF9B34}"/>
              </a:ext>
            </a:extLst>
          </p:cNvPr>
          <p:cNvGraphicFramePr>
            <a:graphicFrameLocks noGrp="1"/>
          </p:cNvGraphicFramePr>
          <p:nvPr>
            <p:extLst>
              <p:ext uri="{D42A27DB-BD31-4B8C-83A1-F6EECF244321}">
                <p14:modId xmlns:p14="http://schemas.microsoft.com/office/powerpoint/2010/main" val="1642088072"/>
              </p:ext>
            </p:extLst>
          </p:nvPr>
        </p:nvGraphicFramePr>
        <p:xfrm>
          <a:off x="237494" y="728710"/>
          <a:ext cx="11717012" cy="5212337"/>
        </p:xfrm>
        <a:graphic>
          <a:graphicData uri="http://schemas.openxmlformats.org/drawingml/2006/table">
            <a:tbl>
              <a:tblPr firstRow="1" firstCol="1" bandRow="1">
                <a:tableStyleId>{5C22544A-7EE6-4342-B048-85BDC9FD1C3A}</a:tableStyleId>
              </a:tblPr>
              <a:tblGrid>
                <a:gridCol w="577064">
                  <a:extLst>
                    <a:ext uri="{9D8B030D-6E8A-4147-A177-3AD203B41FA5}">
                      <a16:colId xmlns:a16="http://schemas.microsoft.com/office/drawing/2014/main" val="1186486450"/>
                    </a:ext>
                  </a:extLst>
                </a:gridCol>
                <a:gridCol w="1656136">
                  <a:extLst>
                    <a:ext uri="{9D8B030D-6E8A-4147-A177-3AD203B41FA5}">
                      <a16:colId xmlns:a16="http://schemas.microsoft.com/office/drawing/2014/main" val="2685212800"/>
                    </a:ext>
                  </a:extLst>
                </a:gridCol>
                <a:gridCol w="3092844">
                  <a:extLst>
                    <a:ext uri="{9D8B030D-6E8A-4147-A177-3AD203B41FA5}">
                      <a16:colId xmlns:a16="http://schemas.microsoft.com/office/drawing/2014/main" val="4069077221"/>
                    </a:ext>
                  </a:extLst>
                </a:gridCol>
                <a:gridCol w="3006873">
                  <a:extLst>
                    <a:ext uri="{9D8B030D-6E8A-4147-A177-3AD203B41FA5}">
                      <a16:colId xmlns:a16="http://schemas.microsoft.com/office/drawing/2014/main" val="2864326499"/>
                    </a:ext>
                  </a:extLst>
                </a:gridCol>
                <a:gridCol w="1159726">
                  <a:extLst>
                    <a:ext uri="{9D8B030D-6E8A-4147-A177-3AD203B41FA5}">
                      <a16:colId xmlns:a16="http://schemas.microsoft.com/office/drawing/2014/main" val="2967317441"/>
                    </a:ext>
                  </a:extLst>
                </a:gridCol>
                <a:gridCol w="2224369">
                  <a:extLst>
                    <a:ext uri="{9D8B030D-6E8A-4147-A177-3AD203B41FA5}">
                      <a16:colId xmlns:a16="http://schemas.microsoft.com/office/drawing/2014/main" val="1265329991"/>
                    </a:ext>
                  </a:extLst>
                </a:gridCol>
              </a:tblGrid>
              <a:tr h="540442">
                <a:tc gridSpan="4">
                  <a:txBody>
                    <a:bodyPr/>
                    <a:lstStyle/>
                    <a:p>
                      <a:pPr>
                        <a:lnSpc>
                          <a:spcPct val="107000"/>
                        </a:lnSpc>
                        <a:spcAft>
                          <a:spcPts val="0"/>
                        </a:spcAft>
                      </a:pPr>
                      <a:r>
                        <a:rPr lang="en-AU" sz="1100">
                          <a:solidFill>
                            <a:sysClr val="windowText" lastClr="000000"/>
                          </a:solidFill>
                          <a:effectLst/>
                          <a:latin typeface="Century Gothic" panose="020B0502020202020204" pitchFamily="34" charset="0"/>
                        </a:rPr>
                        <a:t>Knowledge Unit: The Middle Ages</a:t>
                      </a:r>
                    </a:p>
                    <a:p>
                      <a:pPr>
                        <a:lnSpc>
                          <a:spcPct val="107000"/>
                        </a:lnSpc>
                        <a:spcAft>
                          <a:spcPts val="0"/>
                        </a:spcAft>
                      </a:pPr>
                      <a:r>
                        <a:rPr lang="en-AU" sz="1100">
                          <a:solidFill>
                            <a:sysClr val="windowText" lastClr="000000"/>
                          </a:solidFill>
                          <a:effectLst/>
                          <a:latin typeface="Century Gothic" panose="020B0502020202020204" pitchFamily="34" charset="0"/>
                        </a:rPr>
                        <a:t>Year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mpd="sng">
                      <a:noFill/>
                    </a:ln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37511"/>
                  </a:ext>
                </a:extLst>
              </a:tr>
              <a:tr h="504412">
                <a:tc>
                  <a:txBody>
                    <a:bodyPr/>
                    <a:lstStyle/>
                    <a:p>
                      <a:pPr algn="ctr">
                        <a:lnSpc>
                          <a:spcPct val="107000"/>
                        </a:lnSpc>
                        <a:spcAft>
                          <a:spcPts val="0"/>
                        </a:spcAft>
                      </a:pPr>
                      <a:r>
                        <a:rPr lang="en-AU" sz="1000" b="1" dirty="0">
                          <a:solidFill>
                            <a:sysClr val="windowText" lastClr="000000"/>
                          </a:solidFill>
                          <a:effectLst/>
                          <a:latin typeface="Century Gothic" panose="020B0502020202020204" pitchFamily="34" charset="0"/>
                        </a:rPr>
                        <a:t>Lesson #</a:t>
                      </a:r>
                      <a:endParaRPr lang="en-AU"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Lesson Title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Learning Objective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Big Question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Vocabulary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Embedded Writing Task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extLst>
                  <a:ext uri="{0D108BD9-81ED-4DB2-BD59-A6C34878D82A}">
                    <a16:rowId xmlns:a16="http://schemas.microsoft.com/office/drawing/2014/main" val="775131057"/>
                  </a:ext>
                </a:extLst>
              </a:tr>
              <a:tr h="621838">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1</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Welcome to the Middle Ages Part 1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I can describe what happened when the Roman Empire broke apart into the eastern and western parts.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What happened when the Roman Empire broke apart into the eastern and western parts?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infamous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lvl="0" indent="-185737"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Because, but, so sentence stems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0185588"/>
                  </a:ext>
                </a:extLst>
              </a:tr>
              <a:tr h="558454">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Welcome to the Middle Ages Part 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compare and contrast some features of life in the Middle Ages to life now.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What are some of the similarities and differences between life in the Middle Ages and life now?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adorn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185737"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Generate sentences using subordinating conjunctions showing comparison, concession or contrast,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6991344"/>
                  </a:ext>
                </a:extLst>
              </a:tr>
              <a:tr h="558454">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To The Manor Born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I can describe differences between the lives of serfs and the lives of lords.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100">
                          <a:effectLst/>
                          <a:latin typeface="Century Gothic" panose="020B0502020202020204" pitchFamily="34" charset="0"/>
                          <a:ea typeface="Calibri" panose="020F0502020204030204" pitchFamily="34" charset="0"/>
                          <a:cs typeface="Times New Roman" panose="02020603050405020304" pitchFamily="18" charset="0"/>
                        </a:rPr>
                        <a:t>What are the differences between the lives of serfs and the lives of lords?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rival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 on differences between lives of lords and serfs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51737"/>
                  </a:ext>
                </a:extLst>
              </a:tr>
              <a:tr h="621838">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rPr>
                        <a:t>4</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Jousting Knights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describe the purpose of knights in the Middle Ages.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was the purpose of knights in the Middle Ages?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influential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Read, write, discuss revise cycle</a:t>
                      </a:r>
                    </a:p>
                    <a:p>
                      <a:pPr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Convert fragments to sentences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732002"/>
                  </a:ext>
                </a:extLst>
              </a:tr>
              <a:tr h="558454">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rPr>
                        <a:t>5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Gloomy Castles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describe the features of castles in the Middle Ages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were the features of castles in the Middle Ages?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siege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185737"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 on the features of castles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290269"/>
                  </a:ext>
                </a:extLst>
              </a:tr>
              <a:tr h="486397">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rPr>
                        <a:t>6</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Merchants, Markets and Mud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I can explain how trade contributed to the development of the middle class and medieval towns.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How did trade contribute to the development of the middle class and medieval towns?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thrive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Sentence Combining</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604867"/>
                  </a:ext>
                </a:extLst>
              </a:tr>
              <a:tr h="64294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dirty="0">
                          <a:solidFill>
                            <a:sysClr val="windowText" lastClr="000000"/>
                          </a:solidFill>
                          <a:effectLst/>
                          <a:latin typeface="Century Gothic" panose="020B0502020202020204" pitchFamily="34" charset="0"/>
                        </a:rPr>
                        <a:t>7</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a:effectLst/>
                          <a:latin typeface="Century Gothic" panose="020B0502020202020204" pitchFamily="34" charset="0"/>
                          <a:ea typeface="Calibri" panose="020F0502020204030204" pitchFamily="34" charset="0"/>
                          <a:cs typeface="Times New Roman" panose="02020603050405020304" pitchFamily="18" charset="0"/>
                        </a:rPr>
                        <a:t>Towns in the Middle Ages and Women in the Middle Ages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identify features of medieval towns.</a:t>
                      </a:r>
                      <a:endParaRPr lang="en-AU" sz="11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are some of the features of medieval towns?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discard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 on features of medieval towns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408561"/>
                  </a:ext>
                </a:extLst>
              </a:tr>
            </a:tbl>
          </a:graphicData>
        </a:graphic>
      </p:graphicFrame>
    </p:spTree>
    <p:extLst>
      <p:ext uri="{BB962C8B-B14F-4D97-AF65-F5344CB8AC3E}">
        <p14:creationId xmlns:p14="http://schemas.microsoft.com/office/powerpoint/2010/main" val="114708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u="sng">
                <a:solidFill>
                  <a:schemeClr val="tx1"/>
                </a:solidFill>
                <a:latin typeface="Century Gothic" panose="020B0502020202020204" pitchFamily="34" charset="0"/>
                <a:ea typeface="Segoe UI Symbol" panose="020B0502040204020203" pitchFamily="34" charset="0"/>
              </a:rPr>
              <a:t>Our Big Question:</a:t>
            </a:r>
          </a:p>
          <a:p>
            <a:pPr algn="ctr"/>
            <a:endParaRPr lang="en-US" sz="2400" b="0">
              <a:solidFill>
                <a:schemeClr val="tx1"/>
              </a:solidFill>
              <a:latin typeface="Century Gothic" panose="020B0502020202020204" pitchFamily="34" charset="0"/>
              <a:ea typeface="Segoe UI Symbol" panose="020B0502040204020203" pitchFamily="34" charset="0"/>
            </a:endParaRPr>
          </a:p>
          <a:p>
            <a:pPr algn="ctr"/>
            <a:r>
              <a:rPr lang="en-AU" sz="2400" b="0">
                <a:solidFill>
                  <a:schemeClr val="tx1"/>
                </a:solidFill>
                <a:latin typeface="Century Gothic" panose="020B0502020202020204" pitchFamily="34" charset="0"/>
                <a:ea typeface="Segoe UI Symbol" panose="020B0502040204020203" pitchFamily="34" charset="0"/>
              </a:rPr>
              <a:t>What happened when the Roman Empire broke apart into the eastern and western parts? </a:t>
            </a:r>
          </a:p>
          <a:p>
            <a:pPr algn="ctr"/>
            <a:endParaRPr lang="en-AU" sz="2400" b="0">
              <a:solidFill>
                <a:schemeClr val="tx1"/>
              </a:solidFill>
              <a:latin typeface="+mn-lt"/>
              <a:ea typeface="Segoe UI Symbol" panose="020B0502040204020203" pitchFamily="34" charset="0"/>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r>
              <a:rPr lang="en-US" sz="1000">
                <a:solidFill>
                  <a:schemeClr val="bg1"/>
                </a:solidFill>
                <a:latin typeface="Century Gothic" panose="020B0502020202020204" pitchFamily="34" charset="0"/>
              </a:rPr>
              <a:t>Ask question</a:t>
            </a:r>
          </a:p>
          <a:p>
            <a:r>
              <a:rPr lang="en-US" sz="1000">
                <a:solidFill>
                  <a:schemeClr val="bg1"/>
                </a:solidFill>
                <a:latin typeface="Century Gothic" panose="020B0502020202020204" pitchFamily="34" charset="0"/>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b="1">
                <a:latin typeface="Century Gothic" panose="020B0502020202020204" pitchFamily="34" charset="0"/>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0" name="Picture 19">
            <a:extLst>
              <a:ext uri="{FF2B5EF4-FFF2-40B4-BE49-F238E27FC236}">
                <a16:creationId xmlns:a16="http://schemas.microsoft.com/office/drawing/2014/main" id="{DE3C4D7B-10A6-4198-89BD-02E8734CC709}"/>
              </a:ext>
            </a:extLst>
          </p:cNvPr>
          <p:cNvPicPr>
            <a:picLocks noChangeAspect="1"/>
          </p:cNvPicPr>
          <p:nvPr/>
        </p:nvPicPr>
        <p:blipFill>
          <a:blip r:embed="rId5"/>
          <a:stretch>
            <a:fillRect/>
          </a:stretch>
        </p:blipFill>
        <p:spPr>
          <a:xfrm>
            <a:off x="2215713" y="3373112"/>
            <a:ext cx="4190163" cy="3368429"/>
          </a:xfrm>
          <a:prstGeom prst="rect">
            <a:avLst/>
          </a:prstGeom>
        </p:spPr>
      </p:pic>
      <p:pic>
        <p:nvPicPr>
          <p:cNvPr id="21" name="Picture 20">
            <a:extLst>
              <a:ext uri="{FF2B5EF4-FFF2-40B4-BE49-F238E27FC236}">
                <a16:creationId xmlns:a16="http://schemas.microsoft.com/office/drawing/2014/main" id="{E0769C02-A0CA-4774-84FB-E6EC4ACE18C4}"/>
              </a:ext>
            </a:extLst>
          </p:cNvPr>
          <p:cNvPicPr>
            <a:picLocks noChangeAspect="1"/>
          </p:cNvPicPr>
          <p:nvPr/>
        </p:nvPicPr>
        <p:blipFill>
          <a:blip r:embed="rId6"/>
          <a:stretch>
            <a:fillRect/>
          </a:stretch>
        </p:blipFill>
        <p:spPr>
          <a:xfrm>
            <a:off x="1487985" y="748692"/>
            <a:ext cx="4917891" cy="2507961"/>
          </a:xfrm>
          <a:prstGeom prst="rect">
            <a:avLst/>
          </a:prstGeom>
        </p:spPr>
      </p:pic>
      <p:pic>
        <p:nvPicPr>
          <p:cNvPr id="22" name="Picture 21">
            <a:extLst>
              <a:ext uri="{FF2B5EF4-FFF2-40B4-BE49-F238E27FC236}">
                <a16:creationId xmlns:a16="http://schemas.microsoft.com/office/drawing/2014/main" id="{1946AE53-F4AC-4339-B828-C4A6FF8254D2}"/>
              </a:ext>
            </a:extLst>
          </p:cNvPr>
          <p:cNvPicPr>
            <a:picLocks noChangeAspect="1"/>
          </p:cNvPicPr>
          <p:nvPr/>
        </p:nvPicPr>
        <p:blipFill rotWithShape="1">
          <a:blip r:embed="rId7"/>
          <a:srcRect l="1978" t="-495" b="1218"/>
          <a:stretch/>
        </p:blipFill>
        <p:spPr>
          <a:xfrm>
            <a:off x="63778" y="3256653"/>
            <a:ext cx="1876425" cy="3601347"/>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8"/>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9"/>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10"/>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11"/>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1897115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Henry II and Law and Order </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10</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What important changes did King Henry II make to the laws of England?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14440265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a:ea typeface="+mn-ea"/>
                <a:cs typeface="+mn-cs"/>
              </a:rPr>
              <a:t>acquire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7625202" y="439912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559136" y="4420926"/>
            <a:ext cx="1948701" cy="1628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528396" y="437731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7949044" y="4413336"/>
            <a:ext cx="1680751" cy="1704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FBEA7C6-3A92-4141-ACAC-DA74EA467D11}"/>
              </a:ext>
            </a:extLst>
          </p:cNvPr>
          <p:cNvSpPr/>
          <p:nvPr/>
        </p:nvSpPr>
        <p:spPr>
          <a:xfrm>
            <a:off x="4625361" y="439912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2474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20001"/>
                </a:solidFill>
                <a:effectLst/>
                <a:uLnTx/>
                <a:uFillTx/>
                <a:latin typeface="Arial Rounded MT Bold"/>
                <a:ea typeface="+mn-ea"/>
                <a:cs typeface="Manjari" panose="02000503000000000000" pitchFamily="2" charset="0"/>
              </a:rPr>
              <a:t>acquire</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rPr>
              <a:t>to buy, get or obtain for oneself</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6885240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acquire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acquire</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acquire?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acquire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0482" name="Picture 2" descr="Jannie Pretend Play Shopping and Buying Toys for Kids at the Mall - YouTube">
            <a:extLst>
              <a:ext uri="{FF2B5EF4-FFF2-40B4-BE49-F238E27FC236}">
                <a16:creationId xmlns:a16="http://schemas.microsoft.com/office/drawing/2014/main" id="{37A7DD49-BD53-41F4-B301-7C1C1A913F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04" y="1963182"/>
            <a:ext cx="5211796" cy="293163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What do you do when you lose a toy? — Bayard Children's Magazines">
            <a:extLst>
              <a:ext uri="{FF2B5EF4-FFF2-40B4-BE49-F238E27FC236}">
                <a16:creationId xmlns:a16="http://schemas.microsoft.com/office/drawing/2014/main" id="{7460DC66-CFF0-4B94-8E2C-13D4F480A1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9403" y="2238891"/>
            <a:ext cx="5193203" cy="238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20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acquire?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acquire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9458" name="Picture 2" descr="Tokyo Olympics: Athletes Will Have To Put On Their Own Medals : Live  Updates: The Tokyo Olympics : NPR">
            <a:extLst>
              <a:ext uri="{FF2B5EF4-FFF2-40B4-BE49-F238E27FC236}">
                <a16:creationId xmlns:a16="http://schemas.microsoft.com/office/drawing/2014/main" id="{A0CA6FF6-AF92-4599-90C3-79B73EA66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69" y="2328863"/>
            <a:ext cx="4852461" cy="314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2333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Mark worked hard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acquire</a:t>
            </a: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 a shiny new bicycle for his birthday.</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730709"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explorers were thrilled to </a:t>
            </a:r>
            <a:r>
              <a:rPr lang="en-AU" sz="3600" dirty="0">
                <a:solidFill>
                  <a:srgbClr val="FF0000"/>
                </a:solidFill>
                <a:latin typeface="Century Gothic"/>
                <a:cs typeface="Manjari" panose="02000503000000000000" pitchFamily="2" charset="0"/>
              </a:rPr>
              <a:t>acquire</a:t>
            </a:r>
            <a:r>
              <a:rPr lang="en-AU" sz="3600" dirty="0">
                <a:solidFill>
                  <a:srgbClr val="003A47"/>
                </a:solidFill>
                <a:latin typeface="Century Gothic"/>
                <a:cs typeface="Manjari" panose="02000503000000000000" pitchFamily="2" charset="0"/>
              </a:rPr>
              <a:t> a treasure map that led them on an exciting adventure.</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131184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students were eager to </a:t>
            </a:r>
            <a:r>
              <a:rPr lang="en-AU" sz="3600" dirty="0">
                <a:solidFill>
                  <a:srgbClr val="FF0000"/>
                </a:solidFill>
                <a:latin typeface="Century Gothic"/>
                <a:cs typeface="Manjari" panose="02000503000000000000" pitchFamily="2" charset="0"/>
              </a:rPr>
              <a:t>acquire</a:t>
            </a:r>
            <a:r>
              <a:rPr lang="en-AU" sz="3600" dirty="0">
                <a:solidFill>
                  <a:srgbClr val="003A47"/>
                </a:solidFill>
                <a:latin typeface="Century Gothic"/>
                <a:cs typeface="Manjari" panose="02000503000000000000" pitchFamily="2" charset="0"/>
              </a:rPr>
              <a:t> new knowledge and skills in their science class.</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8464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acquire?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acquire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8434" name="Picture 2" descr="3 Things That You Need to Consider When Buying a Car">
            <a:extLst>
              <a:ext uri="{FF2B5EF4-FFF2-40B4-BE49-F238E27FC236}">
                <a16:creationId xmlns:a16="http://schemas.microsoft.com/office/drawing/2014/main" id="{9A8E688E-8A5D-43CC-BCCD-377C7453A9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3729" y="3900952"/>
            <a:ext cx="3050658" cy="200471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Graduation - University of Canberra">
            <a:extLst>
              <a:ext uri="{FF2B5EF4-FFF2-40B4-BE49-F238E27FC236}">
                <a16:creationId xmlns:a16="http://schemas.microsoft.com/office/drawing/2014/main" id="{0B671988-2470-4AA7-B378-AA50629931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4629" y="3966190"/>
            <a:ext cx="3331986" cy="187424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Lost My Car Keys No Spare - What To Do (Replace Car Keys Fast)">
            <a:extLst>
              <a:ext uri="{FF2B5EF4-FFF2-40B4-BE49-F238E27FC236}">
                <a16:creationId xmlns:a16="http://schemas.microsoft.com/office/drawing/2014/main" id="{9E80286C-B906-48AA-982A-62C14B7BB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7633" y="1042836"/>
            <a:ext cx="3282850" cy="173334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26,934 Best Buy Photos &amp; High Res Pictures - Getty Images">
            <a:extLst>
              <a:ext uri="{FF2B5EF4-FFF2-40B4-BE49-F238E27FC236}">
                <a16:creationId xmlns:a16="http://schemas.microsoft.com/office/drawing/2014/main" id="{62221FF2-2943-4E1D-B5CA-623C5AFC75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4960" y="880311"/>
            <a:ext cx="3251323" cy="216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78261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acquire</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acquire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Sarah's dad helped her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acquire</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a new soccer ball so she could practice her favourite sport.</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I went to the music room, so that I could listen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acquire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practise for One Big Voice. </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Amy and her family went to the farm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acquire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fresh eggs from the chickens.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3663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Verb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to get</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ac/quire</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obtain, get, gain</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840902" y="2173862"/>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acquire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5453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mid-15c.,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acqueren</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from Old French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aquerre</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meaning to "acquire, gain, earn, procure"</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8809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acquire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7772006B-60F2-48D3-97D0-923CF10C6918}"/>
              </a:ext>
            </a:extLst>
          </p:cNvPr>
          <p:cNvPicPr>
            <a:picLocks noChangeAspect="1"/>
          </p:cNvPicPr>
          <p:nvPr/>
        </p:nvPicPr>
        <p:blipFill>
          <a:blip r:embed="rId5"/>
          <a:stretch>
            <a:fillRect/>
          </a:stretch>
        </p:blipFill>
        <p:spPr>
          <a:xfrm>
            <a:off x="237045" y="1179935"/>
            <a:ext cx="4705830" cy="1668549"/>
          </a:xfrm>
          <a:prstGeom prst="rect">
            <a:avLst/>
          </a:prstGeom>
        </p:spPr>
      </p:pic>
    </p:spTree>
    <p:extLst>
      <p:ext uri="{BB962C8B-B14F-4D97-AF65-F5344CB8AC3E}">
        <p14:creationId xmlns:p14="http://schemas.microsoft.com/office/powerpoint/2010/main" val="57351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a:latin typeface="Century Gothic" panose="020B0502020202020204" pitchFamily="34" charset="0"/>
              </a:rPr>
              <a:t>I can recall important changes that King Henry II made to the laws of England.</a:t>
            </a:r>
          </a:p>
        </p:txBody>
      </p:sp>
    </p:spTree>
    <p:extLst>
      <p:ext uri="{BB962C8B-B14F-4D97-AF65-F5344CB8AC3E}">
        <p14:creationId xmlns:p14="http://schemas.microsoft.com/office/powerpoint/2010/main" val="705703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03887"/>
            <a:ext cx="11734786" cy="5419882"/>
          </a:xfrm>
          <a:prstGeom prst="rect">
            <a:avLst/>
          </a:prstGeom>
          <a:solidFill>
            <a:schemeClr val="bg1"/>
          </a:solidFill>
          <a:ln>
            <a:solidFill>
              <a:srgbClr val="000000"/>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a:ea typeface="Segoe UI Symbol"/>
                <a:cs typeface="+mn-cs"/>
              </a:rPr>
              <a:t>In your book, complete because, but, so sentence stems. </a:t>
            </a:r>
            <a:endPar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The Roman Empire broke into east and west parts because ________________________________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The Roman Empire broke into east and west parts</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Calibri" panose="020F0502020204030204"/>
              </a:rPr>
              <a:t>, </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but ___________________________________. </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The Roman Empire broke into east and west parts, so _____________________________________.</a:t>
            </a:r>
            <a:endParaRPr kumimoji="0" lang="en-AU" sz="1800" b="0" i="0" u="none" strike="noStrike" kern="1200" cap="none" spc="0" normalizeH="0" baseline="0" noProof="0" dirty="0">
              <a:ln>
                <a:noFill/>
              </a:ln>
              <a:solidFill>
                <a:srgbClr val="000000"/>
              </a:solidFill>
              <a:effectLst/>
              <a:uLnTx/>
              <a:uFillTx/>
              <a:latin typeface="Century Gothic"/>
              <a:ea typeface="Segoe UI Symbol"/>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At this time, people turned to the Catholic Church because ______________________________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At this time, people turned to the Catholic Church , but __________________________________ .</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At this time, people turned to the Catholic Church, so ____________________________________ .</a:t>
            </a: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314548058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87036" y="1053625"/>
            <a:ext cx="6348846"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Finally, in 1154 CE, 67 years after William’s death, his great-grandson, Henry II, became king. Just like his great-grandfather, Henry II became the Duke of Normandy. Bright and determined, he made major </a:t>
            </a:r>
            <a:r>
              <a:rPr lang="en-AU" b="1" dirty="0">
                <a:latin typeface="Century Gothic" panose="020B0502020202020204" pitchFamily="34" charset="0"/>
              </a:rPr>
              <a:t>reform</a:t>
            </a:r>
            <a:r>
              <a:rPr lang="en-AU" dirty="0">
                <a:latin typeface="Century Gothic" panose="020B0502020202020204" pitchFamily="34" charset="0"/>
              </a:rPr>
              <a:t>s in justice, finance, and the armed forces. The first thing he did was to challenge the nobles who had been fighting among themselves for years. By this time, many nobles had </a:t>
            </a:r>
            <a:r>
              <a:rPr lang="en-AU" b="1" dirty="0">
                <a:latin typeface="Century Gothic" panose="020B0502020202020204" pitchFamily="34" charset="0"/>
              </a:rPr>
              <a:t>acquired </a:t>
            </a:r>
            <a:r>
              <a:rPr lang="en-AU" dirty="0">
                <a:latin typeface="Century Gothic" panose="020B0502020202020204" pitchFamily="34" charset="0"/>
              </a:rPr>
              <a:t>great wealth. They built castles for themselves. They formed their own armies, led by knights. Henry II ordered that all castles built without royal approval be torn down. He also imposed a tax on the nobles. This tax, known as the shield tax, had been used before by Henry I. Instead of asking the nobles to provide soldiers for his army, the king asked for money. With this money, Henry II was able to hire soldiers for his own army. The king treated anyone who questioned his authority </a:t>
            </a:r>
            <a:r>
              <a:rPr lang="en-AU" b="1" dirty="0">
                <a:latin typeface="Century Gothic" panose="020B0502020202020204" pitchFamily="34" charset="0"/>
              </a:rPr>
              <a:t>mercilessly. </a:t>
            </a:r>
            <a:endPar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was the shield tax and what did Henry II do with this money?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547476"/>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shield tax was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540507"/>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23578"/>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shield tax was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imposed by Henry II</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on the nobles. He asked for money from the nobles that he used to hire soldiers for his own army.</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478EDC47-6093-4478-B3C3-5FAA20CD3913}"/>
              </a:ext>
            </a:extLst>
          </p:cNvPr>
          <p:cNvSpPr/>
          <p:nvPr/>
        </p:nvSpPr>
        <p:spPr>
          <a:xfrm>
            <a:off x="9762042" y="5072097"/>
            <a:ext cx="254736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reform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change</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impose </a:t>
            </a:r>
            <a:r>
              <a:rPr lang="en-AU" sz="1400" dirty="0">
                <a:solidFill>
                  <a:srgbClr val="000000"/>
                </a:solidFill>
                <a:latin typeface="Century Gothic" panose="020B0502020202020204" pitchFamily="34" charset="0"/>
                <a:ea typeface="Segoe UI Symbol" panose="020B0502040204020203" pitchFamily="34" charset="0"/>
                <a:cs typeface="Times" charset="0"/>
              </a:rPr>
              <a:t>(verb) force on someone</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mercilessly</a:t>
            </a:r>
            <a:r>
              <a:rPr lang="en-AU" sz="1400" dirty="0">
                <a:solidFill>
                  <a:srgbClr val="000000"/>
                </a:solidFill>
                <a:latin typeface="Century Gothic" panose="020B0502020202020204" pitchFamily="34" charset="0"/>
                <a:ea typeface="Segoe UI Symbol" panose="020B0502040204020203" pitchFamily="34" charset="0"/>
                <a:cs typeface="Times" charset="0"/>
              </a:rPr>
              <a:t> (adverb) done with cruelty or harshness</a:t>
            </a:r>
          </a:p>
        </p:txBody>
      </p:sp>
      <p:pic>
        <p:nvPicPr>
          <p:cNvPr id="8" name="Picture 7">
            <a:extLst>
              <a:ext uri="{FF2B5EF4-FFF2-40B4-BE49-F238E27FC236}">
                <a16:creationId xmlns:a16="http://schemas.microsoft.com/office/drawing/2014/main" id="{3901686A-EBED-4CA0-8C79-0463A998B103}"/>
              </a:ext>
            </a:extLst>
          </p:cNvPr>
          <p:cNvPicPr>
            <a:picLocks noChangeAspect="1"/>
          </p:cNvPicPr>
          <p:nvPr/>
        </p:nvPicPr>
        <p:blipFill>
          <a:blip r:embed="rId6"/>
          <a:stretch>
            <a:fillRect/>
          </a:stretch>
        </p:blipFill>
        <p:spPr>
          <a:xfrm>
            <a:off x="6733424" y="2008507"/>
            <a:ext cx="2614921" cy="3801477"/>
          </a:xfrm>
          <a:prstGeom prst="rect">
            <a:avLst/>
          </a:prstGeom>
        </p:spPr>
      </p:pic>
    </p:spTree>
    <p:extLst>
      <p:ext uri="{BB962C8B-B14F-4D97-AF65-F5344CB8AC3E}">
        <p14:creationId xmlns:p14="http://schemas.microsoft.com/office/powerpoint/2010/main" val="32298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69" y="1061086"/>
            <a:ext cx="8990785" cy="37168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Next, Henry II turned his attention to law and order. England had different courts assigned to deal with various crimes. For example, local lords held manor courts to deal with local affairs. There were also Church courts. The king’s court took care of serious crimes such as murder and </a:t>
            </a:r>
            <a:r>
              <a:rPr lang="en-AU" b="1">
                <a:latin typeface="Century Gothic" panose="020B0502020202020204" pitchFamily="34" charset="0"/>
              </a:rPr>
              <a:t>treason.</a:t>
            </a:r>
            <a:r>
              <a:rPr lang="en-AU">
                <a:latin typeface="Century Gothic" panose="020B0502020202020204"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In the Middle Ages, there was a method of proof called trial by ordeal. This meant that the accused might be asked to prove his innocence by going through a certain ordeal. For example, the accused might have to pick up a piece of red-hot metal, be tossed into a pond, or fight an opponent. People believed that if the accused survived the ordeal, it was a sign from God that he was </a:t>
            </a:r>
            <a:r>
              <a:rPr lang="en-AU" b="1">
                <a:latin typeface="Century Gothic" panose="020B0502020202020204" pitchFamily="34" charset="0"/>
              </a:rPr>
              <a:t>innocent.</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Do you think trial by ordeal was a good way to prove someone’s innocence? Why or why not?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think trial by ordeal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was/was not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good way to prove someone’s innocence because 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16622"/>
            <a:ext cx="2213802" cy="23423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trial by ordeal was/was not a good way to prove someone’s innocence because </a:t>
            </a:r>
            <a:r>
              <a:rPr lang="en-AU" sz="1200" b="1" dirty="0">
                <a:solidFill>
                  <a:srgbClr val="000000"/>
                </a:solidFill>
                <a:latin typeface="Century Gothic" panose="020B0502020202020204" pitchFamily="34" charset="0"/>
              </a:rPr>
              <a:t>the ordeals had nothing to do with proof of the crime but with physical strength and endurance. As a result, stronger people who were guilty may be found innocent and weaker people who were innocent might be found guilty.</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C3E9F930-FA39-4E8A-9208-D4EE63411899}"/>
              </a:ext>
            </a:extLst>
          </p:cNvPr>
          <p:cNvSpPr/>
          <p:nvPr/>
        </p:nvSpPr>
        <p:spPr>
          <a:xfrm>
            <a:off x="9762042" y="5072097"/>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treason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the crime of being disloyal to ones country</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innocent </a:t>
            </a:r>
            <a:r>
              <a:rPr lang="en-AU" sz="1400" dirty="0">
                <a:solidFill>
                  <a:srgbClr val="000000"/>
                </a:solidFill>
                <a:latin typeface="Century Gothic" panose="020B0502020202020204" pitchFamily="34" charset="0"/>
                <a:ea typeface="Segoe UI Symbol" panose="020B0502040204020203" pitchFamily="34" charset="0"/>
                <a:cs typeface="Times" charset="0"/>
              </a:rPr>
              <a:t>(adjective) not guilty of a crime or other bad act</a:t>
            </a:r>
          </a:p>
        </p:txBody>
      </p:sp>
      <p:sp>
        <p:nvSpPr>
          <p:cNvPr id="17" name="TextBox 16">
            <a:extLst>
              <a:ext uri="{FF2B5EF4-FFF2-40B4-BE49-F238E27FC236}">
                <a16:creationId xmlns:a16="http://schemas.microsoft.com/office/drawing/2014/main" id="{DA5476CA-1F3D-4B59-B627-C4AE99FA9EDC}"/>
              </a:ext>
            </a:extLst>
          </p:cNvPr>
          <p:cNvSpPr txBox="1"/>
          <p:nvPr/>
        </p:nvSpPr>
        <p:spPr>
          <a:xfrm rot="16200000">
            <a:off x="8684210" y="3082698"/>
            <a:ext cx="1920847"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may vary</a:t>
            </a:r>
          </a:p>
        </p:txBody>
      </p:sp>
    </p:spTree>
    <p:extLst>
      <p:ext uri="{BB962C8B-B14F-4D97-AF65-F5344CB8AC3E}">
        <p14:creationId xmlns:p14="http://schemas.microsoft.com/office/powerpoint/2010/main" val="172915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69" y="1061086"/>
            <a:ext cx="8990785" cy="172245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Henry II set up a fairer legal system. He created a circuit court system. This meant that royal justices or judges went out into the countryside to hear cases. Their decisions helped decide future cases and ultimately became the basis of common law, or the law of the land. By the time he died in 1189 CE, Henry II had done a lot to </a:t>
            </a:r>
            <a:r>
              <a:rPr lang="en-AU" b="1">
                <a:latin typeface="Century Gothic" panose="020B0502020202020204" pitchFamily="34" charset="0"/>
              </a:rPr>
              <a:t>restore </a:t>
            </a:r>
            <a:r>
              <a:rPr lang="en-AU">
                <a:latin typeface="Century Gothic" panose="020B0502020202020204" pitchFamily="34" charset="0"/>
              </a:rPr>
              <a:t>the power and authority of the English monarchy.</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text says Henry did a lot to restore the power and authority of the English monarchy. Based on the meaning of the word restore, what does this sentence mean?</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223456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sentence means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225764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219262"/>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This sentence</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means </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Henry</a:t>
            </a:r>
            <a:r>
              <a:rPr lang="en-AU" sz="1200" b="1" dirty="0">
                <a:solidFill>
                  <a:srgbClr val="000000"/>
                </a:solidFill>
                <a:latin typeface="Century Gothic" panose="020B0502020202020204" pitchFamily="34" charset="0"/>
              </a:rPr>
              <a:t> brought back the power and authority that had been lost after William the Conqueror died.</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DC66DA84-4015-4FCE-B660-FCCC045ED7AB}"/>
              </a:ext>
            </a:extLst>
          </p:cNvPr>
          <p:cNvPicPr>
            <a:picLocks noChangeAspect="1"/>
          </p:cNvPicPr>
          <p:nvPr/>
        </p:nvPicPr>
        <p:blipFill>
          <a:blip r:embed="rId6"/>
          <a:stretch>
            <a:fillRect/>
          </a:stretch>
        </p:blipFill>
        <p:spPr>
          <a:xfrm>
            <a:off x="2014538" y="2939465"/>
            <a:ext cx="5744905" cy="3620650"/>
          </a:xfrm>
          <a:prstGeom prst="rect">
            <a:avLst/>
          </a:prstGeom>
        </p:spPr>
      </p:pic>
      <p:sp>
        <p:nvSpPr>
          <p:cNvPr id="17" name="Rectangle 16">
            <a:extLst>
              <a:ext uri="{FF2B5EF4-FFF2-40B4-BE49-F238E27FC236}">
                <a16:creationId xmlns:a16="http://schemas.microsoft.com/office/drawing/2014/main" id="{05145A05-B0E7-4AA4-A501-979F5C9CE3D9}"/>
              </a:ext>
            </a:extLst>
          </p:cNvPr>
          <p:cNvSpPr/>
          <p:nvPr/>
        </p:nvSpPr>
        <p:spPr>
          <a:xfrm>
            <a:off x="9662094" y="5765540"/>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restore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give back or put back into existence</a:t>
            </a: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39114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150320" y="949155"/>
            <a:ext cx="6160750"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A Most Extraordinary Queen</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1153 CE, Henry II married a woman named Eleanor of Aquitaine. Eleanor came from a noble family who controlled Aquitaine, one of the richest regions of France. She had been married previously to the king of France. Henry and Eleanor had eight children. In 1173 CE, two of their sons </a:t>
            </a:r>
            <a:r>
              <a:rPr lang="en-AU" b="1" dirty="0">
                <a:latin typeface="Century Gothic" panose="020B0502020202020204" pitchFamily="34" charset="0"/>
              </a:rPr>
              <a:t>plotted</a:t>
            </a:r>
            <a:r>
              <a:rPr lang="en-AU" dirty="0">
                <a:latin typeface="Century Gothic" panose="020B0502020202020204" pitchFamily="34" charset="0"/>
              </a:rPr>
              <a:t> against Henry.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Henry believed Eleanor had been involved in the plot to overthrow him, so he had her placed under </a:t>
            </a:r>
            <a:r>
              <a:rPr lang="en-AU" b="1" dirty="0">
                <a:latin typeface="Century Gothic" panose="020B0502020202020204" pitchFamily="34" charset="0"/>
              </a:rPr>
              <a:t>house arrest.</a:t>
            </a:r>
            <a:r>
              <a:rPr lang="en-AU" dirty="0">
                <a:latin typeface="Century Gothic" panose="020B0502020202020204" pitchFamily="34" charset="0"/>
              </a:rPr>
              <a:t> When Henry died in 1189 CE, Eleanor was released by her oldest son, Richard I. Richard was crowned king after the death of his father, Henry II. Eleanor helped to govern England during the years King Richard was away fighting in the wars known as the Crusades. Eleanor of Aquitaine is thought to have been one of the more influential women of her time.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was Eleanor put under house arrest and how was she finally released?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35127"/>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Eleanor was put under house arrest because ______. She was released from house arrest when ____________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648103"/>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63753"/>
            <a:ext cx="2213802" cy="16775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Eleanor was put under house arrest because </a:t>
            </a:r>
            <a:r>
              <a:rPr lang="en-AU" sz="1200" b="1" dirty="0">
                <a:solidFill>
                  <a:srgbClr val="000000"/>
                </a:solidFill>
                <a:latin typeface="Century Gothic" panose="020B0502020202020204" pitchFamily="34" charset="0"/>
              </a:rPr>
              <a:t>her husband, Henry II, thought she has been part of a plot to kill him</a:t>
            </a:r>
            <a:r>
              <a:rPr lang="en-AU" sz="1200" dirty="0">
                <a:solidFill>
                  <a:srgbClr val="000000"/>
                </a:solidFill>
                <a:latin typeface="Century Gothic" panose="020B0502020202020204" pitchFamily="34" charset="0"/>
              </a:rPr>
              <a:t>. She was released from house arrest when </a:t>
            </a:r>
            <a:r>
              <a:rPr lang="en-AU" sz="1200" b="1" dirty="0">
                <a:solidFill>
                  <a:srgbClr val="000000"/>
                </a:solidFill>
                <a:latin typeface="Century Gothic" panose="020B0502020202020204" pitchFamily="34" charset="0"/>
              </a:rPr>
              <a:t>Henry died and Richard (her son) became king. </a:t>
            </a:r>
          </a:p>
        </p:txBody>
      </p:sp>
      <p:pic>
        <p:nvPicPr>
          <p:cNvPr id="8" name="Picture 7">
            <a:extLst>
              <a:ext uri="{FF2B5EF4-FFF2-40B4-BE49-F238E27FC236}">
                <a16:creationId xmlns:a16="http://schemas.microsoft.com/office/drawing/2014/main" id="{4BB147B3-D014-4E22-9A28-9DA5DFCF884A}"/>
              </a:ext>
            </a:extLst>
          </p:cNvPr>
          <p:cNvPicPr>
            <a:picLocks noChangeAspect="1"/>
          </p:cNvPicPr>
          <p:nvPr/>
        </p:nvPicPr>
        <p:blipFill>
          <a:blip r:embed="rId7"/>
          <a:stretch>
            <a:fillRect/>
          </a:stretch>
        </p:blipFill>
        <p:spPr>
          <a:xfrm>
            <a:off x="307835" y="868209"/>
            <a:ext cx="2792703" cy="2936568"/>
          </a:xfrm>
          <a:prstGeom prst="rect">
            <a:avLst/>
          </a:prstGeom>
        </p:spPr>
      </p:pic>
      <p:pic>
        <p:nvPicPr>
          <p:cNvPr id="16" name="Picture 15">
            <a:extLst>
              <a:ext uri="{FF2B5EF4-FFF2-40B4-BE49-F238E27FC236}">
                <a16:creationId xmlns:a16="http://schemas.microsoft.com/office/drawing/2014/main" id="{EAC03A26-473A-4F7F-B2F0-268B81080411}"/>
              </a:ext>
            </a:extLst>
          </p:cNvPr>
          <p:cNvPicPr>
            <a:picLocks noChangeAspect="1"/>
          </p:cNvPicPr>
          <p:nvPr/>
        </p:nvPicPr>
        <p:blipFill>
          <a:blip r:embed="rId8"/>
          <a:stretch>
            <a:fillRect/>
          </a:stretch>
        </p:blipFill>
        <p:spPr>
          <a:xfrm>
            <a:off x="905145" y="4035763"/>
            <a:ext cx="1386532" cy="2525737"/>
          </a:xfrm>
          <a:prstGeom prst="rect">
            <a:avLst/>
          </a:prstGeom>
        </p:spPr>
      </p:pic>
      <p:sp>
        <p:nvSpPr>
          <p:cNvPr id="17" name="Rectangle 16">
            <a:extLst>
              <a:ext uri="{FF2B5EF4-FFF2-40B4-BE49-F238E27FC236}">
                <a16:creationId xmlns:a16="http://schemas.microsoft.com/office/drawing/2014/main" id="{7C44B603-0735-4E6B-A70B-38F4A0C507F5}"/>
              </a:ext>
            </a:extLst>
          </p:cNvPr>
          <p:cNvSpPr/>
          <p:nvPr/>
        </p:nvSpPr>
        <p:spPr>
          <a:xfrm>
            <a:off x="9662094" y="5016882"/>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plotted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secretly make plans to carry out an illegal or harmful action</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house arrest </a:t>
            </a:r>
            <a:r>
              <a:rPr lang="en-AU" sz="1400" dirty="0">
                <a:solidFill>
                  <a:srgbClr val="000000"/>
                </a:solidFill>
                <a:latin typeface="Century Gothic" panose="020B0502020202020204" pitchFamily="34" charset="0"/>
                <a:ea typeface="Segoe UI Symbol" panose="020B0502040204020203" pitchFamily="34" charset="0"/>
                <a:cs typeface="Times" charset="0"/>
              </a:rPr>
              <a:t>(noun) being kept as a prisoner in one’s own house</a:t>
            </a:r>
          </a:p>
        </p:txBody>
      </p:sp>
    </p:spTree>
    <p:extLst>
      <p:ext uri="{BB962C8B-B14F-4D97-AF65-F5344CB8AC3E}">
        <p14:creationId xmlns:p14="http://schemas.microsoft.com/office/powerpoint/2010/main" val="244145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36053" y="1320383"/>
            <a:ext cx="3806080" cy="438164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The Crusades</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 series of wars that became known as the Crusades helped to define and shape the Middle Ages. The </a:t>
            </a:r>
            <a:r>
              <a:rPr lang="en-AU" b="1" dirty="0">
                <a:latin typeface="Century Gothic" panose="020B0502020202020204" pitchFamily="34" charset="0"/>
              </a:rPr>
              <a:t>origin</a:t>
            </a:r>
            <a:r>
              <a:rPr lang="en-AU" dirty="0">
                <a:latin typeface="Century Gothic" panose="020B0502020202020204" pitchFamily="34" charset="0"/>
              </a:rPr>
              <a:t> of these wars began in 638 CE when Arab armies captured the holy city of Jerusalem. Despite this conquest, Jerusalem remained open to travellers, traders, and </a:t>
            </a:r>
            <a:r>
              <a:rPr lang="en-AU" b="1" dirty="0">
                <a:latin typeface="Century Gothic" panose="020B0502020202020204" pitchFamily="34" charset="0"/>
              </a:rPr>
              <a:t>pilgrim</a:t>
            </a:r>
            <a:r>
              <a:rPr lang="en-AU" dirty="0">
                <a:latin typeface="Century Gothic" panose="020B0502020202020204" pitchFamily="34" charset="0"/>
              </a:rPr>
              <a:t>s. The city was, after all, sacred to Jewish people, Muslims, and Christians.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FFFFFF"/>
                </a:solidFill>
                <a:latin typeface="Century Gothic" panose="020B0502020202020204" pitchFamily="34" charset="0"/>
              </a:rPr>
              <a:t>Which armies captured the holy city of Jerusalem, prompting the start of the Crusades?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54383"/>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________ armies captured the holy city of Jerusalem. </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5438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b="1" dirty="0">
                <a:solidFill>
                  <a:srgbClr val="000000"/>
                </a:solidFill>
                <a:latin typeface="Century Gothic" panose="020B0502020202020204" pitchFamily="34" charset="0"/>
              </a:rPr>
              <a:t>Arab</a:t>
            </a:r>
            <a:r>
              <a:rPr lang="en-AU" sz="1200" dirty="0">
                <a:solidFill>
                  <a:srgbClr val="000000"/>
                </a:solidFill>
                <a:latin typeface="Century Gothic" panose="020B0502020202020204" pitchFamily="34" charset="0"/>
              </a:rPr>
              <a:t> armies captured the holy city of Jerusalem</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085FDADC-4EE3-46B8-9947-B4B7DCE802F5}"/>
              </a:ext>
            </a:extLst>
          </p:cNvPr>
          <p:cNvPicPr>
            <a:picLocks noChangeAspect="1"/>
          </p:cNvPicPr>
          <p:nvPr/>
        </p:nvPicPr>
        <p:blipFill>
          <a:blip r:embed="rId7"/>
          <a:stretch>
            <a:fillRect/>
          </a:stretch>
        </p:blipFill>
        <p:spPr>
          <a:xfrm>
            <a:off x="4528540" y="966249"/>
            <a:ext cx="4636864" cy="5090822"/>
          </a:xfrm>
          <a:prstGeom prst="rect">
            <a:avLst/>
          </a:prstGeom>
        </p:spPr>
      </p:pic>
      <p:sp>
        <p:nvSpPr>
          <p:cNvPr id="16" name="Rectangle 15">
            <a:extLst>
              <a:ext uri="{FF2B5EF4-FFF2-40B4-BE49-F238E27FC236}">
                <a16:creationId xmlns:a16="http://schemas.microsoft.com/office/drawing/2014/main" id="{5AC71F43-64B1-46DC-AA68-7C7E52CD225C}"/>
              </a:ext>
            </a:extLst>
          </p:cNvPr>
          <p:cNvSpPr/>
          <p:nvPr/>
        </p:nvSpPr>
        <p:spPr>
          <a:xfrm>
            <a:off x="9762042" y="5072097"/>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origin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the point or place where something begins</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pilgrim </a:t>
            </a:r>
            <a:r>
              <a:rPr lang="en-AU" sz="1400" dirty="0">
                <a:solidFill>
                  <a:srgbClr val="000000"/>
                </a:solidFill>
                <a:latin typeface="Century Gothic" panose="020B0502020202020204" pitchFamily="34" charset="0"/>
                <a:ea typeface="Segoe UI Symbol" panose="020B0502040204020203" pitchFamily="34" charset="0"/>
                <a:cs typeface="Times" charset="0"/>
              </a:rPr>
              <a:t>(noun) someone who travels for religious reasons</a:t>
            </a:r>
          </a:p>
        </p:txBody>
      </p:sp>
    </p:spTree>
    <p:extLst>
      <p:ext uri="{BB962C8B-B14F-4D97-AF65-F5344CB8AC3E}">
        <p14:creationId xmlns:p14="http://schemas.microsoft.com/office/powerpoint/2010/main" val="341845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7156" y="714614"/>
            <a:ext cx="9043914" cy="271965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The Crusades</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Then, in 1095 CE, Muslim Turks took control of Jerusalem. This time the city was closed to Jewish and Christian pilgrims. The pope commanded that the kings of Europe raise an army to </a:t>
            </a:r>
            <a:r>
              <a:rPr lang="en-AU" b="1" dirty="0">
                <a:latin typeface="Century Gothic" panose="020B0502020202020204" pitchFamily="34" charset="0"/>
              </a:rPr>
              <a:t>reclaim</a:t>
            </a:r>
            <a:r>
              <a:rPr lang="en-AU" dirty="0">
                <a:latin typeface="Century Gothic" panose="020B0502020202020204" pitchFamily="34" charset="0"/>
              </a:rPr>
              <a:t> Jerusalem. Between 1095 and 1291 CE, there were nine crusades, or attempts to recapture Jerusalem. Despite these periods of </a:t>
            </a:r>
            <a:r>
              <a:rPr lang="en-AU" b="1" dirty="0">
                <a:latin typeface="Century Gothic" panose="020B0502020202020204" pitchFamily="34" charset="0"/>
              </a:rPr>
              <a:t>confrontation</a:t>
            </a:r>
            <a:r>
              <a:rPr lang="en-AU" dirty="0">
                <a:latin typeface="Century Gothic" panose="020B0502020202020204" pitchFamily="34" charset="0"/>
              </a:rPr>
              <a:t>, trading relationships developed between Europe and the Middle East. In addition to trading goods, people exchanged knowledge of science and mathematics, as well as views on art and architecture.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FFFFFF"/>
                </a:solidFill>
                <a:latin typeface="Century Gothic" panose="020B0502020202020204" pitchFamily="34" charset="0"/>
              </a:rPr>
              <a:t>What were the crusades?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crusades were 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303977"/>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crusades were </a:t>
            </a:r>
            <a:r>
              <a:rPr lang="en-AU" sz="1200" b="1" dirty="0">
                <a:solidFill>
                  <a:srgbClr val="000000"/>
                </a:solidFill>
                <a:latin typeface="Century Gothic" panose="020B0502020202020204" pitchFamily="34" charset="0"/>
              </a:rPr>
              <a:t>attempts by people in Europe, commanded by the pope and kings in Europe, to reclaim the holy city of Jerusalem from the Muslims.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B6A8F300-1DF7-45BA-B993-5BB9F12A9674}"/>
              </a:ext>
            </a:extLst>
          </p:cNvPr>
          <p:cNvPicPr>
            <a:picLocks noChangeAspect="1"/>
          </p:cNvPicPr>
          <p:nvPr/>
        </p:nvPicPr>
        <p:blipFill>
          <a:blip r:embed="rId7"/>
          <a:stretch>
            <a:fillRect/>
          </a:stretch>
        </p:blipFill>
        <p:spPr>
          <a:xfrm>
            <a:off x="1096476" y="3607546"/>
            <a:ext cx="7473873" cy="3189177"/>
          </a:xfrm>
          <a:prstGeom prst="rect">
            <a:avLst/>
          </a:prstGeom>
        </p:spPr>
      </p:pic>
      <p:sp>
        <p:nvSpPr>
          <p:cNvPr id="15" name="Rectangle 14">
            <a:extLst>
              <a:ext uri="{FF2B5EF4-FFF2-40B4-BE49-F238E27FC236}">
                <a16:creationId xmlns:a16="http://schemas.microsoft.com/office/drawing/2014/main" id="{E4DCB9D7-0923-4780-98B2-9E21BD830F16}"/>
              </a:ext>
            </a:extLst>
          </p:cNvPr>
          <p:cNvSpPr/>
          <p:nvPr/>
        </p:nvSpPr>
        <p:spPr>
          <a:xfrm>
            <a:off x="9762042" y="5072097"/>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reclaim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obtain the return of</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confrontation </a:t>
            </a:r>
            <a:r>
              <a:rPr lang="en-AU" sz="1400" dirty="0">
                <a:solidFill>
                  <a:srgbClr val="000000"/>
                </a:solidFill>
                <a:latin typeface="Century Gothic" panose="020B0502020202020204" pitchFamily="34" charset="0"/>
                <a:ea typeface="Segoe UI Symbol" panose="020B0502040204020203" pitchFamily="34" charset="0"/>
                <a:cs typeface="Times" charset="0"/>
              </a:rPr>
              <a:t>(noun) a hostile or argumentative situation or meeting between opposing parties</a:t>
            </a:r>
          </a:p>
        </p:txBody>
      </p:sp>
    </p:spTree>
    <p:extLst>
      <p:ext uri="{BB962C8B-B14F-4D97-AF65-F5344CB8AC3E}">
        <p14:creationId xmlns:p14="http://schemas.microsoft.com/office/powerpoint/2010/main" val="25010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important changes did King Henry II make to the laws of England?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B7237BBE-7D18-43A4-BF65-B4289D31236D}"/>
              </a:ext>
            </a:extLst>
          </p:cNvPr>
          <p:cNvPicPr>
            <a:picLocks noChangeAspect="1"/>
          </p:cNvPicPr>
          <p:nvPr/>
        </p:nvPicPr>
        <p:blipFill>
          <a:blip r:embed="rId9"/>
          <a:stretch>
            <a:fillRect/>
          </a:stretch>
        </p:blipFill>
        <p:spPr>
          <a:xfrm>
            <a:off x="1345952" y="979807"/>
            <a:ext cx="3833768" cy="5573393"/>
          </a:xfrm>
          <a:prstGeom prst="rect">
            <a:avLst/>
          </a:prstGeom>
        </p:spPr>
      </p:pic>
    </p:spTree>
    <p:extLst>
      <p:ext uri="{BB962C8B-B14F-4D97-AF65-F5344CB8AC3E}">
        <p14:creationId xmlns:p14="http://schemas.microsoft.com/office/powerpoint/2010/main" val="416155416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5" y="1439434"/>
            <a:ext cx="11963393" cy="465044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In this lesson, there are three main topics – King Henry and the laws of England; Eleanor of Aquitaine and the Crusades. </a:t>
            </a:r>
            <a:r>
              <a:rPr lang="en-AU" sz="2000" i="1" dirty="0">
                <a:solidFill>
                  <a:srgbClr val="000000"/>
                </a:solidFill>
                <a:latin typeface="Century Gothic" panose="020B0502020202020204" pitchFamily="34" charset="0"/>
                <a:ea typeface="Segoe UI Symbol" panose="020B0502040204020203" pitchFamily="34" charset="0"/>
              </a:rPr>
              <a:t>We will write a sentence summary for each of the three topics. </a:t>
            </a:r>
            <a:endPar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Slides 1 &amp; 2</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dirty="0">
                <a:solidFill>
                  <a:srgbClr val="000000"/>
                </a:solidFill>
                <a:latin typeface="Century Gothic" panose="020B0502020202020204" pitchFamily="34" charset="0"/>
                <a:ea typeface="Segoe UI Symbol" panose="020B0502040204020203" pitchFamily="34" charset="0"/>
              </a:rPr>
              <a:t>Sentence summary on King Henry and the laws of England (Slide 2 – extension as has no detail)</a:t>
            </a:r>
            <a:endParaRPr kumimoji="0" lang="en-AU" sz="20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Slides 3 &amp; 4</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dirty="0">
                <a:solidFill>
                  <a:srgbClr val="000000"/>
                </a:solidFill>
                <a:latin typeface="Century Gothic" panose="020B0502020202020204" pitchFamily="34" charset="0"/>
                <a:ea typeface="Segoe UI Symbol" panose="020B0502040204020203" pitchFamily="34" charset="0"/>
              </a:rPr>
              <a:t>Sentence summary on Eleanor of Aquitaine (Slide 4 – extension as has no detail)</a:t>
            </a:r>
            <a:endParaRPr kumimoji="0" lang="en-AU" sz="20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5 &amp; 6</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dirty="0">
                <a:solidFill>
                  <a:srgbClr val="000000"/>
                </a:solidFill>
                <a:latin typeface="Century Gothic" panose="020B0502020202020204" pitchFamily="34" charset="0"/>
                <a:ea typeface="Segoe UI Symbol" panose="020B0502040204020203" pitchFamily="34" charset="0"/>
              </a:rPr>
              <a:t>Sentence summary on the Crusades (Slide 6 – extension as has no detail)</a:t>
            </a:r>
            <a:endParaRPr kumimoji="0" lang="en-AU" sz="20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6210301" y="6143588"/>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pic>
        <p:nvPicPr>
          <p:cNvPr id="4" name="Picture 3">
            <a:extLst>
              <a:ext uri="{FF2B5EF4-FFF2-40B4-BE49-F238E27FC236}">
                <a16:creationId xmlns:a16="http://schemas.microsoft.com/office/drawing/2014/main" id="{A25BE8FA-7FFE-48E3-902E-05366B29AA74}"/>
              </a:ext>
            </a:extLst>
          </p:cNvPr>
          <p:cNvPicPr>
            <a:picLocks noChangeAspect="1"/>
          </p:cNvPicPr>
          <p:nvPr/>
        </p:nvPicPr>
        <p:blipFill>
          <a:blip r:embed="rId4"/>
          <a:stretch>
            <a:fillRect/>
          </a:stretch>
        </p:blipFill>
        <p:spPr>
          <a:xfrm>
            <a:off x="4852814" y="184171"/>
            <a:ext cx="2486372" cy="1124107"/>
          </a:xfrm>
          <a:prstGeom prst="rect">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spTree>
    <p:extLst>
      <p:ext uri="{BB962C8B-B14F-4D97-AF65-F5344CB8AC3E}">
        <p14:creationId xmlns:p14="http://schemas.microsoft.com/office/powerpoint/2010/main" val="9809331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Henry II</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created a circuit court system</a:t>
            </a:r>
          </a:p>
        </p:txBody>
      </p:sp>
      <p:sp>
        <p:nvSpPr>
          <p:cNvPr id="15" name="TextBox 14">
            <a:extLst>
              <a:ext uri="{FF2B5EF4-FFF2-40B4-BE49-F238E27FC236}">
                <a16:creationId xmlns:a16="http://schemas.microsoft.com/office/drawing/2014/main" id="{0A83B8D3-F28F-461E-A67B-951BA31A3BD5}"/>
              </a:ext>
            </a:extLst>
          </p:cNvPr>
          <p:cNvSpPr txBox="1"/>
          <p:nvPr/>
        </p:nvSpPr>
        <p:spPr>
          <a:xfrm>
            <a:off x="798945" y="414219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Between 1154 and 1189</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1: King Henry and the Laws of England </a:t>
            </a: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7" name="TextBox 16">
            <a:extLst>
              <a:ext uri="{FF2B5EF4-FFF2-40B4-BE49-F238E27FC236}">
                <a16:creationId xmlns:a16="http://schemas.microsoft.com/office/drawing/2014/main" id="{E7E3CCF1-460A-406F-8066-171FFD79CFAC}"/>
              </a:ext>
            </a:extLst>
          </p:cNvPr>
          <p:cNvSpPr txBox="1"/>
          <p:nvPr/>
        </p:nvSpPr>
        <p:spPr>
          <a:xfrm>
            <a:off x="798944" y="471526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England</a:t>
            </a:r>
          </a:p>
        </p:txBody>
      </p:sp>
      <p:sp>
        <p:nvSpPr>
          <p:cNvPr id="18" name="TextBox 17">
            <a:extLst>
              <a:ext uri="{FF2B5EF4-FFF2-40B4-BE49-F238E27FC236}">
                <a16:creationId xmlns:a16="http://schemas.microsoft.com/office/drawing/2014/main" id="{24F15DF0-FDF9-4F32-BECE-8152FFF89BE2}"/>
              </a:ext>
            </a:extLst>
          </p:cNvPr>
          <p:cNvSpPr txBox="1"/>
          <p:nvPr/>
        </p:nvSpPr>
        <p:spPr>
          <a:xfrm>
            <a:off x="713340" y="532026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to establish laws</a:t>
            </a:r>
          </a:p>
        </p:txBody>
      </p:sp>
      <p:sp>
        <p:nvSpPr>
          <p:cNvPr id="19" name="TextBox 18">
            <a:extLst>
              <a:ext uri="{FF2B5EF4-FFF2-40B4-BE49-F238E27FC236}">
                <a16:creationId xmlns:a16="http://schemas.microsoft.com/office/drawing/2014/main" id="{774363BD-1303-447E-B88E-37B68161DA3C}"/>
              </a:ext>
            </a:extLst>
          </p:cNvPr>
          <p:cNvSpPr txBox="1"/>
          <p:nvPr/>
        </p:nvSpPr>
        <p:spPr>
          <a:xfrm>
            <a:off x="613273" y="5925253"/>
            <a:ext cx="6013769"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by having royal justices or judges hear cases in the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countryside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Henry II</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created a circuit court system</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2: King Henry and the Laws of England </a:t>
            </a: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(no scaffolding) </a:t>
            </a:r>
          </a:p>
        </p:txBody>
      </p:sp>
    </p:spTree>
    <p:extLst>
      <p:ext uri="{BB962C8B-B14F-4D97-AF65-F5344CB8AC3E}">
        <p14:creationId xmlns:p14="http://schemas.microsoft.com/office/powerpoint/2010/main" val="45427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cs typeface="Segoe UI" panose="020B0502040204020203" pitchFamily="34" charset="0"/>
              </a:rPr>
              <a:t>Welcome to the Middle Ages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6000">
                <a:solidFill>
                  <a:prstClr val="black"/>
                </a:solidFill>
                <a:latin typeface="Arial Rounded MT Bold" panose="020F0704030504030204" pitchFamily="34" charset="77"/>
                <a:cs typeface="Segoe UI" panose="020B0502040204020203" pitchFamily="34" charset="0"/>
              </a:rPr>
              <a:t>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2</a:t>
            </a:r>
          </a:p>
        </p:txBody>
      </p:sp>
      <p:sp>
        <p:nvSpPr>
          <p:cNvPr id="5" name="Title 1">
            <a:extLst>
              <a:ext uri="{FF2B5EF4-FFF2-40B4-BE49-F238E27FC236}">
                <a16:creationId xmlns:a16="http://schemas.microsoft.com/office/drawing/2014/main" id="{46ACA3B1-3F03-4DBA-B3D3-1638CED06E96}"/>
              </a:ext>
            </a:extLst>
          </p:cNvPr>
          <p:cNvSpPr txBox="1">
            <a:spLocks/>
          </p:cNvSpPr>
          <p:nvPr/>
        </p:nvSpPr>
        <p:spPr>
          <a:xfrm>
            <a:off x="1657351" y="5211735"/>
            <a:ext cx="8848724"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400" b="0" u="sng">
                <a:solidFill>
                  <a:schemeClr val="tx1"/>
                </a:solidFill>
                <a:latin typeface="Century Gothic" panose="020B0502020202020204" pitchFamily="34" charset="0"/>
                <a:ea typeface="Segoe UI Symbol" panose="020B0502040204020203" pitchFamily="34" charset="0"/>
              </a:rPr>
              <a:t>The Big Question:</a:t>
            </a:r>
          </a:p>
          <a:p>
            <a:endParaRPr lang="en-US" sz="2400" b="0">
              <a:solidFill>
                <a:schemeClr val="tx1"/>
              </a:solidFill>
              <a:latin typeface="Century Gothic" panose="020B0502020202020204" pitchFamily="34" charset="0"/>
              <a:ea typeface="Segoe UI Symbol" panose="020B0502040204020203" pitchFamily="34" charset="0"/>
            </a:endParaRPr>
          </a:p>
          <a:p>
            <a:r>
              <a:rPr lang="en-AU" sz="2400" b="0">
                <a:solidFill>
                  <a:schemeClr val="tx1"/>
                </a:solidFill>
                <a:latin typeface="Century Gothic" panose="020B0502020202020204" pitchFamily="34" charset="0"/>
                <a:ea typeface="Segoe UI Symbol" panose="020B0502040204020203" pitchFamily="34" charset="0"/>
              </a:rPr>
              <a:t>What are some of the similarities and differences between life in the Middle Ages and life now? </a:t>
            </a:r>
          </a:p>
          <a:p>
            <a:endParaRPr lang="en-US" sz="2400">
              <a:latin typeface="Century Gothic" panose="020B0502020202020204" pitchFamily="34" charset="0"/>
              <a:ea typeface="Segoe UI Symbol" panose="020B0502040204020203" pitchFamily="34" charset="0"/>
            </a:endParaRPr>
          </a:p>
        </p:txBody>
      </p:sp>
    </p:spTree>
    <p:extLst>
      <p:ext uri="{BB962C8B-B14F-4D97-AF65-F5344CB8AC3E}">
        <p14:creationId xmlns:p14="http://schemas.microsoft.com/office/powerpoint/2010/main" val="423284813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Elanor of Aquitaine</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helped</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govern England</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A83B8D3-F28F-461E-A67B-951BA31A3BD5}"/>
              </a:ext>
            </a:extLst>
          </p:cNvPr>
          <p:cNvSpPr txBox="1"/>
          <p:nvPr/>
        </p:nvSpPr>
        <p:spPr>
          <a:xfrm>
            <a:off x="798945" y="414219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Richard was away at war</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3: Eleanor of Aquitaine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7" name="TextBox 16">
            <a:extLst>
              <a:ext uri="{FF2B5EF4-FFF2-40B4-BE49-F238E27FC236}">
                <a16:creationId xmlns:a16="http://schemas.microsoft.com/office/drawing/2014/main" id="{E7E3CCF1-460A-406F-8066-171FFD79CFAC}"/>
              </a:ext>
            </a:extLst>
          </p:cNvPr>
          <p:cNvSpPr txBox="1"/>
          <p:nvPr/>
        </p:nvSpPr>
        <p:spPr>
          <a:xfrm>
            <a:off x="798944" y="471526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England</a:t>
            </a:r>
          </a:p>
        </p:txBody>
      </p:sp>
      <p:sp>
        <p:nvSpPr>
          <p:cNvPr id="18" name="TextBox 17">
            <a:extLst>
              <a:ext uri="{FF2B5EF4-FFF2-40B4-BE49-F238E27FC236}">
                <a16:creationId xmlns:a16="http://schemas.microsoft.com/office/drawing/2014/main" id="{24F15DF0-FDF9-4F32-BECE-8152FFF89BE2}"/>
              </a:ext>
            </a:extLst>
          </p:cNvPr>
          <p:cNvSpPr txBox="1"/>
          <p:nvPr/>
        </p:nvSpPr>
        <p:spPr>
          <a:xfrm>
            <a:off x="687394" y="5332880"/>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she was King Richard’s mother</a:t>
            </a:r>
          </a:p>
        </p:txBody>
      </p:sp>
      <p:sp>
        <p:nvSpPr>
          <p:cNvPr id="19" name="TextBox 18">
            <a:extLst>
              <a:ext uri="{FF2B5EF4-FFF2-40B4-BE49-F238E27FC236}">
                <a16:creationId xmlns:a16="http://schemas.microsoft.com/office/drawing/2014/main" id="{774363BD-1303-447E-B88E-37B68161DA3C}"/>
              </a:ext>
            </a:extLst>
          </p:cNvPr>
          <p:cNvSpPr txBox="1"/>
          <p:nvPr/>
        </p:nvSpPr>
        <p:spPr>
          <a:xfrm>
            <a:off x="687393" y="5923417"/>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with influence and power</a:t>
            </a:r>
          </a:p>
        </p:txBody>
      </p:sp>
    </p:spTree>
    <p:extLst>
      <p:ext uri="{BB962C8B-B14F-4D97-AF65-F5344CB8AC3E}">
        <p14:creationId xmlns:p14="http://schemas.microsoft.com/office/powerpoint/2010/main" val="11254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Eleanor</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of Aquitaine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helped</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govern England</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4: Eleanor of Aquitaine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(no scaffolding) </a:t>
            </a:r>
          </a:p>
        </p:txBody>
      </p:sp>
    </p:spTree>
    <p:extLst>
      <p:ext uri="{BB962C8B-B14F-4D97-AF65-F5344CB8AC3E}">
        <p14:creationId xmlns:p14="http://schemas.microsoft.com/office/powerpoint/2010/main" val="6047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European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armies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fought in the Crusades</a:t>
            </a:r>
          </a:p>
        </p:txBody>
      </p:sp>
      <p:sp>
        <p:nvSpPr>
          <p:cNvPr id="15" name="TextBox 14">
            <a:extLst>
              <a:ext uri="{FF2B5EF4-FFF2-40B4-BE49-F238E27FC236}">
                <a16:creationId xmlns:a16="http://schemas.microsoft.com/office/drawing/2014/main" id="{0A83B8D3-F28F-461E-A67B-951BA31A3BD5}"/>
              </a:ext>
            </a:extLst>
          </p:cNvPr>
          <p:cNvSpPr txBox="1"/>
          <p:nvPr/>
        </p:nvSpPr>
        <p:spPr>
          <a:xfrm>
            <a:off x="798945" y="414219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between 1095 and 1291</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5: The Crusades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7" name="TextBox 16">
            <a:extLst>
              <a:ext uri="{FF2B5EF4-FFF2-40B4-BE49-F238E27FC236}">
                <a16:creationId xmlns:a16="http://schemas.microsoft.com/office/drawing/2014/main" id="{E7E3CCF1-460A-406F-8066-171FFD79CFAC}"/>
              </a:ext>
            </a:extLst>
          </p:cNvPr>
          <p:cNvSpPr txBox="1"/>
          <p:nvPr/>
        </p:nvSpPr>
        <p:spPr>
          <a:xfrm>
            <a:off x="798944" y="471526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Jerusalem </a:t>
            </a:r>
          </a:p>
        </p:txBody>
      </p:sp>
      <p:sp>
        <p:nvSpPr>
          <p:cNvPr id="18" name="TextBox 17">
            <a:extLst>
              <a:ext uri="{FF2B5EF4-FFF2-40B4-BE49-F238E27FC236}">
                <a16:creationId xmlns:a16="http://schemas.microsoft.com/office/drawing/2014/main" id="{24F15DF0-FDF9-4F32-BECE-8152FFF89BE2}"/>
              </a:ext>
            </a:extLst>
          </p:cNvPr>
          <p:cNvSpPr txBox="1"/>
          <p:nvPr/>
        </p:nvSpPr>
        <p:spPr>
          <a:xfrm>
            <a:off x="687394" y="5332880"/>
            <a:ext cx="577234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Europe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wanted to reclaim Jerusalem from the Arab armies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74363BD-1303-447E-B88E-37B68161DA3C}"/>
              </a:ext>
            </a:extLst>
          </p:cNvPr>
          <p:cNvSpPr txBox="1"/>
          <p:nvPr/>
        </p:nvSpPr>
        <p:spPr>
          <a:xfrm>
            <a:off x="687393" y="5923417"/>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they fought</a:t>
            </a:r>
          </a:p>
        </p:txBody>
      </p:sp>
    </p:spTree>
    <p:extLst>
      <p:ext uri="{BB962C8B-B14F-4D97-AF65-F5344CB8AC3E}">
        <p14:creationId xmlns:p14="http://schemas.microsoft.com/office/powerpoint/2010/main" val="207812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European armies</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fought in the Crusades</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Slide 6: The Crusades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(no scaffolding) </a:t>
            </a:r>
          </a:p>
        </p:txBody>
      </p:sp>
    </p:spTree>
    <p:extLst>
      <p:ext uri="{BB962C8B-B14F-4D97-AF65-F5344CB8AC3E}">
        <p14:creationId xmlns:p14="http://schemas.microsoft.com/office/powerpoint/2010/main" val="388681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Wayward King: King John and Magna Carta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11</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For what reasons did King John and his nobles end up in conflict?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24483358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a:ea typeface="+mn-ea"/>
                <a:cs typeface="+mn-cs"/>
              </a:rPr>
              <a:t>inevitable</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91910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86156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9029700" y="4409063"/>
            <a:ext cx="1392382"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3F29246-72C3-45E1-8F08-A6ACD5F90C2A}"/>
              </a:ext>
            </a:extLst>
          </p:cNvPr>
          <p:cNvSpPr/>
          <p:nvPr/>
        </p:nvSpPr>
        <p:spPr>
          <a:xfrm>
            <a:off x="2162996" y="441333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FBF098E-4F8E-4EFF-A609-A6FFF0CC760E}"/>
              </a:ext>
            </a:extLst>
          </p:cNvPr>
          <p:cNvSpPr/>
          <p:nvPr/>
        </p:nvSpPr>
        <p:spPr>
          <a:xfrm>
            <a:off x="4976641" y="440906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B38F9C6-CB98-41EB-AF83-8CB79ADDC65C}"/>
              </a:ext>
            </a:extLst>
          </p:cNvPr>
          <p:cNvSpPr/>
          <p:nvPr/>
        </p:nvSpPr>
        <p:spPr>
          <a:xfrm>
            <a:off x="5693033" y="440906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41BB69-6A14-4343-9BFF-F59BD2E627DC}"/>
              </a:ext>
            </a:extLst>
          </p:cNvPr>
          <p:cNvSpPr/>
          <p:nvPr/>
        </p:nvSpPr>
        <p:spPr>
          <a:xfrm>
            <a:off x="6169249" y="440906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3D45DA0-8BDC-4CD9-AB16-4A06ADD6FB78}"/>
              </a:ext>
            </a:extLst>
          </p:cNvPr>
          <p:cNvSpPr/>
          <p:nvPr/>
        </p:nvSpPr>
        <p:spPr>
          <a:xfrm>
            <a:off x="7099587"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C641414-7B62-4377-BBBB-A8AF20B6FE2D}"/>
              </a:ext>
            </a:extLst>
          </p:cNvPr>
          <p:cNvSpPr/>
          <p:nvPr/>
        </p:nvSpPr>
        <p:spPr>
          <a:xfrm>
            <a:off x="8188956" y="440906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6879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inevitable</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certain to happen; unavoidable</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348530201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inevitable</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inevitable</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inevitable</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inevitable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7410" name="Picture 2" descr="We Now Know Why Humans Are Getting Taller (And It Might Help Treat Chronic  Illness) | IFLScience">
            <a:extLst>
              <a:ext uri="{FF2B5EF4-FFF2-40B4-BE49-F238E27FC236}">
                <a16:creationId xmlns:a16="http://schemas.microsoft.com/office/drawing/2014/main" id="{7163BF60-0964-42F3-8C22-DA34C5DDB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20" y="1911720"/>
            <a:ext cx="5355105" cy="303456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hild Medal Images: Browse 14,852 Stock Photos &amp; Vectors Free Download with  Trial | Shutterstock">
            <a:extLst>
              <a:ext uri="{FF2B5EF4-FFF2-40B4-BE49-F238E27FC236}">
                <a16:creationId xmlns:a16="http://schemas.microsoft.com/office/drawing/2014/main" id="{C6601CD6-329A-4F6D-93FF-BCCFE95567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395"/>
          <a:stretch/>
        </p:blipFill>
        <p:spPr bwMode="auto">
          <a:xfrm>
            <a:off x="6562724" y="1803704"/>
            <a:ext cx="4905375" cy="326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67697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inevitable?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inevitable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6386" name="Picture 2" descr="The Four Seasons - KidsPressMagazine.com">
            <a:extLst>
              <a:ext uri="{FF2B5EF4-FFF2-40B4-BE49-F238E27FC236}">
                <a16:creationId xmlns:a16="http://schemas.microsoft.com/office/drawing/2014/main" id="{D2689A3A-CF6B-45DA-8C67-CA1BF3F105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49" y="2296315"/>
            <a:ext cx="3297231" cy="329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01302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Summer turning into winter is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inevitable</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 just like the changing seasons</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86416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Waiting for your birthday to arrive can feel forever, but it's i</a:t>
            </a:r>
            <a:r>
              <a:rPr lang="en-AU" sz="3600" dirty="0">
                <a:solidFill>
                  <a:srgbClr val="FF0000"/>
                </a:solidFill>
                <a:latin typeface="Century Gothic"/>
                <a:cs typeface="Manjari" panose="02000503000000000000" pitchFamily="2" charset="0"/>
              </a:rPr>
              <a:t>nevitable</a:t>
            </a:r>
            <a:r>
              <a:rPr lang="en-AU" sz="3600" dirty="0">
                <a:solidFill>
                  <a:srgbClr val="003A47"/>
                </a:solidFill>
                <a:latin typeface="Century Gothic"/>
                <a:cs typeface="Manjari" panose="02000503000000000000" pitchFamily="2" charset="0"/>
              </a:rPr>
              <a:t>, and it will come soon!</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Making mistakes is </a:t>
            </a:r>
            <a:r>
              <a:rPr lang="en-AU" sz="3600" dirty="0">
                <a:solidFill>
                  <a:srgbClr val="FF0000"/>
                </a:solidFill>
                <a:latin typeface="Century Gothic"/>
                <a:cs typeface="Manjari" panose="02000503000000000000" pitchFamily="2" charset="0"/>
              </a:rPr>
              <a:t>inevitable</a:t>
            </a:r>
            <a:r>
              <a:rPr lang="en-AU" sz="3600" dirty="0">
                <a:solidFill>
                  <a:srgbClr val="003A47"/>
                </a:solidFill>
                <a:latin typeface="Century Gothic"/>
                <a:cs typeface="Manjari" panose="02000503000000000000" pitchFamily="2" charset="0"/>
              </a:rPr>
              <a:t>, but it's how we learn and grow from them that matters.</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83942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adorn</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274816" y="438698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5358933" y="436551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6163351" y="4384811"/>
            <a:ext cx="1547357" cy="1537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13C8192-1E18-4492-AF2A-DEDA5CD6889B}"/>
              </a:ext>
            </a:extLst>
          </p:cNvPr>
          <p:cNvSpPr/>
          <p:nvPr/>
        </p:nvSpPr>
        <p:spPr>
          <a:xfrm>
            <a:off x="8205409" y="436551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6794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inevitable?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92042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inevitable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5362" name="Picture 2" descr="How to Take Care of Plants">
            <a:extLst>
              <a:ext uri="{FF2B5EF4-FFF2-40B4-BE49-F238E27FC236}">
                <a16:creationId xmlns:a16="http://schemas.microsoft.com/office/drawing/2014/main" id="{AFA3CB7C-DF24-4E7B-92AF-7271D89642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3645" y="3856751"/>
            <a:ext cx="2790825" cy="209311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utterfly Life Cycle :">
            <a:extLst>
              <a:ext uri="{FF2B5EF4-FFF2-40B4-BE49-F238E27FC236}">
                <a16:creationId xmlns:a16="http://schemas.microsoft.com/office/drawing/2014/main" id="{4C0BADBD-799D-4CBA-86B3-28CB438A12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422" y="3906002"/>
            <a:ext cx="3200400" cy="19946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unrise and Sunset Calculator">
            <a:extLst>
              <a:ext uri="{FF2B5EF4-FFF2-40B4-BE49-F238E27FC236}">
                <a16:creationId xmlns:a16="http://schemas.microsoft.com/office/drawing/2014/main" id="{2F73FD87-EB65-4C68-BF60-04B2FEBE77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5260" y="1094981"/>
            <a:ext cx="3275074" cy="171941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urprise! Why Surprise Gifts Are Just as Enjoyable for Givers as Receivers">
            <a:extLst>
              <a:ext uri="{FF2B5EF4-FFF2-40B4-BE49-F238E27FC236}">
                <a16:creationId xmlns:a16="http://schemas.microsoft.com/office/drawing/2014/main" id="{77FA1702-B71C-47D9-B7D3-1320DDE3C3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3094" y="908797"/>
            <a:ext cx="2955056" cy="209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2637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lang="en-AU" sz="1200" u="dotted" dirty="0">
                <a:solidFill>
                  <a:srgbClr val="FFFFFF"/>
                </a:solidFill>
                <a:latin typeface="Century Gothic"/>
              </a:rPr>
              <a:t>inevitable</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inevitable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My sister made dinner for me, and whilst I really wanted to eat it, it was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inevitable</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When you plant a seed and take care of it, it's </a:t>
            </a:r>
            <a:r>
              <a:rPr kumimoji="0" lang="en-AU" sz="2800" i="0" u="none" strike="noStrike" kern="1200" cap="none" spc="0" normalizeH="0" baseline="0" noProof="0" dirty="0">
                <a:ln>
                  <a:noFill/>
                </a:ln>
                <a:solidFill>
                  <a:srgbClr val="FF0000"/>
                </a:solidFill>
                <a:effectLst/>
                <a:uLnTx/>
                <a:uFillTx/>
                <a:latin typeface="Century Gothic"/>
                <a:ea typeface="+mn-ea"/>
                <a:cs typeface="+mn-cs"/>
              </a:rPr>
              <a:t>inevitable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that it will grow into a beautiful plant.</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Sunsets are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inevitable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at the end of each day, and they paint the sky with beautiful colours.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029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Adjective </a:t>
            </a:r>
            <a:r>
              <a:rPr lang="en-AU" altLang="en-US" sz="4000" dirty="0">
                <a:solidFill>
                  <a:srgbClr val="000000"/>
                </a:solidFill>
              </a:rPr>
              <a:t>certain to happen</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65064" y="3190507"/>
            <a:ext cx="53924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ev</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i</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/ta/</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ble</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unavoidable, inescapable</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474744" y="2155040"/>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in + evitable</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2052639" cy="338554"/>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prefix: ‘not’</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1" name="Arrow: Down 20">
            <a:extLst>
              <a:ext uri="{FF2B5EF4-FFF2-40B4-BE49-F238E27FC236}">
                <a16:creationId xmlns:a16="http://schemas.microsoft.com/office/drawing/2014/main" id="{F39D9390-E0F0-4952-BAD5-29F5DBD5EE91}"/>
              </a:ext>
            </a:extLst>
          </p:cNvPr>
          <p:cNvSpPr/>
          <p:nvPr/>
        </p:nvSpPr>
        <p:spPr>
          <a:xfrm>
            <a:off x="6687640" y="297859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inevitable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79DF5E90-8B0B-4E91-8A13-D09E2864976B}"/>
              </a:ext>
            </a:extLst>
          </p:cNvPr>
          <p:cNvPicPr>
            <a:picLocks noChangeAspect="1"/>
          </p:cNvPicPr>
          <p:nvPr/>
        </p:nvPicPr>
        <p:blipFill>
          <a:blip r:embed="rId5"/>
          <a:stretch>
            <a:fillRect/>
          </a:stretch>
        </p:blipFill>
        <p:spPr>
          <a:xfrm>
            <a:off x="275303" y="1236006"/>
            <a:ext cx="4721458" cy="1355718"/>
          </a:xfrm>
          <a:prstGeom prst="rect">
            <a:avLst/>
          </a:prstGeom>
        </p:spPr>
      </p:pic>
      <p:sp>
        <p:nvSpPr>
          <p:cNvPr id="18" name="Arrow: Down 17">
            <a:extLst>
              <a:ext uri="{FF2B5EF4-FFF2-40B4-BE49-F238E27FC236}">
                <a16:creationId xmlns:a16="http://schemas.microsoft.com/office/drawing/2014/main" id="{8379A645-4D0F-406D-8E24-8702BEBC62D2}"/>
              </a:ext>
            </a:extLst>
          </p:cNvPr>
          <p:cNvSpPr/>
          <p:nvPr/>
        </p:nvSpPr>
        <p:spPr>
          <a:xfrm>
            <a:off x="8949377" y="301308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8870769-8D64-49F4-97A0-3B5A0DB1DF0D}"/>
              </a:ext>
            </a:extLst>
          </p:cNvPr>
          <p:cNvSpPr txBox="1"/>
          <p:nvPr/>
        </p:nvSpPr>
        <p:spPr>
          <a:xfrm>
            <a:off x="7964354" y="3491632"/>
            <a:ext cx="2324005" cy="1077218"/>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from </a:t>
            </a:r>
            <a:r>
              <a:rPr lang="en-AU" sz="1600" dirty="0" err="1">
                <a:solidFill>
                  <a:srgbClr val="000000"/>
                </a:solidFill>
                <a:latin typeface="Century Gothic" panose="020B0502020202020204" pitchFamily="34" charset="0"/>
              </a:rPr>
              <a:t>evitabilis</a:t>
            </a:r>
            <a:r>
              <a:rPr lang="en-AU" sz="1600" dirty="0">
                <a:solidFill>
                  <a:srgbClr val="000000"/>
                </a:solidFill>
                <a:latin typeface="Century Gothic" panose="020B0502020202020204" pitchFamily="34" charset="0"/>
              </a:rPr>
              <a:t> meaning "avoidable," from </a:t>
            </a:r>
            <a:r>
              <a:rPr lang="en-AU" sz="1600" dirty="0" err="1">
                <a:solidFill>
                  <a:srgbClr val="000000"/>
                </a:solidFill>
                <a:latin typeface="Century Gothic" panose="020B0502020202020204" pitchFamily="34" charset="0"/>
              </a:rPr>
              <a:t>evitare</a:t>
            </a:r>
            <a:r>
              <a:rPr lang="en-AU" sz="1600" dirty="0">
                <a:solidFill>
                  <a:srgbClr val="000000"/>
                </a:solidFill>
                <a:latin typeface="Century Gothic" panose="020B0502020202020204" pitchFamily="34" charset="0"/>
              </a:rPr>
              <a:t> meaning ‘to avoid’</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995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recall reasons why King John and his nobles ended up in conflict. </a:t>
            </a:r>
          </a:p>
        </p:txBody>
      </p:sp>
    </p:spTree>
    <p:extLst>
      <p:ext uri="{BB962C8B-B14F-4D97-AF65-F5344CB8AC3E}">
        <p14:creationId xmlns:p14="http://schemas.microsoft.com/office/powerpoint/2010/main" val="213977308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89639" y="1404375"/>
            <a:ext cx="3847453" cy="404925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King Richard I died in 1199 CE. Although he had spent very little time in England, people there still mourned the death of Richard the Lion–Hearted. Many people had taken up arms and followed this royal crusader to the hot deserts of the Middle East. Many fought alongside him in battle. Without children to </a:t>
            </a:r>
            <a:r>
              <a:rPr lang="en-AU" b="1">
                <a:latin typeface="Century Gothic" panose="020B0502020202020204" pitchFamily="34" charset="0"/>
              </a:rPr>
              <a:t>succeed </a:t>
            </a:r>
            <a:r>
              <a:rPr lang="en-AU">
                <a:latin typeface="Century Gothic" panose="020B0502020202020204" pitchFamily="34" charset="0"/>
              </a:rPr>
              <a:t>him, Richard’s youngest brother John became the next king.</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Who did King John succeed?</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51191"/>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succeeded</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74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58970"/>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succeeded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Richard (Richard the Lion-Hearted)</a:t>
            </a:r>
          </a:p>
        </p:txBody>
      </p:sp>
      <p:pic>
        <p:nvPicPr>
          <p:cNvPr id="13" name="Picture 12">
            <a:extLst>
              <a:ext uri="{FF2B5EF4-FFF2-40B4-BE49-F238E27FC236}">
                <a16:creationId xmlns:a16="http://schemas.microsoft.com/office/drawing/2014/main" id="{7375ACF0-4A4F-410A-AF30-2BE0CAEB085F}"/>
              </a:ext>
            </a:extLst>
          </p:cNvPr>
          <p:cNvPicPr>
            <a:picLocks noChangeAspect="1"/>
          </p:cNvPicPr>
          <p:nvPr/>
        </p:nvPicPr>
        <p:blipFill>
          <a:blip r:embed="rId6"/>
          <a:stretch>
            <a:fillRect/>
          </a:stretch>
        </p:blipFill>
        <p:spPr>
          <a:xfrm>
            <a:off x="4754156" y="872128"/>
            <a:ext cx="3724826" cy="5113744"/>
          </a:xfrm>
          <a:prstGeom prst="rect">
            <a:avLst/>
          </a:prstGeom>
        </p:spPr>
      </p:pic>
      <p:sp>
        <p:nvSpPr>
          <p:cNvPr id="15" name="Rectangle 14">
            <a:extLst>
              <a:ext uri="{FF2B5EF4-FFF2-40B4-BE49-F238E27FC236}">
                <a16:creationId xmlns:a16="http://schemas.microsoft.com/office/drawing/2014/main" id="{61FBAEFF-8EF6-4254-83BC-81462D6A75A6}"/>
              </a:ext>
            </a:extLst>
          </p:cNvPr>
          <p:cNvSpPr/>
          <p:nvPr/>
        </p:nvSpPr>
        <p:spPr>
          <a:xfrm>
            <a:off x="9577959" y="5502564"/>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succeed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follow or replace someone in a position of power</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25667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7639" y="928910"/>
            <a:ext cx="5030475"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King John was not as popular as his brother. For one thing, he failed to hold on to some of England’s lands in France. Less than five years after John became king, the king of France attacked the regions of Normandy and Anjou. These were King John’s </a:t>
            </a:r>
            <a:r>
              <a:rPr lang="en-AU" b="1" dirty="0">
                <a:latin typeface="Century Gothic" panose="020B0502020202020204" pitchFamily="34" charset="0"/>
              </a:rPr>
              <a:t>ancestral </a:t>
            </a:r>
            <a:r>
              <a:rPr lang="en-AU" dirty="0">
                <a:latin typeface="Century Gothic" panose="020B0502020202020204" pitchFamily="34" charset="0"/>
              </a:rPr>
              <a:t>lands. John attempted to defend these lands, but without his nobles’ support, he was unsuccessful.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Wars cost money and someone had to pay </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for them. To do this, King John raised taxes. </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He taxed nobles and wealthy merchants, and he placed taxes on cities. He also made it more difficult for people to hunt in the royal forests. Dissatisfaction with King John grew among the ruling class.</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did King John lose control over?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00827" y="705035"/>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325110"/>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lost control over</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371266"/>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60738" y="1325109"/>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a:t>
            </a:r>
            <a:r>
              <a:rPr lang="en-AU" sz="1200" dirty="0">
                <a:solidFill>
                  <a:srgbClr val="000000"/>
                </a:solidFill>
                <a:latin typeface="Century Gothic" panose="020B0502020202020204" pitchFamily="34" charset="0"/>
              </a:rPr>
              <a:t>lost control over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England’s land in France.</a:t>
            </a:r>
          </a:p>
        </p:txBody>
      </p:sp>
      <p:pic>
        <p:nvPicPr>
          <p:cNvPr id="8" name="Picture 7">
            <a:extLst>
              <a:ext uri="{FF2B5EF4-FFF2-40B4-BE49-F238E27FC236}">
                <a16:creationId xmlns:a16="http://schemas.microsoft.com/office/drawing/2014/main" id="{07CC2B29-029F-46C5-9E5A-76A30F5970C7}"/>
              </a:ext>
            </a:extLst>
          </p:cNvPr>
          <p:cNvPicPr>
            <a:picLocks noChangeAspect="1"/>
          </p:cNvPicPr>
          <p:nvPr/>
        </p:nvPicPr>
        <p:blipFill>
          <a:blip r:embed="rId6"/>
          <a:stretch>
            <a:fillRect/>
          </a:stretch>
        </p:blipFill>
        <p:spPr>
          <a:xfrm>
            <a:off x="5712421" y="845810"/>
            <a:ext cx="3437163" cy="4235238"/>
          </a:xfrm>
          <a:prstGeom prst="rect">
            <a:avLst/>
          </a:prstGeom>
        </p:spPr>
      </p:pic>
      <p:sp>
        <p:nvSpPr>
          <p:cNvPr id="16" name="Rectangle 15">
            <a:extLst>
              <a:ext uri="{FF2B5EF4-FFF2-40B4-BE49-F238E27FC236}">
                <a16:creationId xmlns:a16="http://schemas.microsoft.com/office/drawing/2014/main" id="{D65399C8-E3B3-430E-AD4A-8BDF24BBBB95}"/>
              </a:ext>
            </a:extLst>
          </p:cNvPr>
          <p:cNvSpPr/>
          <p:nvPr/>
        </p:nvSpPr>
        <p:spPr>
          <a:xfrm>
            <a:off x="9662094" y="5657818"/>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ancestral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related to a person’s relatives from long ago</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p:txBody>
      </p:sp>
      <p:sp>
        <p:nvSpPr>
          <p:cNvPr id="15" name="Text Placeholder 1">
            <a:extLst>
              <a:ext uri="{FF2B5EF4-FFF2-40B4-BE49-F238E27FC236}">
                <a16:creationId xmlns:a16="http://schemas.microsoft.com/office/drawing/2014/main" id="{3A3E29B7-86FE-4D8F-920E-8836DD3CD350}"/>
              </a:ext>
            </a:extLst>
          </p:cNvPr>
          <p:cNvSpPr txBox="1">
            <a:spLocks/>
          </p:cNvSpPr>
          <p:nvPr/>
        </p:nvSpPr>
        <p:spPr>
          <a:xfrm>
            <a:off x="9978198" y="2328230"/>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King John get the money to pay for the war? Who did this effect?</a:t>
            </a:r>
          </a:p>
        </p:txBody>
      </p:sp>
      <p:pic>
        <p:nvPicPr>
          <p:cNvPr id="17" name="Picture Placeholder 12">
            <a:extLst>
              <a:ext uri="{FF2B5EF4-FFF2-40B4-BE49-F238E27FC236}">
                <a16:creationId xmlns:a16="http://schemas.microsoft.com/office/drawing/2014/main" id="{F6C1F2C5-562E-4672-9775-2C657DCB7BE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28094" y="2374387"/>
            <a:ext cx="468000" cy="468000"/>
          </a:xfrm>
          <a:prstGeom prst="rect">
            <a:avLst/>
          </a:prstGeom>
        </p:spPr>
      </p:pic>
      <p:sp>
        <p:nvSpPr>
          <p:cNvPr id="21" name="Text Placeholder 1">
            <a:extLst>
              <a:ext uri="{FF2B5EF4-FFF2-40B4-BE49-F238E27FC236}">
                <a16:creationId xmlns:a16="http://schemas.microsoft.com/office/drawing/2014/main" id="{82B50A16-6D3F-4124-A486-93314AE0B97D}"/>
              </a:ext>
            </a:extLst>
          </p:cNvPr>
          <p:cNvSpPr txBox="1">
            <a:spLocks/>
          </p:cNvSpPr>
          <p:nvPr/>
        </p:nvSpPr>
        <p:spPr>
          <a:xfrm>
            <a:off x="9978198" y="31334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got the</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money to pay for the war by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This effected _________</a:t>
            </a:r>
          </a:p>
        </p:txBody>
      </p:sp>
      <p:sp>
        <p:nvSpPr>
          <p:cNvPr id="20" name="Text Placeholder 1">
            <a:extLst>
              <a:ext uri="{FF2B5EF4-FFF2-40B4-BE49-F238E27FC236}">
                <a16:creationId xmlns:a16="http://schemas.microsoft.com/office/drawing/2014/main" id="{88BF8905-4BDA-4DB4-8124-469049805776}"/>
              </a:ext>
            </a:extLst>
          </p:cNvPr>
          <p:cNvSpPr txBox="1">
            <a:spLocks/>
          </p:cNvSpPr>
          <p:nvPr/>
        </p:nvSpPr>
        <p:spPr>
          <a:xfrm>
            <a:off x="9986928" y="3176859"/>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King John got the money to pay for the war by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raising taxes. </a:t>
            </a:r>
            <a:r>
              <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This effected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nobles, wealthy merchants and cities. </a:t>
            </a:r>
          </a:p>
        </p:txBody>
      </p:sp>
    </p:spTree>
    <p:extLst>
      <p:ext uri="{BB962C8B-B14F-4D97-AF65-F5344CB8AC3E}">
        <p14:creationId xmlns:p14="http://schemas.microsoft.com/office/powerpoint/2010/main" val="355786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597727" y="696524"/>
            <a:ext cx="6698406" cy="604364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Then, King John claimed Church property and disagreed with the pope’s choice of who should become the archbishop of Canterbury. Now he had yet another enemy. In fact, the pope was so angry with King John that he instructed the priests in England to limit church services. Most people were prevented from participating in the daily and weekly </a:t>
            </a:r>
            <a:r>
              <a:rPr lang="en-AU" b="1" dirty="0">
                <a:latin typeface="Century Gothic" panose="020B0502020202020204" pitchFamily="34" charset="0"/>
              </a:rPr>
              <a:t>rituals </a:t>
            </a:r>
            <a:r>
              <a:rPr lang="en-AU" dirty="0">
                <a:latin typeface="Century Gothic" panose="020B0502020202020204" pitchFamily="34" charset="0"/>
              </a:rPr>
              <a:t>of the Church. These were </a:t>
            </a:r>
            <a:r>
              <a:rPr lang="en-AU" b="1" dirty="0">
                <a:latin typeface="Century Gothic" panose="020B0502020202020204" pitchFamily="34" charset="0"/>
              </a:rPr>
              <a:t>unsettling</a:t>
            </a:r>
            <a:r>
              <a:rPr lang="en-AU" dirty="0">
                <a:latin typeface="Century Gothic" panose="020B0502020202020204" pitchFamily="34" charset="0"/>
              </a:rPr>
              <a:t> times, indeed. Two years later, in 1209 CE, the pope </a:t>
            </a:r>
            <a:r>
              <a:rPr lang="en-AU" b="1" dirty="0">
                <a:latin typeface="Century Gothic" panose="020B0502020202020204" pitchFamily="34" charset="0"/>
              </a:rPr>
              <a:t>excommunicated </a:t>
            </a:r>
            <a:r>
              <a:rPr lang="en-AU" dirty="0">
                <a:latin typeface="Century Gothic" panose="020B0502020202020204" pitchFamily="34" charset="0"/>
              </a:rPr>
              <a:t>King John.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Many of the English lords were now completely dissatisfied with their king. The king was just as unhappy with his nobles.</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a:p>
            <a:pPr>
              <a:lnSpc>
                <a:spcPct val="120000"/>
              </a:lnSpc>
              <a:defRPr/>
            </a:pPr>
            <a:r>
              <a:rPr lang="en-AU" dirty="0">
                <a:latin typeface="Century Gothic" panose="020B0502020202020204" pitchFamily="34" charset="0"/>
              </a:rPr>
              <a:t>As a result of the feudal system, nobles had a huge amount of power. King John wanted to lessen their power and claim some of their land. The nobles wanted to limit the king’s authority. A major conflict was </a:t>
            </a:r>
            <a:r>
              <a:rPr lang="en-AU" b="1" dirty="0">
                <a:latin typeface="Century Gothic" panose="020B0502020202020204" pitchFamily="34" charset="0"/>
              </a:rPr>
              <a:t>inevitable.</a:t>
            </a:r>
            <a:r>
              <a:rPr lang="en-AU" dirty="0">
                <a:latin typeface="Century Gothic" panose="020B0502020202020204" pitchFamily="34" charset="0"/>
              </a:rPr>
              <a:t> </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was a major conflict between King John and the nobles inevitable?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major conflict between King John and the nobles was inevitable because 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296713"/>
            <a:ext cx="2213802" cy="16775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A major conflict between King John and the nobles was inevitable because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nobles wanted to limit King John’s authority and King John wanted to </a:t>
            </a:r>
            <a:r>
              <a:rPr kumimoji="0" lang="en-AU" sz="1200" b="1" i="0" u="none" strike="noStrike" kern="1200" cap="none" spc="0" normalizeH="0" noProof="0" dirty="0" err="1">
                <a:ln>
                  <a:noFill/>
                </a:ln>
                <a:solidFill>
                  <a:srgbClr val="000000"/>
                </a:solidFill>
                <a:effectLst/>
                <a:uLnTx/>
                <a:uFillTx/>
                <a:latin typeface="Century Gothic" panose="020B0502020202020204" pitchFamily="34" charset="0"/>
                <a:ea typeface="+mn-ea"/>
                <a:cs typeface="+mn-cs"/>
              </a:rPr>
              <a:t>lesse</a:t>
            </a:r>
            <a:r>
              <a:rPr lang="en-AU" sz="1200" b="1" dirty="0">
                <a:solidFill>
                  <a:srgbClr val="000000"/>
                </a:solidFill>
                <a:latin typeface="Century Gothic" panose="020B0502020202020204" pitchFamily="34" charset="0"/>
              </a:rPr>
              <a:t>n the power of the nobles and claim some of their land.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C0DBCFC9-3AFB-420D-8B2C-AA690909E58C}"/>
              </a:ext>
            </a:extLst>
          </p:cNvPr>
          <p:cNvPicPr>
            <a:picLocks noChangeAspect="1"/>
          </p:cNvPicPr>
          <p:nvPr/>
        </p:nvPicPr>
        <p:blipFill>
          <a:blip r:embed="rId7"/>
          <a:stretch>
            <a:fillRect/>
          </a:stretch>
        </p:blipFill>
        <p:spPr>
          <a:xfrm>
            <a:off x="302536" y="4758500"/>
            <a:ext cx="2016448" cy="1673474"/>
          </a:xfrm>
          <a:prstGeom prst="rect">
            <a:avLst/>
          </a:prstGeom>
        </p:spPr>
      </p:pic>
      <p:sp>
        <p:nvSpPr>
          <p:cNvPr id="15" name="Rectangle 14">
            <a:extLst>
              <a:ext uri="{FF2B5EF4-FFF2-40B4-BE49-F238E27FC236}">
                <a16:creationId xmlns:a16="http://schemas.microsoft.com/office/drawing/2014/main" id="{85EFDA12-3D58-41A2-B738-27A54003154F}"/>
              </a:ext>
            </a:extLst>
          </p:cNvPr>
          <p:cNvSpPr/>
          <p:nvPr/>
        </p:nvSpPr>
        <p:spPr>
          <a:xfrm>
            <a:off x="9574876" y="4124996"/>
            <a:ext cx="2547366" cy="28725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unsettling</a:t>
            </a: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makes people nervous, worried, or upset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rituals </a:t>
            </a:r>
            <a:r>
              <a:rPr lang="en-AU" sz="1400" dirty="0">
                <a:solidFill>
                  <a:srgbClr val="000000"/>
                </a:solidFill>
                <a:latin typeface="Century Gothic" panose="020B0502020202020204" pitchFamily="34" charset="0"/>
                <a:ea typeface="Segoe UI Symbol" panose="020B0502040204020203" pitchFamily="34" charset="0"/>
                <a:cs typeface="Times" charset="0"/>
              </a:rPr>
              <a:t>(noun) a series of actions performed according to a set order.</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excommunicate</a:t>
            </a:r>
            <a:r>
              <a:rPr lang="en-AU" sz="1400" dirty="0">
                <a:solidFill>
                  <a:srgbClr val="000000"/>
                </a:solidFill>
                <a:latin typeface="Century Gothic" panose="020B0502020202020204" pitchFamily="34" charset="0"/>
                <a:ea typeface="Segoe UI Symbol" panose="020B0502040204020203" pitchFamily="34" charset="0"/>
                <a:cs typeface="Times" charset="0"/>
              </a:rPr>
              <a:t> (verb) exclude someone from the services of the Church</a:t>
            </a:r>
          </a:p>
          <a:p>
            <a:pPr lvl="0">
              <a:spcAft>
                <a:spcPts val="800"/>
              </a:spcAft>
            </a:pP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78786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28600" y="873262"/>
            <a:ext cx="3387436"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Eventually, King John agreed to the pope’s </a:t>
            </a:r>
            <a:r>
              <a:rPr lang="en-AU" b="1" dirty="0">
                <a:latin typeface="Century Gothic" panose="020B0502020202020204" pitchFamily="34" charset="0"/>
              </a:rPr>
              <a:t>candidate</a:t>
            </a:r>
            <a:r>
              <a:rPr lang="en-AU" dirty="0">
                <a:latin typeface="Century Gothic" panose="020B0502020202020204" pitchFamily="34" charset="0"/>
              </a:rPr>
              <a:t> for archbishop of Canterbury. But by this time, some of the more powerful nobles had already decided to act against him. In 1215 CE, following another English military defeat in France and additional taxes, these nobles rebelled and turned against King John. They captured London. For a short time, there was a military </a:t>
            </a:r>
            <a:r>
              <a:rPr lang="en-AU" b="1" dirty="0">
                <a:latin typeface="Century Gothic" panose="020B0502020202020204" pitchFamily="34" charset="0"/>
              </a:rPr>
              <a:t>standoff </a:t>
            </a:r>
            <a:r>
              <a:rPr lang="en-AU" dirty="0">
                <a:latin typeface="Century Gothic" panose="020B0502020202020204" pitchFamily="34" charset="0"/>
              </a:rPr>
              <a:t>between the rebellious nobles and King John.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was the result of the conflict that </a:t>
            </a:r>
            <a:r>
              <a:rPr lang="en-AU" sz="1200" dirty="0">
                <a:solidFill>
                  <a:srgbClr val="FFFFFF"/>
                </a:solidFill>
                <a:latin typeface="Century Gothic" panose="020B0502020202020204" pitchFamily="34" charset="0"/>
              </a:rPr>
              <a:t>happened between King John and the nobles?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result of the conflict that happened between King John and the nobles was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62912"/>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result of the conflict that happened between King John and the nobles was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that the nobles captured London,</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resulting in a standoff between the nobles and King John.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8CE4AF6B-BA3F-431A-82A4-C8147DC6BB21}"/>
              </a:ext>
            </a:extLst>
          </p:cNvPr>
          <p:cNvPicPr>
            <a:picLocks noChangeAspect="1"/>
          </p:cNvPicPr>
          <p:nvPr/>
        </p:nvPicPr>
        <p:blipFill>
          <a:blip r:embed="rId7"/>
          <a:stretch>
            <a:fillRect/>
          </a:stretch>
        </p:blipFill>
        <p:spPr>
          <a:xfrm>
            <a:off x="3776001" y="733109"/>
            <a:ext cx="5613576" cy="5959746"/>
          </a:xfrm>
          <a:prstGeom prst="rect">
            <a:avLst/>
          </a:prstGeom>
        </p:spPr>
      </p:pic>
      <p:sp>
        <p:nvSpPr>
          <p:cNvPr id="15" name="Rectangle 14">
            <a:extLst>
              <a:ext uri="{FF2B5EF4-FFF2-40B4-BE49-F238E27FC236}">
                <a16:creationId xmlns:a16="http://schemas.microsoft.com/office/drawing/2014/main" id="{23A4FD32-2E9E-40BE-A1D1-6C2D9DB03F75}"/>
              </a:ext>
            </a:extLst>
          </p:cNvPr>
          <p:cNvSpPr/>
          <p:nvPr/>
        </p:nvSpPr>
        <p:spPr>
          <a:xfrm>
            <a:off x="9644634" y="4892653"/>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candidate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person nominated for a job</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standoff </a:t>
            </a:r>
            <a:r>
              <a:rPr lang="en-AU" sz="1400" dirty="0">
                <a:solidFill>
                  <a:srgbClr val="000000"/>
                </a:solidFill>
                <a:latin typeface="Century Gothic" panose="020B0502020202020204" pitchFamily="34" charset="0"/>
                <a:ea typeface="Segoe UI Symbol" panose="020B0502040204020203" pitchFamily="34" charset="0"/>
                <a:cs typeface="Times" charset="0"/>
              </a:rPr>
              <a:t>(noun) a deadlock between two equally matched opponents in a dispute or conflict</a:t>
            </a:r>
          </a:p>
        </p:txBody>
      </p:sp>
    </p:spTree>
    <p:extLst>
      <p:ext uri="{BB962C8B-B14F-4D97-AF65-F5344CB8AC3E}">
        <p14:creationId xmlns:p14="http://schemas.microsoft.com/office/powerpoint/2010/main" val="155877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For what reasons did King John and his nobles end up in conflict?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2C2C2A31-E2FD-4771-B3AB-5015C17A6EDB}"/>
              </a:ext>
            </a:extLst>
          </p:cNvPr>
          <p:cNvPicPr>
            <a:picLocks noChangeAspect="1"/>
          </p:cNvPicPr>
          <p:nvPr/>
        </p:nvPicPr>
        <p:blipFill>
          <a:blip r:embed="rId9"/>
          <a:stretch>
            <a:fillRect/>
          </a:stretch>
        </p:blipFill>
        <p:spPr>
          <a:xfrm>
            <a:off x="1847851" y="899918"/>
            <a:ext cx="3202782" cy="5547677"/>
          </a:xfrm>
          <a:prstGeom prst="rect">
            <a:avLst/>
          </a:prstGeom>
        </p:spPr>
      </p:pic>
    </p:spTree>
    <p:extLst>
      <p:ext uri="{BB962C8B-B14F-4D97-AF65-F5344CB8AC3E}">
        <p14:creationId xmlns:p14="http://schemas.microsoft.com/office/powerpoint/2010/main" val="354948265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2" y="3414288"/>
            <a:ext cx="8508006"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dirty="0">
                <a:solidFill>
                  <a:srgbClr val="FFFF00"/>
                </a:solidFill>
              </a:rPr>
              <a:t>Your task today:</a:t>
            </a:r>
            <a:br>
              <a:rPr lang="en-AU" dirty="0">
                <a:solidFill>
                  <a:srgbClr val="FFFF00"/>
                </a:solidFill>
              </a:rPr>
            </a:br>
            <a:r>
              <a:rPr lang="en-AU" dirty="0">
                <a:solidFill>
                  <a:schemeClr val="bg1"/>
                </a:solidFill>
              </a:rPr>
              <a:t>Today we will be deciding on which sentences to use if we wanted to create a paragraph about the reasons King John and his nobles ended up in conflict. </a:t>
            </a:r>
            <a:endParaRPr dirty="0">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20629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For what reasons did King John and his nobles end up in conflict? </a:t>
            </a:r>
          </a:p>
        </p:txBody>
      </p:sp>
    </p:spTree>
    <p:extLst>
      <p:ext uri="{BB962C8B-B14F-4D97-AF65-F5344CB8AC3E}">
        <p14:creationId xmlns:p14="http://schemas.microsoft.com/office/powerpoint/2010/main" val="2573018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20001"/>
                </a:solidFill>
                <a:effectLst/>
                <a:uLnTx/>
                <a:uFillTx/>
                <a:latin typeface="Arial Rounded MT Bold"/>
                <a:ea typeface="+mn-ea"/>
                <a:cs typeface="Manjari" panose="02000503000000000000" pitchFamily="2" charset="0"/>
              </a:rPr>
              <a:t>adorn</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rPr>
              <a:t>to decorate or add beauty to something.</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67256180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dirty="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270670" y="89864"/>
            <a:ext cx="5352301" cy="142667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For what reasons did King John and his nobles end up in conflict?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1295868"/>
          </a:xfrm>
          <a:prstGeom prst="rect">
            <a:avLst/>
          </a:prstGeom>
          <a:noFill/>
        </p:spPr>
        <p:txBody>
          <a:bodyPr wrap="square">
            <a:spAutoFit/>
          </a:bodyPr>
          <a:lstStyle/>
          <a:p>
            <a:pPr lvl="0">
              <a:lnSpc>
                <a:spcPct val="150000"/>
              </a:lnSpc>
              <a:defRPr/>
            </a:pPr>
            <a:r>
              <a:rPr lang="en-AU" dirty="0">
                <a:solidFill>
                  <a:prstClr val="black"/>
                </a:solidFill>
              </a:rPr>
              <a:t>Before King John and his nobles ended up in conflict, several factors caused tension to build between them.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4968B6-246A-4E08-8508-A259D04FE912}"/>
              </a:ext>
            </a:extLst>
          </p:cNvPr>
          <p:cNvSpPr txBox="1"/>
          <p:nvPr/>
        </p:nvSpPr>
        <p:spPr>
          <a:xfrm>
            <a:off x="300371" y="1495485"/>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King John</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succeeded King Richard (Richard the Lion-Heart)</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nobles</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were unhappy with King John. </a:t>
            </a: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a:stCxn id="22" idx="3"/>
          </p:cNvCxnSpPr>
          <p:nvPr/>
        </p:nvCxnSpPr>
        <p:spPr>
          <a:xfrm flipV="1">
            <a:off x="6246218" y="2081349"/>
            <a:ext cx="581302" cy="28556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Before King John and his nobles</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ended up in conflict, several factors caused tension to build between them</a:t>
            </a: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3" y="5545245"/>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omic Sans MS" panose="030F0702030302020204" pitchFamily="66" charset="0"/>
              </a:rPr>
              <a:t>King John wanted to claim land back from the nobles</a:t>
            </a: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5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27406" y="50325"/>
            <a:ext cx="5339627"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For what reasons did King John and his nobles end up in conflict?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1295868"/>
          </a:xfrm>
          <a:prstGeom prst="rect">
            <a:avLst/>
          </a:prstGeom>
          <a:noFill/>
        </p:spPr>
        <p:txBody>
          <a:bodyPr wrap="square">
            <a:spAutoFit/>
          </a:bodyPr>
          <a:lstStyle/>
          <a:p>
            <a:pPr lvl="0">
              <a:lnSpc>
                <a:spcPct val="150000"/>
              </a:lnSpc>
              <a:defRPr/>
            </a:pPr>
            <a:r>
              <a:rPr lang="en-AU" dirty="0">
                <a:solidFill>
                  <a:prstClr val="black"/>
                </a:solidFill>
              </a:rPr>
              <a:t>Before King John and his nobles ended up in conflict, several factors caused tension to build between them.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4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08555" y="2716192"/>
            <a:ext cx="2232725" cy="413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lost some land to France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 succeeded King Richard</a:t>
            </a: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 nobles tax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pay for war</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Pope = head of church</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privileged people had wealth</a:t>
            </a: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 wanted nobles land &amp; power</a:t>
            </a: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Church</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not happy with King John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 church services in England = nobles unhappy</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flipV="1">
            <a:off x="4874277" y="3854863"/>
            <a:ext cx="1946482" cy="1174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p:cNvCxnSpPr>
          <p:nvPr/>
        </p:nvCxnSpPr>
        <p:spPr>
          <a:xfrm flipV="1">
            <a:off x="5035223" y="4535601"/>
            <a:ext cx="1870674" cy="65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a:stCxn id="25" idx="3"/>
          </p:cNvCxnSpPr>
          <p:nvPr/>
        </p:nvCxnSpPr>
        <p:spPr>
          <a:xfrm flipV="1">
            <a:off x="5035224" y="4944267"/>
            <a:ext cx="1870673" cy="806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lvl="0">
              <a:lnSpc>
                <a:spcPct val="150000"/>
              </a:lnSpc>
              <a:defRPr/>
            </a:pPr>
            <a:r>
              <a:rPr lang="en-AU" dirty="0">
                <a:solidFill>
                  <a:prstClr val="black"/>
                </a:solidFill>
              </a:rPr>
              <a:t>King John ↑ nobles tax </a:t>
            </a:r>
            <a:r>
              <a:rPr lang="en-AU" dirty="0">
                <a:solidFill>
                  <a:prstClr val="black"/>
                </a:solidFill>
                <a:sym typeface="Wingdings" panose="05000000000000000000" pitchFamily="2" charset="2"/>
              </a:rPr>
              <a:t></a:t>
            </a:r>
            <a:r>
              <a:rPr lang="en-AU" dirty="0">
                <a:solidFill>
                  <a:prstClr val="black"/>
                </a:solidFill>
              </a:rPr>
              <a:t> pay for war</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lvl="0">
              <a:lnSpc>
                <a:spcPct val="150000"/>
              </a:lnSpc>
              <a:defRPr/>
            </a:pPr>
            <a:r>
              <a:rPr lang="en-AU" dirty="0">
                <a:solidFill>
                  <a:prstClr val="black"/>
                </a:solidFill>
              </a:rPr>
              <a:t>↓ church services in England = nobles unhappy</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lvl="0">
              <a:lnSpc>
                <a:spcPct val="150000"/>
              </a:lnSpc>
              <a:defRPr/>
            </a:pPr>
            <a:r>
              <a:rPr lang="en-AU" dirty="0">
                <a:solidFill>
                  <a:prstClr val="black"/>
                </a:solidFill>
              </a:rPr>
              <a:t>King John wanted nobles land &amp; power</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 lost some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land to France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27406" y="50325"/>
            <a:ext cx="5339627"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For what reasons did King John and his nobles end up in conflict?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1295868"/>
          </a:xfrm>
          <a:prstGeom prst="rect">
            <a:avLst/>
          </a:prstGeom>
          <a:noFill/>
        </p:spPr>
        <p:txBody>
          <a:bodyPr wrap="square">
            <a:spAutoFit/>
          </a:bodyPr>
          <a:lstStyle/>
          <a:p>
            <a:pPr lvl="0">
              <a:lnSpc>
                <a:spcPct val="150000"/>
              </a:lnSpc>
              <a:defRPr/>
            </a:pPr>
            <a:r>
              <a:rPr lang="en-AU" dirty="0">
                <a:solidFill>
                  <a:prstClr val="black"/>
                </a:solidFill>
              </a:rPr>
              <a:t>Before King John and his nobles ended up in conflict, several factors caused tension to build between them.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a:off x="4735909" y="4721520"/>
            <a:ext cx="1887064" cy="7939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lvl="0">
              <a:lnSpc>
                <a:spcPct val="150000"/>
              </a:lnSpc>
              <a:defRPr/>
            </a:pPr>
            <a:r>
              <a:rPr lang="en-AU" dirty="0">
                <a:solidFill>
                  <a:prstClr val="black"/>
                </a:solidFill>
              </a:rPr>
              <a:t>King John ↑ nobles tax </a:t>
            </a:r>
            <a:r>
              <a:rPr lang="en-AU" dirty="0">
                <a:solidFill>
                  <a:prstClr val="black"/>
                </a:solidFill>
                <a:sym typeface="Wingdings" panose="05000000000000000000" pitchFamily="2" charset="2"/>
              </a:rPr>
              <a:t></a:t>
            </a:r>
            <a:r>
              <a:rPr lang="en-AU" dirty="0">
                <a:solidFill>
                  <a:prstClr val="black"/>
                </a:solidFill>
              </a:rPr>
              <a:t> pay for war</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lvl="0">
              <a:lnSpc>
                <a:spcPct val="150000"/>
              </a:lnSpc>
              <a:defRPr/>
            </a:pPr>
            <a:r>
              <a:rPr lang="en-AU" dirty="0">
                <a:solidFill>
                  <a:prstClr val="black"/>
                </a:solidFill>
              </a:rPr>
              <a:t>↓ church services in England = nobles unhappy</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lvl="0">
              <a:lnSpc>
                <a:spcPct val="150000"/>
              </a:lnSpc>
              <a:defRPr/>
            </a:pPr>
            <a:r>
              <a:rPr lang="en-AU" dirty="0">
                <a:solidFill>
                  <a:prstClr val="black"/>
                </a:solidFill>
              </a:rPr>
              <a:t>King John wanted nobles land &amp; power</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King John lost some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land to France</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93A62C8-B741-470F-AE09-F0A14D1FC451}"/>
              </a:ext>
            </a:extLst>
          </p:cNvPr>
          <p:cNvSpPr txBox="1"/>
          <p:nvPr/>
        </p:nvSpPr>
        <p:spPr>
          <a:xfrm>
            <a:off x="205738" y="1028783"/>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pic>
        <p:nvPicPr>
          <p:cNvPr id="34" name="Picture 4">
            <a:extLst>
              <a:ext uri="{FF2B5EF4-FFF2-40B4-BE49-F238E27FC236}">
                <a16:creationId xmlns:a16="http://schemas.microsoft.com/office/drawing/2014/main" id="{5E91ABF5-A54B-413F-A7F6-23C05925F4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6C085715-290A-4232-A67A-0EFC1CA4ACDF}"/>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
        <p:nvSpPr>
          <p:cNvPr id="36" name="TextBox 35">
            <a:extLst>
              <a:ext uri="{FF2B5EF4-FFF2-40B4-BE49-F238E27FC236}">
                <a16:creationId xmlns:a16="http://schemas.microsoft.com/office/drawing/2014/main" id="{FDF86F94-814E-4FC2-BC4B-8908C3522440}"/>
              </a:ext>
            </a:extLst>
          </p:cNvPr>
          <p:cNvSpPr txBox="1"/>
          <p:nvPr/>
        </p:nvSpPr>
        <p:spPr>
          <a:xfrm>
            <a:off x="319413" y="4481508"/>
            <a:ext cx="4973714" cy="967957"/>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A conflict</a:t>
            </a:r>
            <a:r>
              <a:rPr kumimoji="0" lang="en-AU" sz="2000" b="0" i="0" u="none" strike="noStrike" kern="1200" cap="none" spc="0" normalizeH="0" noProof="0" dirty="0">
                <a:ln>
                  <a:noFill/>
                </a:ln>
                <a:solidFill>
                  <a:prstClr val="black"/>
                </a:solidFill>
                <a:effectLst/>
                <a:uLnTx/>
                <a:uFillTx/>
                <a:latin typeface="Calibri" panose="020F0502020204030204"/>
                <a:ea typeface="+mn-ea"/>
                <a:cs typeface="+mn-cs"/>
              </a:rPr>
              <a:t> between the nobles and King John was inevitable. </a:t>
            </a: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F7748B8-559E-46C5-BA0D-00D97C8BB469}"/>
              </a:ext>
            </a:extLst>
          </p:cNvPr>
          <p:cNvSpPr txBox="1"/>
          <p:nvPr/>
        </p:nvSpPr>
        <p:spPr>
          <a:xfrm>
            <a:off x="7119395" y="5340512"/>
            <a:ext cx="4973714" cy="880369"/>
          </a:xfrm>
          <a:prstGeom prst="rect">
            <a:avLst/>
          </a:prstGeom>
          <a:noFill/>
        </p:spPr>
        <p:txBody>
          <a:bodyPr wrap="square">
            <a:spAutoFit/>
          </a:bodyPr>
          <a:lstStyle/>
          <a:p>
            <a:pPr lvl="0">
              <a:lnSpc>
                <a:spcPct val="150000"/>
              </a:lnSpc>
              <a:defRPr/>
            </a:pPr>
            <a:r>
              <a:rPr lang="en-AU" dirty="0">
                <a:solidFill>
                  <a:prstClr val="black"/>
                </a:solidFill>
              </a:rPr>
              <a:t>A conflict between the nobles and King John was inevitable. </a:t>
            </a:r>
          </a:p>
        </p:txBody>
      </p:sp>
    </p:spTree>
    <p:extLst>
      <p:ext uri="{BB962C8B-B14F-4D97-AF65-F5344CB8AC3E}">
        <p14:creationId xmlns:p14="http://schemas.microsoft.com/office/powerpoint/2010/main" val="1708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6" grpId="0" animBg="1"/>
      <p:bldP spid="37"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made from rocks and earth</a:t>
            </a:r>
          </a:p>
        </p:txBody>
      </p:sp>
      <p:pic>
        <p:nvPicPr>
          <p:cNvPr id="3" name="Picture 2">
            <a:extLst>
              <a:ext uri="{FF2B5EF4-FFF2-40B4-BE49-F238E27FC236}">
                <a16:creationId xmlns:a16="http://schemas.microsoft.com/office/drawing/2014/main" id="{05A2FB5E-4044-4374-9D1C-EE894E7E80CF}"/>
              </a:ext>
            </a:extLst>
          </p:cNvPr>
          <p:cNvPicPr>
            <a:picLocks noChangeAspect="1"/>
          </p:cNvPicPr>
          <p:nvPr/>
        </p:nvPicPr>
        <p:blipFill>
          <a:blip r:embed="rId4"/>
          <a:stretch>
            <a:fillRect/>
          </a:stretch>
        </p:blipFill>
        <p:spPr>
          <a:xfrm>
            <a:off x="1247421" y="0"/>
            <a:ext cx="5567975" cy="6858000"/>
          </a:xfrm>
          <a:prstGeom prst="rect">
            <a:avLst/>
          </a:prstGeom>
        </p:spPr>
      </p:pic>
    </p:spTree>
    <p:extLst>
      <p:ext uri="{BB962C8B-B14F-4D97-AF65-F5344CB8AC3E}">
        <p14:creationId xmlns:p14="http://schemas.microsoft.com/office/powerpoint/2010/main" val="40728954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The Wayward King: King John and Magna Carta Part 2</a:t>
            </a: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12</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What is the Magna Carter and what did it change?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9281979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a:ea typeface="+mn-ea"/>
                <a:cs typeface="+mn-cs"/>
              </a:rPr>
              <a:t>consult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86467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736587"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F3297D4-B746-4059-827C-C9E649E82F56}"/>
              </a:ext>
            </a:extLst>
          </p:cNvPr>
          <p:cNvSpPr/>
          <p:nvPr/>
        </p:nvSpPr>
        <p:spPr>
          <a:xfrm>
            <a:off x="599276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C4EA74A-EBF9-4D18-B2C4-048F4B28CCE8}"/>
              </a:ext>
            </a:extLst>
          </p:cNvPr>
          <p:cNvSpPr/>
          <p:nvPr/>
        </p:nvSpPr>
        <p:spPr>
          <a:xfrm>
            <a:off x="679738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296C731-9503-4FFD-A5BD-841F48711452}"/>
              </a:ext>
            </a:extLst>
          </p:cNvPr>
          <p:cNvSpPr/>
          <p:nvPr/>
        </p:nvSpPr>
        <p:spPr>
          <a:xfrm>
            <a:off x="768061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0AA3F66-D405-4C4D-B1F8-3238A861332F}"/>
              </a:ext>
            </a:extLst>
          </p:cNvPr>
          <p:cNvSpPr/>
          <p:nvPr/>
        </p:nvSpPr>
        <p:spPr>
          <a:xfrm>
            <a:off x="835736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87F1505-CA73-4788-AA96-B33A9C9D6884}"/>
              </a:ext>
            </a:extLst>
          </p:cNvPr>
          <p:cNvSpPr/>
          <p:nvPr/>
        </p:nvSpPr>
        <p:spPr>
          <a:xfrm>
            <a:off x="893087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6556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consult</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to ask someone (or something) for advice or information</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182096863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consult</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consult</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consult</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consult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052" name="Picture 4" descr="Two Angry Friends Ignoring Each Other After Argument In A Coffee Shop Stock  Photo, Picture And Royalty Free Image. Image 65888954.">
            <a:extLst>
              <a:ext uri="{FF2B5EF4-FFF2-40B4-BE49-F238E27FC236}">
                <a16:creationId xmlns:a16="http://schemas.microsoft.com/office/drawing/2014/main" id="{D22DEBB1-9287-4102-A891-7A56D838CD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0448" y="1799284"/>
            <a:ext cx="4927797" cy="32826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nsultation Images - Free Download on Freepik">
            <a:extLst>
              <a:ext uri="{FF2B5EF4-FFF2-40B4-BE49-F238E27FC236}">
                <a16:creationId xmlns:a16="http://schemas.microsoft.com/office/drawing/2014/main" id="{716F19BF-7090-4F62-9139-20CA0ED39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6881" y="1749527"/>
            <a:ext cx="3332422" cy="333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8499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consult</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consult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074" name="Picture 2" descr="Asking for Advice | Engoo">
            <a:extLst>
              <a:ext uri="{FF2B5EF4-FFF2-40B4-BE49-F238E27FC236}">
                <a16:creationId xmlns:a16="http://schemas.microsoft.com/office/drawing/2014/main" id="{4468261F-DF1F-4729-8EC1-4D61C5763E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5471" y="2343870"/>
            <a:ext cx="4841057" cy="322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56972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When you need advice, it's a good idea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consult</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 with your parents or a trusted adult.</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If you're unsure about the meaning of a word, you can </a:t>
            </a:r>
            <a:r>
              <a:rPr lang="en-AU" sz="3600" dirty="0">
                <a:solidFill>
                  <a:srgbClr val="FF0000"/>
                </a:solidFill>
                <a:latin typeface="Century Gothic"/>
                <a:cs typeface="Manjari" panose="02000503000000000000" pitchFamily="2" charset="0"/>
              </a:rPr>
              <a:t>consult</a:t>
            </a:r>
            <a:r>
              <a:rPr lang="en-AU" sz="3600" dirty="0">
                <a:solidFill>
                  <a:srgbClr val="003A47"/>
                </a:solidFill>
                <a:latin typeface="Century Gothic"/>
                <a:cs typeface="Manjari" panose="02000503000000000000" pitchFamily="2" charset="0"/>
              </a:rPr>
              <a:t> a dictionary to find its definition.</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If you're having trouble with a maths problem, you can </a:t>
            </a:r>
            <a:r>
              <a:rPr lang="en-AU" sz="3600" dirty="0">
                <a:solidFill>
                  <a:srgbClr val="FF0000"/>
                </a:solidFill>
                <a:latin typeface="Century Gothic"/>
                <a:cs typeface="Manjari" panose="02000503000000000000" pitchFamily="2" charset="0"/>
              </a:rPr>
              <a:t>consult</a:t>
            </a:r>
            <a:r>
              <a:rPr lang="en-AU" sz="3600" dirty="0">
                <a:solidFill>
                  <a:srgbClr val="003A47"/>
                </a:solidFill>
                <a:latin typeface="Century Gothic"/>
                <a:cs typeface="Manjari" panose="02000503000000000000" pitchFamily="2" charset="0"/>
              </a:rPr>
              <a:t> your teacher for help.</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7578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adorn</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adorn</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adorn</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adorn</a:t>
            </a:r>
            <a:r>
              <a:rPr lang="en-AU" sz="1200">
                <a:solidFill>
                  <a:srgbClr val="000000"/>
                </a:solidFill>
                <a:latin typeface="Century Gothic"/>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a:extLst>
              <a:ext uri="{FF2B5EF4-FFF2-40B4-BE49-F238E27FC236}">
                <a16:creationId xmlns:a16="http://schemas.microsoft.com/office/drawing/2014/main" id="{C039B9E9-4F64-B4A5-79FB-FA45EB88F22D}"/>
              </a:ext>
            </a:extLst>
          </p:cNvPr>
          <p:cNvPicPr>
            <a:picLocks noChangeAspect="1"/>
          </p:cNvPicPr>
          <p:nvPr/>
        </p:nvPicPr>
        <p:blipFill>
          <a:blip r:embed="rId5"/>
          <a:stretch>
            <a:fillRect/>
          </a:stretch>
        </p:blipFill>
        <p:spPr>
          <a:xfrm>
            <a:off x="367323" y="1934552"/>
            <a:ext cx="5292969" cy="2969357"/>
          </a:xfrm>
          <a:prstGeom prst="rect">
            <a:avLst/>
          </a:prstGeom>
        </p:spPr>
      </p:pic>
      <p:pic>
        <p:nvPicPr>
          <p:cNvPr id="1026" name="Picture 2" descr="Simple Sponge Cake Recipe - Let the Baking Begin!">
            <a:extLst>
              <a:ext uri="{FF2B5EF4-FFF2-40B4-BE49-F238E27FC236}">
                <a16:creationId xmlns:a16="http://schemas.microsoft.com/office/drawing/2014/main" id="{5E549717-2146-41F7-8DB6-441B2A068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267" y="215474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611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consult?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consult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026" name="Picture 2" descr="What Happens at a Palliative Care Consult?">
            <a:extLst>
              <a:ext uri="{FF2B5EF4-FFF2-40B4-BE49-F238E27FC236}">
                <a16:creationId xmlns:a16="http://schemas.microsoft.com/office/drawing/2014/main" id="{83B82BD3-4E17-4509-BF08-A4D3A610C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320" y="917824"/>
            <a:ext cx="3076152" cy="2047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oose the right references for your resume - SULLIVAN Consulting">
            <a:extLst>
              <a:ext uri="{FF2B5EF4-FFF2-40B4-BE49-F238E27FC236}">
                <a16:creationId xmlns:a16="http://schemas.microsoft.com/office/drawing/2014/main" id="{6BC421EB-3A67-4C5A-B266-246FB9456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7580" y="3833130"/>
            <a:ext cx="3210047" cy="2140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are the warning signs that a couple is about to break up? - Quora">
            <a:extLst>
              <a:ext uri="{FF2B5EF4-FFF2-40B4-BE49-F238E27FC236}">
                <a16:creationId xmlns:a16="http://schemas.microsoft.com/office/drawing/2014/main" id="{2C35AA1A-9292-40EC-A097-1347E06D0C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182" y="3935982"/>
            <a:ext cx="3339158" cy="1880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ather Forecast And Conditions In Clearwater, FL | Tropical Inn &amp; Suites">
            <a:extLst>
              <a:ext uri="{FF2B5EF4-FFF2-40B4-BE49-F238E27FC236}">
                <a16:creationId xmlns:a16="http://schemas.microsoft.com/office/drawing/2014/main" id="{BCBFBF0E-F8DD-4605-8710-85DEDB6314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1544" y="898173"/>
            <a:ext cx="1888374" cy="211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2633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consult</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consult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If you're interested in learning about different animals, you can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consult</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a book or website.</a:t>
            </a: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When planning a trip, it's helpful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consult</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a map to make sure you're going in the right direction.</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I put my coffee cup into the drink holder in the centre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consult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of the car.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94989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Verb</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4000" dirty="0">
                <a:solidFill>
                  <a:srgbClr val="000000"/>
                </a:solidFill>
              </a:rPr>
              <a:t>to ask someone for advice or information</a:t>
            </a:r>
          </a:p>
          <a:p>
            <a:pPr marL="742950" marR="0" lvl="0" indent="-742950" algn="l" defTabSz="914400" rtl="0" eaLnBrk="1" fontAlgn="auto" latinLnBrk="0" hangingPunct="1">
              <a:lnSpc>
                <a:spcPct val="100000"/>
              </a:lnSpc>
              <a:spcBef>
                <a:spcPts val="0"/>
              </a:spcBef>
              <a:spcAft>
                <a:spcPts val="0"/>
              </a:spcAft>
              <a:buClrTx/>
              <a:buSzTx/>
              <a:buFontTx/>
              <a:buNone/>
              <a:tabLst/>
              <a:defRPr/>
            </a:pP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con/</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sult</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ask, turn to</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017883" y="2183317"/>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consult</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6238875" y="3494916"/>
            <a:ext cx="4337998" cy="584775"/>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(16c.), from Latin </a:t>
            </a:r>
            <a:r>
              <a:rPr lang="en-AU" sz="1600" dirty="0" err="1">
                <a:solidFill>
                  <a:srgbClr val="000000"/>
                </a:solidFill>
                <a:latin typeface="Century Gothic" panose="020B0502020202020204" pitchFamily="34" charset="0"/>
              </a:rPr>
              <a:t>consultare</a:t>
            </a:r>
            <a:r>
              <a:rPr lang="en-AU" sz="1600" dirty="0">
                <a:solidFill>
                  <a:srgbClr val="000000"/>
                </a:solidFill>
                <a:latin typeface="Century Gothic" panose="020B0502020202020204" pitchFamily="34" charset="0"/>
              </a:rPr>
              <a:t> meaning "consult, take the advice of,"</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8809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consult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F9FB9138-A415-4FB9-8076-C38A029188C3}"/>
              </a:ext>
            </a:extLst>
          </p:cNvPr>
          <p:cNvPicPr>
            <a:picLocks noChangeAspect="1"/>
          </p:cNvPicPr>
          <p:nvPr/>
        </p:nvPicPr>
        <p:blipFill>
          <a:blip r:embed="rId5"/>
          <a:stretch>
            <a:fillRect/>
          </a:stretch>
        </p:blipFill>
        <p:spPr>
          <a:xfrm>
            <a:off x="418178" y="1189668"/>
            <a:ext cx="4377724" cy="1748337"/>
          </a:xfrm>
          <a:prstGeom prst="rect">
            <a:avLst/>
          </a:prstGeom>
        </p:spPr>
      </p:pic>
    </p:spTree>
    <p:extLst>
      <p:ext uri="{BB962C8B-B14F-4D97-AF65-F5344CB8AC3E}">
        <p14:creationId xmlns:p14="http://schemas.microsoft.com/office/powerpoint/2010/main" val="393627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explain what the Magma Carter is and what it changed. </a:t>
            </a:r>
          </a:p>
        </p:txBody>
      </p:sp>
    </p:spTree>
    <p:extLst>
      <p:ext uri="{BB962C8B-B14F-4D97-AF65-F5344CB8AC3E}">
        <p14:creationId xmlns:p14="http://schemas.microsoft.com/office/powerpoint/2010/main" val="32713679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7285" y="905832"/>
            <a:ext cx="4690907" cy="53788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the summer of 1215 CE, both sides agreed to talk about their differences. After much </a:t>
            </a:r>
            <a:r>
              <a:rPr lang="en-AU" b="1" dirty="0">
                <a:latin typeface="Century Gothic" panose="020B0502020202020204" pitchFamily="34" charset="0"/>
              </a:rPr>
              <a:t>debate</a:t>
            </a:r>
            <a:r>
              <a:rPr lang="en-AU" dirty="0">
                <a:latin typeface="Century Gothic" panose="020B0502020202020204" pitchFamily="34" charset="0"/>
              </a:rPr>
              <a:t>, the nobles presented King John with a list of demands. These demands were written down in a document that later became known as Magna Carta, or Great Charter. The charter would </a:t>
            </a:r>
            <a:r>
              <a:rPr lang="en-AU" b="1" dirty="0">
                <a:latin typeface="Century Gothic" panose="020B0502020202020204" pitchFamily="34" charset="0"/>
              </a:rPr>
              <a:t>guarantee</a:t>
            </a:r>
            <a:r>
              <a:rPr lang="en-AU" dirty="0">
                <a:latin typeface="Century Gothic" panose="020B0502020202020204" pitchFamily="34" charset="0"/>
              </a:rPr>
              <a:t> a list of rights to the </a:t>
            </a:r>
            <a:r>
              <a:rPr lang="en-AU" b="1" dirty="0">
                <a:latin typeface="Century Gothic" panose="020B0502020202020204" pitchFamily="34" charset="0"/>
              </a:rPr>
              <a:t>barons</a:t>
            </a:r>
            <a:r>
              <a:rPr lang="en-AU" dirty="0">
                <a:latin typeface="Century Gothic" panose="020B0502020202020204" pitchFamily="34" charset="0"/>
              </a:rPr>
              <a:t>, the townspeople, the Church, and freemen. The king was required to </a:t>
            </a:r>
            <a:r>
              <a:rPr lang="en-AU" b="1" dirty="0">
                <a:latin typeface="Century Gothic" panose="020B0502020202020204" pitchFamily="34" charset="0"/>
              </a:rPr>
              <a:t>consult</a:t>
            </a:r>
            <a:r>
              <a:rPr lang="en-AU" dirty="0">
                <a:latin typeface="Century Gothic" panose="020B0502020202020204" pitchFamily="34" charset="0"/>
              </a:rPr>
              <a:t> with the nobles if he wanted to make new laws. The king was also subject to the law of the land. Essentially, Magna Carta limited the king’s authority. King John was not pleased.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would the Magna Carta impact the nobles?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71832"/>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3777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Magma Carter would impact the nobles because</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4999" y="133777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1337771"/>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Magna Carter would impact the nobles because </a:t>
            </a:r>
            <a:r>
              <a:rPr lang="en-AU" sz="1200" b="1" dirty="0">
                <a:solidFill>
                  <a:srgbClr val="000000"/>
                </a:solidFill>
                <a:latin typeface="Century Gothic" panose="020B0502020202020204" pitchFamily="34" charset="0"/>
              </a:rPr>
              <a:t>the King needed to consult with the nobles if he wanted to make laws</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This gave the nobles more power. </a:t>
            </a:r>
          </a:p>
        </p:txBody>
      </p:sp>
      <p:sp>
        <p:nvSpPr>
          <p:cNvPr id="15" name="Rectangle 14">
            <a:extLst>
              <a:ext uri="{FF2B5EF4-FFF2-40B4-BE49-F238E27FC236}">
                <a16:creationId xmlns:a16="http://schemas.microsoft.com/office/drawing/2014/main" id="{8806B818-C386-4C27-836A-DF1B2DC9156C}"/>
              </a:ext>
            </a:extLst>
          </p:cNvPr>
          <p:cNvSpPr/>
          <p:nvPr/>
        </p:nvSpPr>
        <p:spPr>
          <a:xfrm>
            <a:off x="9644634" y="4892653"/>
            <a:ext cx="254736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debate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argue in a formal manner</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guarantee </a:t>
            </a:r>
            <a:r>
              <a:rPr lang="en-AU" sz="1400" dirty="0">
                <a:solidFill>
                  <a:srgbClr val="000000"/>
                </a:solidFill>
                <a:latin typeface="Century Gothic" panose="020B0502020202020204" pitchFamily="34" charset="0"/>
                <a:ea typeface="Segoe UI Symbol" panose="020B0502040204020203" pitchFamily="34" charset="0"/>
                <a:cs typeface="Times" charset="0"/>
              </a:rPr>
              <a:t>(noun) a promise of certainty</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baron</a:t>
            </a:r>
            <a:r>
              <a:rPr lang="en-AU" sz="1400" dirty="0">
                <a:solidFill>
                  <a:srgbClr val="000000"/>
                </a:solidFill>
                <a:latin typeface="Century Gothic" panose="020B0502020202020204" pitchFamily="34" charset="0"/>
                <a:ea typeface="Segoe UI Symbol" panose="020B0502040204020203" pitchFamily="34" charset="0"/>
                <a:cs typeface="Times" charset="0"/>
              </a:rPr>
              <a:t> (noun) lord</a:t>
            </a:r>
          </a:p>
        </p:txBody>
      </p:sp>
      <p:sp>
        <p:nvSpPr>
          <p:cNvPr id="16" name="Text Placeholder 1">
            <a:extLst>
              <a:ext uri="{FF2B5EF4-FFF2-40B4-BE49-F238E27FC236}">
                <a16:creationId xmlns:a16="http://schemas.microsoft.com/office/drawing/2014/main" id="{98F0F6E2-8138-4282-B538-572A701F4719}"/>
              </a:ext>
            </a:extLst>
          </p:cNvPr>
          <p:cNvSpPr txBox="1">
            <a:spLocks/>
          </p:cNvSpPr>
          <p:nvPr/>
        </p:nvSpPr>
        <p:spPr>
          <a:xfrm>
            <a:off x="9969468" y="2942016"/>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was King John unhappy with the Magna Carta?</a:t>
            </a:r>
          </a:p>
        </p:txBody>
      </p:sp>
      <p:sp>
        <p:nvSpPr>
          <p:cNvPr id="17" name="Text Placeholder 1">
            <a:extLst>
              <a:ext uri="{FF2B5EF4-FFF2-40B4-BE49-F238E27FC236}">
                <a16:creationId xmlns:a16="http://schemas.microsoft.com/office/drawing/2014/main" id="{354B515B-CA1C-4CC6-B642-5D231A996B6C}"/>
              </a:ext>
            </a:extLst>
          </p:cNvPr>
          <p:cNvSpPr txBox="1">
            <a:spLocks/>
          </p:cNvSpPr>
          <p:nvPr/>
        </p:nvSpPr>
        <p:spPr>
          <a:xfrm>
            <a:off x="9995658" y="3669248"/>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was unhappy with the Magma Carter because</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sp>
        <p:nvSpPr>
          <p:cNvPr id="18" name="Text Placeholder 1">
            <a:extLst>
              <a:ext uri="{FF2B5EF4-FFF2-40B4-BE49-F238E27FC236}">
                <a16:creationId xmlns:a16="http://schemas.microsoft.com/office/drawing/2014/main" id="{68FE78CF-5C46-4E4A-AF51-DB5A4DD54687}"/>
              </a:ext>
            </a:extLst>
          </p:cNvPr>
          <p:cNvSpPr txBox="1">
            <a:spLocks/>
          </p:cNvSpPr>
          <p:nvPr/>
        </p:nvSpPr>
        <p:spPr>
          <a:xfrm>
            <a:off x="9969468" y="3669248"/>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King John was unhappy with the Magna Carter because </a:t>
            </a:r>
            <a:r>
              <a:rPr lang="en-AU" sz="1200" b="1" dirty="0">
                <a:solidFill>
                  <a:srgbClr val="000000"/>
                </a:solidFill>
                <a:latin typeface="Century Gothic" panose="020B0502020202020204" pitchFamily="34" charset="0"/>
              </a:rPr>
              <a:t>it limited his authority and gave the nobles more power.</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20" name="Picture Placeholder 12">
            <a:extLst>
              <a:ext uri="{FF2B5EF4-FFF2-40B4-BE49-F238E27FC236}">
                <a16:creationId xmlns:a16="http://schemas.microsoft.com/office/drawing/2014/main" id="{E6F41698-61CE-4E0F-B025-ABD299173B0B}"/>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05612" y="3048194"/>
            <a:ext cx="468000" cy="468000"/>
          </a:xfrm>
          <a:prstGeom prst="rect">
            <a:avLst/>
          </a:prstGeom>
        </p:spPr>
      </p:pic>
      <p:pic>
        <p:nvPicPr>
          <p:cNvPr id="21" name="Picture 20" descr="Logo, icon&#10;&#10;Description automatically generated">
            <a:extLst>
              <a:ext uri="{FF2B5EF4-FFF2-40B4-BE49-F238E27FC236}">
                <a16:creationId xmlns:a16="http://schemas.microsoft.com/office/drawing/2014/main" id="{BF6E7CAF-ADD7-4515-97F7-E52383BCCC2F}"/>
              </a:ext>
            </a:extLst>
          </p:cNvPr>
          <p:cNvPicPr>
            <a:picLocks noChangeAspect="1"/>
          </p:cNvPicPr>
          <p:nvPr/>
        </p:nvPicPr>
        <p:blipFill>
          <a:blip r:embed="rId5"/>
          <a:stretch>
            <a:fillRect/>
          </a:stretch>
        </p:blipFill>
        <p:spPr>
          <a:xfrm>
            <a:off x="9418010" y="3666631"/>
            <a:ext cx="468000" cy="468000"/>
          </a:xfrm>
          <a:prstGeom prst="rect">
            <a:avLst/>
          </a:prstGeom>
        </p:spPr>
      </p:pic>
      <p:pic>
        <p:nvPicPr>
          <p:cNvPr id="22" name="Picture 21">
            <a:extLst>
              <a:ext uri="{FF2B5EF4-FFF2-40B4-BE49-F238E27FC236}">
                <a16:creationId xmlns:a16="http://schemas.microsoft.com/office/drawing/2014/main" id="{66647D86-A504-475B-B76E-6FF795D231F4}"/>
              </a:ext>
            </a:extLst>
          </p:cNvPr>
          <p:cNvPicPr>
            <a:picLocks noChangeAspect="1"/>
          </p:cNvPicPr>
          <p:nvPr/>
        </p:nvPicPr>
        <p:blipFill>
          <a:blip r:embed="rId6"/>
          <a:stretch>
            <a:fillRect/>
          </a:stretch>
        </p:blipFill>
        <p:spPr>
          <a:xfrm>
            <a:off x="5503783" y="394833"/>
            <a:ext cx="3032933" cy="5857724"/>
          </a:xfrm>
          <a:prstGeom prst="rect">
            <a:avLst/>
          </a:prstGeom>
        </p:spPr>
      </p:pic>
    </p:spTree>
    <p:extLst>
      <p:ext uri="{BB962C8B-B14F-4D97-AF65-F5344CB8AC3E}">
        <p14:creationId xmlns:p14="http://schemas.microsoft.com/office/powerpoint/2010/main" val="392652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27429" y="1879924"/>
            <a:ext cx="4190186" cy="338445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However, it soon became clear that if he did not agree to the charter, his nobles would continue to rebel. In June 1215 CE, an official seal was placed on Magna Carta. Copies of Magna Carta were sent out to different parts of the kingdom. Magna Carta was an important written statement that limited the power of English kings.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If King John did not like the consequences of Magna Carta, why was the royal seal placed on it, allowing it to become the law of the land?</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2014846"/>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royal seal was placed on the Magma Carta because 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2014846"/>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014846"/>
            <a:ext cx="2213802" cy="16775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royal seal was placed on the Magna Carta because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King John was </a:t>
            </a:r>
            <a:r>
              <a:rPr lang="en-AU" sz="1200" b="1" dirty="0">
                <a:solidFill>
                  <a:srgbClr val="000000"/>
                </a:solidFill>
                <a:latin typeface="Century Gothic" panose="020B0502020202020204" pitchFamily="34" charset="0"/>
              </a:rPr>
              <a:t>afraid that if he did not allow it to become the law of England, the nobles would keep rebelling and he might lose even more power and authority.</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30CFE285-00BE-4ABA-A8D8-2F5C97945FCA}"/>
              </a:ext>
            </a:extLst>
          </p:cNvPr>
          <p:cNvPicPr>
            <a:picLocks noChangeAspect="1"/>
          </p:cNvPicPr>
          <p:nvPr/>
        </p:nvPicPr>
        <p:blipFill>
          <a:blip r:embed="rId6"/>
          <a:stretch>
            <a:fillRect/>
          </a:stretch>
        </p:blipFill>
        <p:spPr>
          <a:xfrm>
            <a:off x="4850587" y="733109"/>
            <a:ext cx="3670179" cy="5449137"/>
          </a:xfrm>
          <a:prstGeom prst="rect">
            <a:avLst/>
          </a:prstGeom>
        </p:spPr>
      </p:pic>
      <p:sp>
        <p:nvSpPr>
          <p:cNvPr id="15" name="Rectangle 14">
            <a:extLst>
              <a:ext uri="{FF2B5EF4-FFF2-40B4-BE49-F238E27FC236}">
                <a16:creationId xmlns:a16="http://schemas.microsoft.com/office/drawing/2014/main" id="{11566896-619F-466F-9452-5BF57F1FBB27}"/>
              </a:ext>
            </a:extLst>
          </p:cNvPr>
          <p:cNvSpPr/>
          <p:nvPr/>
        </p:nvSpPr>
        <p:spPr>
          <a:xfrm>
            <a:off x="9644634" y="4892653"/>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rebel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rise in opposition</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03268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4785641" y="783439"/>
            <a:ext cx="4239491"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Magna Carta </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Magna Carta really only benefited some members of society: feudal lords, the Church, the merchant class, and, in a general way, all freemen. Still, the document stated that the king must consult with others if he wanted to make new laws or raise taxes, and that courts must recognize the rule of law. In this respect, it is considered to be one of the most important documents in English history. Many of the ideas in this document have been included in the constitutions—or </a:t>
            </a:r>
            <a:r>
              <a:rPr lang="en-AU" b="1" dirty="0">
                <a:latin typeface="Century Gothic" panose="020B0502020202020204" pitchFamily="34" charset="0"/>
              </a:rPr>
              <a:t>governing</a:t>
            </a:r>
            <a:r>
              <a:rPr lang="en-AU" dirty="0">
                <a:latin typeface="Century Gothic" panose="020B0502020202020204" pitchFamily="34" charset="0"/>
              </a:rPr>
              <a:t> documents—of modern </a:t>
            </a:r>
            <a:r>
              <a:rPr lang="en-AU" b="1" dirty="0">
                <a:latin typeface="Century Gothic" panose="020B0502020202020204" pitchFamily="34" charset="0"/>
              </a:rPr>
              <a:t>democracies</a:t>
            </a:r>
            <a:r>
              <a:rPr lang="en-AU" dirty="0">
                <a:latin typeface="Century Gothic" panose="020B0502020202020204" pitchFamily="34" charset="0"/>
              </a:rPr>
              <a:t>.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Which members of English society benefited from Magna Carta?</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The members of English society who benefitted from the Magna Carta were ____________. </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69468" y="1315443"/>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members of English society who benefitted from Magna Carta were </a:t>
            </a:r>
            <a:r>
              <a:rPr lang="en-AU" sz="1200" b="1" dirty="0">
                <a:solidFill>
                  <a:srgbClr val="000000"/>
                </a:solidFill>
                <a:latin typeface="Century Gothic" panose="020B0502020202020204" pitchFamily="34" charset="0"/>
              </a:rPr>
              <a:t>feudal lords, the Church, the merchants, and freemen</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EF96FCE8-4BF0-4DAA-81BB-C0C7B61ADAC3}"/>
              </a:ext>
            </a:extLst>
          </p:cNvPr>
          <p:cNvSpPr/>
          <p:nvPr/>
        </p:nvSpPr>
        <p:spPr>
          <a:xfrm>
            <a:off x="9644634" y="4892653"/>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governing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ruling</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democracy </a:t>
            </a:r>
            <a:r>
              <a:rPr lang="en-AU" sz="1400" dirty="0">
                <a:solidFill>
                  <a:srgbClr val="000000"/>
                </a:solidFill>
                <a:latin typeface="Century Gothic" panose="020B0502020202020204" pitchFamily="34" charset="0"/>
                <a:ea typeface="Segoe UI Symbol" panose="020B0502040204020203" pitchFamily="34" charset="0"/>
                <a:cs typeface="Times" charset="0"/>
              </a:rPr>
              <a:t>(noun) a form of government where the people have a say in how the government is run</a:t>
            </a:r>
          </a:p>
        </p:txBody>
      </p:sp>
      <p:pic>
        <p:nvPicPr>
          <p:cNvPr id="11266" name="Picture 2" descr="Magna Carta | Definition, History, Summary, Dates, Rights, Significance, &amp;  Facts | Britannica">
            <a:extLst>
              <a:ext uri="{FF2B5EF4-FFF2-40B4-BE49-F238E27FC236}">
                <a16:creationId xmlns:a16="http://schemas.microsoft.com/office/drawing/2014/main" id="{36BEBB80-689A-4E23-ADAE-C23B913E7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283" y="1924874"/>
            <a:ext cx="4349750" cy="3428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
            <a:extLst>
              <a:ext uri="{FF2B5EF4-FFF2-40B4-BE49-F238E27FC236}">
                <a16:creationId xmlns:a16="http://schemas.microsoft.com/office/drawing/2014/main" id="{1E2242FD-61D3-470C-BE61-80032780800A}"/>
              </a:ext>
            </a:extLst>
          </p:cNvPr>
          <p:cNvSpPr txBox="1">
            <a:spLocks/>
          </p:cNvSpPr>
          <p:nvPr/>
        </p:nvSpPr>
        <p:spPr>
          <a:xfrm>
            <a:off x="9969468" y="2715105"/>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FFFFFF"/>
                </a:solidFill>
                <a:latin typeface="Century Gothic" panose="020B0502020202020204" pitchFamily="34" charset="0"/>
              </a:rPr>
              <a:t>How did Magna Carta change King John’s power?</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Text Placeholder 1">
            <a:extLst>
              <a:ext uri="{FF2B5EF4-FFF2-40B4-BE49-F238E27FC236}">
                <a16:creationId xmlns:a16="http://schemas.microsoft.com/office/drawing/2014/main" id="{C9959835-E63A-459A-A67B-B17C64CA38B7}"/>
              </a:ext>
            </a:extLst>
          </p:cNvPr>
          <p:cNvSpPr txBox="1">
            <a:spLocks/>
          </p:cNvSpPr>
          <p:nvPr/>
        </p:nvSpPr>
        <p:spPr>
          <a:xfrm>
            <a:off x="9969468" y="3501587"/>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Magma Carta changed King John’s power because ____________. </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8" name="Text Placeholder 1">
            <a:extLst>
              <a:ext uri="{FF2B5EF4-FFF2-40B4-BE49-F238E27FC236}">
                <a16:creationId xmlns:a16="http://schemas.microsoft.com/office/drawing/2014/main" id="{B7A706F5-EA2E-4DE0-B659-0E4CB1DA69BF}"/>
              </a:ext>
            </a:extLst>
          </p:cNvPr>
          <p:cNvSpPr txBox="1">
            <a:spLocks/>
          </p:cNvSpPr>
          <p:nvPr/>
        </p:nvSpPr>
        <p:spPr>
          <a:xfrm>
            <a:off x="9969468" y="3501491"/>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Magna Carta changed King John’s power because </a:t>
            </a:r>
            <a:r>
              <a:rPr lang="en-AU" sz="1200" b="1" dirty="0">
                <a:solidFill>
                  <a:srgbClr val="000000"/>
                </a:solidFill>
                <a:latin typeface="Century Gothic" panose="020B0502020202020204" pitchFamily="34" charset="0"/>
              </a:rPr>
              <a:t>King John had less power. He could not raise taxes or make new laws on his own.</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20" name="Picture Placeholder 12">
            <a:extLst>
              <a:ext uri="{FF2B5EF4-FFF2-40B4-BE49-F238E27FC236}">
                <a16:creationId xmlns:a16="http://schemas.microsoft.com/office/drawing/2014/main" id="{CFF4A7ED-8219-49DE-8536-E4899207887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2821283"/>
            <a:ext cx="468000" cy="468000"/>
          </a:xfrm>
          <a:prstGeom prst="rect">
            <a:avLst/>
          </a:prstGeom>
        </p:spPr>
      </p:pic>
      <p:pic>
        <p:nvPicPr>
          <p:cNvPr id="21" name="Picture 20" descr="Logo, icon&#10;&#10;Description automatically generated">
            <a:extLst>
              <a:ext uri="{FF2B5EF4-FFF2-40B4-BE49-F238E27FC236}">
                <a16:creationId xmlns:a16="http://schemas.microsoft.com/office/drawing/2014/main" id="{42D5E21B-2077-478C-8CD7-EE3865C7A0CC}"/>
              </a:ext>
            </a:extLst>
          </p:cNvPr>
          <p:cNvPicPr>
            <a:picLocks noChangeAspect="1"/>
          </p:cNvPicPr>
          <p:nvPr/>
        </p:nvPicPr>
        <p:blipFill>
          <a:blip r:embed="rId6"/>
          <a:stretch>
            <a:fillRect/>
          </a:stretch>
        </p:blipFill>
        <p:spPr>
          <a:xfrm>
            <a:off x="9410634" y="3642301"/>
            <a:ext cx="468000" cy="468000"/>
          </a:xfrm>
          <a:prstGeom prst="rect">
            <a:avLst/>
          </a:prstGeom>
        </p:spPr>
      </p:pic>
    </p:spTree>
    <p:extLst>
      <p:ext uri="{BB962C8B-B14F-4D97-AF65-F5344CB8AC3E}">
        <p14:creationId xmlns:p14="http://schemas.microsoft.com/office/powerpoint/2010/main" val="34181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3" y="885514"/>
            <a:ext cx="9203437" cy="271965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King John did not have to endure this </a:t>
            </a:r>
            <a:r>
              <a:rPr lang="en-AU" b="1">
                <a:latin typeface="Century Gothic" panose="020B0502020202020204" pitchFamily="34" charset="0"/>
              </a:rPr>
              <a:t>humiliation</a:t>
            </a:r>
            <a:r>
              <a:rPr lang="en-AU">
                <a:latin typeface="Century Gothic" panose="020B0502020202020204" pitchFamily="34" charset="0"/>
              </a:rPr>
              <a:t> for too long. Four months later, he died of a fever as conflict continued to rage throughout England. King John’s son Henry was crowned king of this troubled land. Henry III was just nine years old!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Within 50 years of King John’s death, England would have a new governing body, or parliament. This parliament included the king, the lords, the knights, and the townspeople in England, providing more people a say in the government and laws.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the governing body of English change in the 50 years</a:t>
            </a:r>
            <a:r>
              <a:rPr kumimoji="0" lang="en-AU" sz="1200" b="0" i="0" u="none" strike="noStrike" kern="1200" cap="none" spc="0" normalizeH="0" noProof="0" dirty="0">
                <a:ln>
                  <a:noFill/>
                </a:ln>
                <a:solidFill>
                  <a:srgbClr val="FFFFFF"/>
                </a:solidFill>
                <a:effectLst/>
                <a:uLnTx/>
                <a:uFillTx/>
                <a:latin typeface="Century Gothic" panose="020B0502020202020204" pitchFamily="34" charset="0"/>
                <a:ea typeface="+mn-ea"/>
                <a:cs typeface="+mn-cs"/>
              </a:rPr>
              <a:t> after King John’s death?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543303"/>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The governing body of England changed in the 50 years after King John’s death by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28450"/>
            <a:ext cx="2213802" cy="217615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governing body of England changed in the 50 years after King John’s death by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creation of a new parliament</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that included the king, lords, knights and the townspeople in England. It provided people with a greater say in the government and laws in England.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DC98D745-4179-4B12-A904-F6D5AC4EE00D}"/>
              </a:ext>
            </a:extLst>
          </p:cNvPr>
          <p:cNvPicPr>
            <a:picLocks noChangeAspect="1"/>
          </p:cNvPicPr>
          <p:nvPr/>
        </p:nvPicPr>
        <p:blipFill>
          <a:blip r:embed="rId7"/>
          <a:stretch>
            <a:fillRect/>
          </a:stretch>
        </p:blipFill>
        <p:spPr>
          <a:xfrm>
            <a:off x="2383523" y="3695619"/>
            <a:ext cx="4651656" cy="3101104"/>
          </a:xfrm>
          <a:prstGeom prst="rect">
            <a:avLst/>
          </a:prstGeom>
        </p:spPr>
      </p:pic>
      <p:sp>
        <p:nvSpPr>
          <p:cNvPr id="15" name="Rectangle 14">
            <a:extLst>
              <a:ext uri="{FF2B5EF4-FFF2-40B4-BE49-F238E27FC236}">
                <a16:creationId xmlns:a16="http://schemas.microsoft.com/office/drawing/2014/main" id="{05AF0D2D-2166-4ECC-B2B1-144DF271A1DD}"/>
              </a:ext>
            </a:extLst>
          </p:cNvPr>
          <p:cNvSpPr/>
          <p:nvPr/>
        </p:nvSpPr>
        <p:spPr>
          <a:xfrm>
            <a:off x="9662094" y="5685441"/>
            <a:ext cx="2547366"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humiliation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feeling of embarrassment and shame</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99509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50609_magnacarta_576">
            <a:hlinkClick r:id="" action="ppaction://media"/>
            <a:extLst>
              <a:ext uri="{FF2B5EF4-FFF2-40B4-BE49-F238E27FC236}">
                <a16:creationId xmlns:a16="http://schemas.microsoft.com/office/drawing/2014/main" id="{3327AA03-1463-4EE2-B605-48479F323F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0008" y="805004"/>
            <a:ext cx="8936976" cy="5027617"/>
          </a:xfrm>
          <a:prstGeom prst="rect">
            <a:avLst/>
          </a:prstGeom>
        </p:spPr>
      </p:pic>
      <p:sp>
        <p:nvSpPr>
          <p:cNvPr id="4" name="TextBox 3">
            <a:extLst>
              <a:ext uri="{FF2B5EF4-FFF2-40B4-BE49-F238E27FC236}">
                <a16:creationId xmlns:a16="http://schemas.microsoft.com/office/drawing/2014/main" id="{430DDFA6-95FB-4CCD-BD9E-2A0773DB32ED}"/>
              </a:ext>
            </a:extLst>
          </p:cNvPr>
          <p:cNvSpPr txBox="1"/>
          <p:nvPr/>
        </p:nvSpPr>
        <p:spPr>
          <a:xfrm>
            <a:off x="2643432" y="5864569"/>
            <a:ext cx="7160443" cy="830997"/>
          </a:xfrm>
          <a:prstGeom prst="rect">
            <a:avLst/>
          </a:prstGeom>
          <a:noFill/>
        </p:spPr>
        <p:txBody>
          <a:bodyPr wrap="square">
            <a:spAutoFit/>
          </a:bodyPr>
          <a:lstStyle/>
          <a:p>
            <a:r>
              <a:rPr lang="en-AU" sz="1600" dirty="0"/>
              <a:t>Source:    https://abcmedia.akamaized.net/btn/Classroom/20150609_magnacarta_576.mp4?source=web&amp;content_id=10526372</a:t>
            </a:r>
          </a:p>
        </p:txBody>
      </p:sp>
      <p:sp>
        <p:nvSpPr>
          <p:cNvPr id="5" name="Subtitle 2">
            <a:extLst>
              <a:ext uri="{FF2B5EF4-FFF2-40B4-BE49-F238E27FC236}">
                <a16:creationId xmlns:a16="http://schemas.microsoft.com/office/drawing/2014/main" id="{4239463F-2976-4A7A-A17D-C6C056EA386E}"/>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sp>
        <p:nvSpPr>
          <p:cNvPr id="6" name="TextBox 5">
            <a:extLst>
              <a:ext uri="{FF2B5EF4-FFF2-40B4-BE49-F238E27FC236}">
                <a16:creationId xmlns:a16="http://schemas.microsoft.com/office/drawing/2014/main" id="{E8D908F7-42C8-43EE-B983-1D37BCF94F53}"/>
              </a:ext>
            </a:extLst>
          </p:cNvPr>
          <p:cNvSpPr txBox="1"/>
          <p:nvPr/>
        </p:nvSpPr>
        <p:spPr>
          <a:xfrm>
            <a:off x="2436055" y="199734"/>
            <a:ext cx="5067682" cy="39286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Summary of King John &amp; the Magna Carta</a:t>
            </a:r>
            <a:endPar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234287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05170" y="718786"/>
            <a:ext cx="9105900" cy="404925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a:latin typeface="Century Gothic" panose="020B0502020202020204" pitchFamily="34" charset="0"/>
              </a:rPr>
              <a:t>Robin Hood</a:t>
            </a:r>
          </a:p>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Did the English hero Robin Hood really exist? It is difficult to say. The earliest reference to the legend of Robin Hood appears to date from about 1377 CE, and the oldest manuscript is from the late 1400s. The stories of Robin Hood’s adventures first appeared in the form of </a:t>
            </a:r>
            <a:r>
              <a:rPr lang="en-AU" b="1">
                <a:latin typeface="Century Gothic" panose="020B0502020202020204" pitchFamily="34" charset="0"/>
              </a:rPr>
              <a:t>ballads</a:t>
            </a:r>
            <a:r>
              <a:rPr lang="en-AU">
                <a:latin typeface="Century Gothic" panose="020B0502020202020204" pitchFamily="34" charset="0"/>
              </a:rPr>
              <a:t>. As the legend goes, Robin and his band of men lived in the forests of northern England. Robin was thought to be a hero because he challenged the local lords, and even the king. English kings had raised taxes and introduced strict hunting laws, which prevented many people from entering royal forests. It is possible that there really was an </a:t>
            </a:r>
            <a:r>
              <a:rPr lang="en-AU" b="1">
                <a:latin typeface="Century Gothic" panose="020B0502020202020204" pitchFamily="34" charset="0"/>
              </a:rPr>
              <a:t>outlaw </a:t>
            </a:r>
            <a:r>
              <a:rPr lang="en-AU">
                <a:latin typeface="Century Gothic" panose="020B0502020202020204" pitchFamily="34" charset="0"/>
              </a:rPr>
              <a:t>like Robin Hood who challenged these laws. However, it is also possible that a fictional character named Robin Hood was created by storytellers to explain how difficult life was for many people during this period in history.</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If Robin Hood did exist, why might the people of England consider him a hero?</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If Robin Hood did exist, the people of England might have considered him a hero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55439"/>
            <a:ext cx="2213802" cy="23423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If Robin Hood did exist, the people of England might have considered him a hero because </a:t>
            </a:r>
            <a:r>
              <a:rPr lang="en-AU" sz="1200" b="1" dirty="0">
                <a:solidFill>
                  <a:srgbClr val="000000"/>
                </a:solidFill>
                <a:latin typeface="Century Gothic" panose="020B0502020202020204" pitchFamily="34" charset="0"/>
              </a:rPr>
              <a:t>Robin Hood fought against some of the rules and customs that made life difficult for people in the Middle Ages, such as challenging the laws against hunting, and challenging taxes collected by kings and lords.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6290934B-8606-4E5B-BF5E-9523480AA33B}"/>
              </a:ext>
            </a:extLst>
          </p:cNvPr>
          <p:cNvPicPr>
            <a:picLocks noChangeAspect="1"/>
          </p:cNvPicPr>
          <p:nvPr/>
        </p:nvPicPr>
        <p:blipFill>
          <a:blip r:embed="rId6"/>
          <a:stretch>
            <a:fillRect/>
          </a:stretch>
        </p:blipFill>
        <p:spPr>
          <a:xfrm>
            <a:off x="3626427" y="4858193"/>
            <a:ext cx="2774244" cy="1881973"/>
          </a:xfrm>
          <a:prstGeom prst="rect">
            <a:avLst/>
          </a:prstGeom>
        </p:spPr>
      </p:pic>
      <p:sp>
        <p:nvSpPr>
          <p:cNvPr id="15" name="Rectangle 14">
            <a:extLst>
              <a:ext uri="{FF2B5EF4-FFF2-40B4-BE49-F238E27FC236}">
                <a16:creationId xmlns:a16="http://schemas.microsoft.com/office/drawing/2014/main" id="{E669F1BE-1186-4627-9672-4E43201E835A}"/>
              </a:ext>
            </a:extLst>
          </p:cNvPr>
          <p:cNvSpPr/>
          <p:nvPr/>
        </p:nvSpPr>
        <p:spPr>
          <a:xfrm>
            <a:off x="9655302" y="5149731"/>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ballad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simple song, usually telling a story</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outlaw </a:t>
            </a:r>
            <a:r>
              <a:rPr lang="en-AU" sz="1400" dirty="0">
                <a:solidFill>
                  <a:srgbClr val="000000"/>
                </a:solidFill>
                <a:latin typeface="Century Gothic" panose="020B0502020202020204" pitchFamily="34" charset="0"/>
                <a:ea typeface="Segoe UI Symbol" panose="020B0502040204020203" pitchFamily="34" charset="0"/>
                <a:cs typeface="Times" charset="0"/>
              </a:rPr>
              <a:t>(noun) a person who has broken the law and remains uncaptured</a:t>
            </a:r>
          </a:p>
        </p:txBody>
      </p:sp>
    </p:spTree>
    <p:extLst>
      <p:ext uri="{BB962C8B-B14F-4D97-AF65-F5344CB8AC3E}">
        <p14:creationId xmlns:p14="http://schemas.microsoft.com/office/powerpoint/2010/main" val="313626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adorn?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adorn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 name="Picture 2" descr="Definition &amp; Meaning of &quot;Adorn&quot; | LanGeek">
            <a:extLst>
              <a:ext uri="{FF2B5EF4-FFF2-40B4-BE49-F238E27FC236}">
                <a16:creationId xmlns:a16="http://schemas.microsoft.com/office/drawing/2014/main" id="{A0418856-ACEE-4EE4-AACB-A78B02AB9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910" y="2408087"/>
            <a:ext cx="4064180" cy="325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4103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is the Magma Carter and what did it change?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AA06761D-AF79-47BE-B183-DDBEA8CDB642}"/>
              </a:ext>
            </a:extLst>
          </p:cNvPr>
          <p:cNvPicPr>
            <a:picLocks noChangeAspect="1"/>
          </p:cNvPicPr>
          <p:nvPr/>
        </p:nvPicPr>
        <p:blipFill>
          <a:blip r:embed="rId9"/>
          <a:stretch>
            <a:fillRect/>
          </a:stretch>
        </p:blipFill>
        <p:spPr>
          <a:xfrm>
            <a:off x="2017700" y="791646"/>
            <a:ext cx="3032933" cy="5857724"/>
          </a:xfrm>
          <a:prstGeom prst="rect">
            <a:avLst/>
          </a:prstGeom>
        </p:spPr>
      </p:pic>
    </p:spTree>
    <p:extLst>
      <p:ext uri="{BB962C8B-B14F-4D97-AF65-F5344CB8AC3E}">
        <p14:creationId xmlns:p14="http://schemas.microsoft.com/office/powerpoint/2010/main" val="128546019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303887"/>
            <a:ext cx="11734786" cy="5419882"/>
          </a:xfrm>
          <a:prstGeom prst="rect">
            <a:avLst/>
          </a:prstGeom>
          <a:solidFill>
            <a:schemeClr val="bg1"/>
          </a:solidFill>
          <a:ln>
            <a:solidFill>
              <a:srgbClr val="000000"/>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a:ea typeface="Segoe UI Symbol"/>
                <a:cs typeface="+mn-cs"/>
              </a:rPr>
              <a:t>In your book, complete because, but, so sentence stems. </a:t>
            </a:r>
            <a:endPar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King John was unhappy with the Magna Carta because ________________________________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King John was unhappy with the Magna Carta</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Calibri" panose="020F0502020204030204"/>
              </a:rPr>
              <a:t>, </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but ___________________________________. </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King John was unhappy with the Magna Carta, so _____________________________________.</a:t>
            </a:r>
            <a:endParaRPr kumimoji="0" lang="en-AU" sz="1800" b="0" i="0" u="none" strike="noStrike" kern="1200" cap="none" spc="0" normalizeH="0" baseline="0" noProof="0" dirty="0">
              <a:ln>
                <a:noFill/>
              </a:ln>
              <a:solidFill>
                <a:srgbClr val="000000"/>
              </a:solidFill>
              <a:effectLst/>
              <a:uLnTx/>
              <a:uFillTx/>
              <a:latin typeface="Century Gothic"/>
              <a:ea typeface="Segoe UI Symbol"/>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dirty="0">
                <a:solidFill>
                  <a:srgbClr val="000000"/>
                </a:solidFill>
                <a:latin typeface="Century Gothic"/>
                <a:ea typeface="Segoe UI Symbol"/>
              </a:rPr>
              <a:t>The Magna Carta changed </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how England was governed because 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The Magna Carta changed how England was governed, but ___________________ .</a:t>
            </a:r>
            <a:endParaRPr kumimoji="0" lang="en-AU"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a:ea typeface="Segoe UI Symbol"/>
                <a:cs typeface="+mn-cs"/>
              </a:rPr>
              <a:t>The Magna </a:t>
            </a:r>
            <a:r>
              <a:rPr kumimoji="0" lang="en-AU" sz="2000" b="0" i="0" u="none" strike="noStrike" kern="1200" cap="none" spc="0" normalizeH="0" baseline="0" noProof="0" dirty="0">
                <a:ln>
                  <a:noFill/>
                </a:ln>
                <a:solidFill>
                  <a:srgbClr val="000000"/>
                </a:solidFill>
                <a:effectLst/>
                <a:uLnTx/>
                <a:uFillTx/>
                <a:latin typeface="Century Gothic"/>
                <a:ea typeface="Segoe UI Symbol"/>
                <a:cs typeface="+mn-cs"/>
              </a:rPr>
              <a:t>Carta changed how England was governed, so _____________________________ .</a:t>
            </a: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29752828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A Changing World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13</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457200" marR="0" lvl="0" indent="-457200" algn="ctr" defTabSz="914400" rtl="0" eaLnBrk="1" fontAlgn="auto" latinLnBrk="0" hangingPunct="1">
              <a:lnSpc>
                <a:spcPct val="90000"/>
              </a:lnSpc>
              <a:spcBef>
                <a:spcPct val="0"/>
              </a:spcBef>
              <a:spcAft>
                <a:spcPts val="0"/>
              </a:spcAft>
              <a:buClrTx/>
              <a:buSzTx/>
              <a:buFontTx/>
              <a:buAutoNum type="arabicPeriod"/>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What are the key details of The Hundred Years’ War and how was Joan of Arc involved?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01660117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55679"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encounter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3413669" y="441333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312760" y="4438724"/>
            <a:ext cx="1950485" cy="1540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220644"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9227127" y="4423394"/>
            <a:ext cx="1457503" cy="1540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1ED99A11-3376-4283-B2E0-A937D34D861C}"/>
              </a:ext>
            </a:extLst>
          </p:cNvPr>
          <p:cNvSpPr/>
          <p:nvPr/>
        </p:nvSpPr>
        <p:spPr>
          <a:xfrm>
            <a:off x="4503455" y="441333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B64B3A8-4493-4024-BFBE-36876D2FF981}"/>
              </a:ext>
            </a:extLst>
          </p:cNvPr>
          <p:cNvSpPr/>
          <p:nvPr/>
        </p:nvSpPr>
        <p:spPr>
          <a:xfrm>
            <a:off x="7859855" y="439718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EF34194-0D33-48C3-AA36-A0C2FB8FD9C3}"/>
              </a:ext>
            </a:extLst>
          </p:cNvPr>
          <p:cNvSpPr/>
          <p:nvPr/>
        </p:nvSpPr>
        <p:spPr>
          <a:xfrm>
            <a:off x="8641787" y="438630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029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20001"/>
                </a:solidFill>
                <a:effectLst/>
                <a:uLnTx/>
                <a:uFillTx/>
                <a:latin typeface="Arial Rounded MT Bold"/>
                <a:ea typeface="+mn-ea"/>
                <a:cs typeface="Manjari" panose="02000503000000000000" pitchFamily="2" charset="0"/>
              </a:rPr>
              <a:t>encounter</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rPr>
              <a:t> an unexpected meeting</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9303305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encounter</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encounter</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encounter?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encounter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6146" name="Picture 2" descr="man standing in middle of nowhere free image | Peakpx">
            <a:extLst>
              <a:ext uri="{FF2B5EF4-FFF2-40B4-BE49-F238E27FC236}">
                <a16:creationId xmlns:a16="http://schemas.microsoft.com/office/drawing/2014/main" id="{9FBA8194-17EE-4B90-9FFA-2CFFD075D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7615" y="1803704"/>
            <a:ext cx="4915607" cy="32584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700+ Chance Encounter Stock Photos, Pictures &amp; Royalty-Free Images -  iStock | Meet, First encounter, Serendipity">
            <a:extLst>
              <a:ext uri="{FF2B5EF4-FFF2-40B4-BE49-F238E27FC236}">
                <a16:creationId xmlns:a16="http://schemas.microsoft.com/office/drawing/2014/main" id="{D0FD46BB-4A19-40B1-A789-39435C6A7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78" y="1803704"/>
            <a:ext cx="4887734" cy="325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620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encounter?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encounter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4098" name="Picture 2" descr="18,800+ Surprise Meeting Stock Photos, Pictures &amp; Royalty-Free Images -  iStock | Chance meeting, Happy surprise, Surprised woman">
            <a:extLst>
              <a:ext uri="{FF2B5EF4-FFF2-40B4-BE49-F238E27FC236}">
                <a16:creationId xmlns:a16="http://schemas.microsoft.com/office/drawing/2014/main" id="{8218CEB9-E652-4449-B7E0-E5D9B7F4B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179" y="2405678"/>
            <a:ext cx="4617759" cy="30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4351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1212733"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While exploring the forest, the children had a thrilling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encounter </a:t>
            </a:r>
            <a:r>
              <a:rPr kumimoji="0" lang="en-AU" sz="3600" b="0" i="0" u="none" strike="noStrike" kern="1200" cap="none" spc="0" normalizeH="0" baseline="0" noProof="0" dirty="0">
                <a:ln>
                  <a:noFill/>
                </a:ln>
                <a:solidFill>
                  <a:srgbClr val="000000"/>
                </a:solidFill>
                <a:effectLst/>
                <a:uLnTx/>
                <a:uFillTx/>
                <a:latin typeface="Century Gothic"/>
                <a:ea typeface="+mn-ea"/>
                <a:cs typeface="Manjari" panose="02000503000000000000" pitchFamily="2" charset="0"/>
              </a:rPr>
              <a:t>with a family of playful squirrels.</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brave explorers had a thrilling </a:t>
            </a:r>
            <a:r>
              <a:rPr lang="en-AU" sz="3600" dirty="0">
                <a:solidFill>
                  <a:srgbClr val="FF0000"/>
                </a:solidFill>
                <a:latin typeface="Century Gothic"/>
                <a:cs typeface="Manjari" panose="02000503000000000000" pitchFamily="2" charset="0"/>
              </a:rPr>
              <a:t>encounter </a:t>
            </a:r>
            <a:r>
              <a:rPr lang="en-AU" sz="3600" dirty="0">
                <a:solidFill>
                  <a:srgbClr val="003A47"/>
                </a:solidFill>
                <a:latin typeface="Century Gothic"/>
                <a:cs typeface="Manjari" panose="02000503000000000000" pitchFamily="2" charset="0"/>
              </a:rPr>
              <a:t>with a mysterious creature deep in the jungle.</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While playing in the park, the children had a delightful </a:t>
            </a:r>
            <a:r>
              <a:rPr lang="en-AU" sz="3600" dirty="0">
                <a:solidFill>
                  <a:srgbClr val="FF0000"/>
                </a:solidFill>
                <a:latin typeface="Century Gothic"/>
                <a:cs typeface="Manjari" panose="02000503000000000000" pitchFamily="2" charset="0"/>
              </a:rPr>
              <a:t>encounter </a:t>
            </a:r>
            <a:r>
              <a:rPr lang="en-AU" sz="3600" dirty="0">
                <a:latin typeface="Century Gothic"/>
                <a:cs typeface="Manjari" panose="02000503000000000000" pitchFamily="2" charset="0"/>
              </a:rPr>
              <a:t>w</a:t>
            </a:r>
            <a:r>
              <a:rPr lang="en-AU" sz="3600" dirty="0">
                <a:solidFill>
                  <a:srgbClr val="003A47"/>
                </a:solidFill>
                <a:latin typeface="Century Gothic"/>
                <a:cs typeface="Manjari" panose="02000503000000000000" pitchFamily="2" charset="0"/>
              </a:rPr>
              <a:t>ith a playful puppy.</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1706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encounter?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92042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encounter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5122" name="Picture 2" descr="Unexpected Meeting Images: Browse 1,117 Stock Photos &amp; Vectors Free  Download with Trial | Shutterstock">
            <a:extLst>
              <a:ext uri="{FF2B5EF4-FFF2-40B4-BE49-F238E27FC236}">
                <a16:creationId xmlns:a16="http://schemas.microsoft.com/office/drawing/2014/main" id="{5DCF85BF-4201-498F-B7AA-8F5AC3A6CE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557"/>
          <a:stretch/>
        </p:blipFill>
        <p:spPr bwMode="auto">
          <a:xfrm>
            <a:off x="5441968" y="861201"/>
            <a:ext cx="3278366" cy="215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rop Everything And Look At These Pics Of Animals Interrupting Wildlife  Photographers">
            <a:extLst>
              <a:ext uri="{FF2B5EF4-FFF2-40B4-BE49-F238E27FC236}">
                <a16:creationId xmlns:a16="http://schemas.microsoft.com/office/drawing/2014/main" id="{38897524-F491-4389-A6BE-226258140B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7628"/>
          <a:stretch/>
        </p:blipFill>
        <p:spPr bwMode="auto">
          <a:xfrm>
            <a:off x="1396891" y="997399"/>
            <a:ext cx="3287461" cy="186898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og Behavior: My Dog Pulls On The Leash | Fear Free Happy Homes">
            <a:extLst>
              <a:ext uri="{FF2B5EF4-FFF2-40B4-BE49-F238E27FC236}">
                <a16:creationId xmlns:a16="http://schemas.microsoft.com/office/drawing/2014/main" id="{5A9092EE-849A-4131-B813-42962DFE90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2521" y="3970724"/>
            <a:ext cx="3281831" cy="186517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he 14 Best Snake Movie Moments Ever">
            <a:extLst>
              <a:ext uri="{FF2B5EF4-FFF2-40B4-BE49-F238E27FC236}">
                <a16:creationId xmlns:a16="http://schemas.microsoft.com/office/drawing/2014/main" id="{F3F54D0D-9003-4119-8EF0-1B87D08DEE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6025" y="3815938"/>
            <a:ext cx="2150252" cy="215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50393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encounter</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encounter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On a visit to the zoo, the kids had a close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encounter</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with a friendly dolphin during a special show.</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During their camping trip, the group had an exciting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encounter</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with a deer that came right up to their campsite.</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After I wandered through the shop aisles, I walked up to the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encounter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to pay for my selection.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18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Sarah loves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adorn</a:t>
            </a:r>
            <a:r>
              <a:rPr kumimoji="0" lang="en-AU"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her hair with colourful ribbons and bows.</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69304"/>
            <a:ext cx="1159421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Jake's room is </a:t>
            </a:r>
            <a:r>
              <a:rPr lang="en-AU" sz="3600" dirty="0">
                <a:solidFill>
                  <a:srgbClr val="FF0000"/>
                </a:solidFill>
                <a:latin typeface="Century Gothic"/>
                <a:cs typeface="Manjari" panose="02000503000000000000" pitchFamily="2" charset="0"/>
              </a:rPr>
              <a:t>adorned</a:t>
            </a:r>
            <a:r>
              <a:rPr lang="en-AU" sz="3600" dirty="0">
                <a:solidFill>
                  <a:srgbClr val="003A47"/>
                </a:solidFill>
                <a:latin typeface="Century Gothic"/>
                <a:cs typeface="Manjari" panose="02000503000000000000" pitchFamily="2" charset="0"/>
              </a:rPr>
              <a:t> with posters of his </a:t>
            </a:r>
            <a:r>
              <a:rPr lang="en-AU" sz="3600" dirty="0" err="1">
                <a:solidFill>
                  <a:srgbClr val="003A47"/>
                </a:solidFill>
                <a:latin typeface="Century Gothic"/>
                <a:cs typeface="Manjari" panose="02000503000000000000" pitchFamily="2" charset="0"/>
              </a:rPr>
              <a:t>favorite</a:t>
            </a:r>
            <a:r>
              <a:rPr lang="en-AU" sz="3600" dirty="0">
                <a:solidFill>
                  <a:srgbClr val="003A47"/>
                </a:solidFill>
                <a:latin typeface="Century Gothic"/>
                <a:cs typeface="Manjari" panose="02000503000000000000" pitchFamily="2" charset="0"/>
              </a:rPr>
              <a:t> superheroes.</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knight's shield was </a:t>
            </a:r>
            <a:r>
              <a:rPr lang="en-AU" sz="3600" dirty="0">
                <a:solidFill>
                  <a:srgbClr val="FF0000"/>
                </a:solidFill>
                <a:latin typeface="Century Gothic"/>
                <a:cs typeface="Manjari" panose="02000503000000000000" pitchFamily="2" charset="0"/>
              </a:rPr>
              <a:t>adorned</a:t>
            </a:r>
            <a:r>
              <a:rPr lang="en-AU" sz="3600" dirty="0">
                <a:solidFill>
                  <a:srgbClr val="003A47"/>
                </a:solidFill>
                <a:latin typeface="Century Gothic"/>
                <a:cs typeface="Manjari" panose="02000503000000000000" pitchFamily="2" charset="0"/>
              </a:rPr>
              <a:t> with a fierce dragon design.</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7649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Verb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an unexpected meeting</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coun</a:t>
            </a:r>
            <a:r>
              <a:rPr lang="en-AU" altLang="en-US" sz="6000" dirty="0">
                <a:solidFill>
                  <a:srgbClr val="000000"/>
                </a:solidFill>
                <a:latin typeface="Century Gothic" panose="020B0502020202020204" pitchFamily="34" charset="0"/>
              </a:rPr>
              <a:t>/</a:t>
            </a:r>
            <a:r>
              <a:rPr lang="en-AU" altLang="en-US" sz="6000" dirty="0" err="1">
                <a:solidFill>
                  <a:srgbClr val="000000"/>
                </a:solidFill>
                <a:latin typeface="Century Gothic" panose="020B0502020202020204" pitchFamily="34" charset="0"/>
              </a:rPr>
              <a:t>ter</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meet, come across</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351099" y="1671448"/>
            <a:ext cx="6028429"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708744" y="2183317"/>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encounter</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5453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from Old French word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encontre</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meaning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rgbClr val="000000"/>
                </a:solidFill>
                <a:latin typeface="Century Gothic" panose="020B0502020202020204" pitchFamily="34" charset="0"/>
              </a:rPr>
              <a:t>‘</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meeting; fight; opportunity’</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8809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encounter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B011E103-784C-4003-9B9F-EC0076552223}"/>
              </a:ext>
            </a:extLst>
          </p:cNvPr>
          <p:cNvPicPr>
            <a:picLocks noChangeAspect="1"/>
          </p:cNvPicPr>
          <p:nvPr/>
        </p:nvPicPr>
        <p:blipFill>
          <a:blip r:embed="rId5"/>
          <a:stretch>
            <a:fillRect/>
          </a:stretch>
        </p:blipFill>
        <p:spPr>
          <a:xfrm>
            <a:off x="32454" y="1468795"/>
            <a:ext cx="5235009" cy="1361547"/>
          </a:xfrm>
          <a:prstGeom prst="rect">
            <a:avLst/>
          </a:prstGeom>
        </p:spPr>
      </p:pic>
    </p:spTree>
    <p:extLst>
      <p:ext uri="{BB962C8B-B14F-4D97-AF65-F5344CB8AC3E}">
        <p14:creationId xmlns:p14="http://schemas.microsoft.com/office/powerpoint/2010/main" val="12696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recall key details of The Hundred Years’ War and identify how Joan of Arc was involved.</a:t>
            </a:r>
          </a:p>
        </p:txBody>
      </p:sp>
    </p:spTree>
    <p:extLst>
      <p:ext uri="{BB962C8B-B14F-4D97-AF65-F5344CB8AC3E}">
        <p14:creationId xmlns:p14="http://schemas.microsoft.com/office/powerpoint/2010/main" val="26413162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4515874" y="827086"/>
            <a:ext cx="4644736"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Hundred Years’ War</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Certain key events helped define the Middle Ages. You have already heard about many of them. The Hundred Years’ War is another. This war began when one man claimed to be the true king of another land. This time it was the English king, Edward III, the great-great-grandson of King John. He claimed to be the rightful king of France.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 Hundred Years’ War was not one war, but rather a series of military </a:t>
            </a:r>
            <a:r>
              <a:rPr lang="en-AU" b="1" dirty="0">
                <a:latin typeface="Century Gothic" panose="020B0502020202020204" pitchFamily="34" charset="0"/>
              </a:rPr>
              <a:t>encounters</a:t>
            </a:r>
            <a:r>
              <a:rPr lang="en-AU" dirty="0">
                <a:latin typeface="Century Gothic" panose="020B0502020202020204" pitchFamily="34" charset="0"/>
              </a:rPr>
              <a:t> that began in 1337 and ended in 1453 CE. Between the battles and sieges were </a:t>
            </a:r>
            <a:r>
              <a:rPr lang="en-AU" b="1" dirty="0">
                <a:latin typeface="Century Gothic" panose="020B0502020202020204" pitchFamily="34" charset="0"/>
              </a:rPr>
              <a:t>truces</a:t>
            </a:r>
            <a:r>
              <a:rPr lang="en-AU" dirty="0">
                <a:latin typeface="Century Gothic" panose="020B0502020202020204" pitchFamily="34" charset="0"/>
              </a:rPr>
              <a:t> and </a:t>
            </a:r>
            <a:r>
              <a:rPr lang="en-AU" b="1" dirty="0">
                <a:latin typeface="Century Gothic" panose="020B0502020202020204" pitchFamily="34" charset="0"/>
              </a:rPr>
              <a:t>negotiations</a:t>
            </a:r>
            <a:r>
              <a:rPr lang="en-AU" dirty="0">
                <a:latin typeface="Century Gothic" panose="020B0502020202020204" pitchFamily="34" charset="0"/>
              </a:rPr>
              <a:t>, and periods of peace.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52907" y="611475"/>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do you think the Hundred Years’ War was named so? </a:t>
            </a:r>
            <a:r>
              <a:rPr kumimoji="0" lang="en-AU" sz="12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(hint – look at the dates)</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4283" y="1610748"/>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think the Hundred Years’ War was named so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4283" y="1610748"/>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the Hundred Years’ War was named so because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it began in 1337 and ended in 1453 which is 116 years, so it is approximately</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100 years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D35E2730-371C-4C43-AF53-EB78C6C3D5CF}"/>
              </a:ext>
            </a:extLst>
          </p:cNvPr>
          <p:cNvPicPr>
            <a:picLocks noChangeAspect="1"/>
          </p:cNvPicPr>
          <p:nvPr/>
        </p:nvPicPr>
        <p:blipFill>
          <a:blip r:embed="rId6"/>
          <a:stretch>
            <a:fillRect/>
          </a:stretch>
        </p:blipFill>
        <p:spPr>
          <a:xfrm>
            <a:off x="302739" y="1295086"/>
            <a:ext cx="4010585" cy="4458322"/>
          </a:xfrm>
          <a:prstGeom prst="rect">
            <a:avLst/>
          </a:prstGeom>
        </p:spPr>
      </p:pic>
      <p:sp>
        <p:nvSpPr>
          <p:cNvPr id="16" name="Rectangle 15">
            <a:extLst>
              <a:ext uri="{FF2B5EF4-FFF2-40B4-BE49-F238E27FC236}">
                <a16:creationId xmlns:a16="http://schemas.microsoft.com/office/drawing/2014/main" id="{12EA56B8-E51C-4CA3-BE7D-DD1935C6799B}"/>
              </a:ext>
            </a:extLst>
          </p:cNvPr>
          <p:cNvSpPr/>
          <p:nvPr/>
        </p:nvSpPr>
        <p:spPr>
          <a:xfrm>
            <a:off x="9674668" y="5016882"/>
            <a:ext cx="2534792"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negotiation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conversation between people trying to reach an agreement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truce </a:t>
            </a:r>
            <a:r>
              <a:rPr lang="en-AU" sz="1400" dirty="0">
                <a:solidFill>
                  <a:srgbClr val="000000"/>
                </a:solidFill>
                <a:latin typeface="Century Gothic" panose="020B0502020202020204" pitchFamily="34" charset="0"/>
                <a:ea typeface="Segoe UI Symbol" panose="020B0502040204020203" pitchFamily="34" charset="0"/>
                <a:cs typeface="Times" charset="0"/>
              </a:rPr>
              <a:t>(noun) an agreement to stop fighting</a:t>
            </a:r>
          </a:p>
        </p:txBody>
      </p:sp>
    </p:spTree>
    <p:extLst>
      <p:ext uri="{BB962C8B-B14F-4D97-AF65-F5344CB8AC3E}">
        <p14:creationId xmlns:p14="http://schemas.microsoft.com/office/powerpoint/2010/main" val="325679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585594" y="949639"/>
            <a:ext cx="4468183" cy="53788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When this war began, France was probably the most powerful kingdom in Europe. People did not expect this war to last long. The English, however, made good use of their skilful archers. Many of these archers used longbows. This powerful weapon helped the English archers defeat the French knights on the battlefields of France. One good example was the famous battle of Agincourt. On October 25, 1415 CE, a </a:t>
            </a:r>
            <a:r>
              <a:rPr lang="en-AU" b="1" dirty="0">
                <a:latin typeface="Century Gothic" panose="020B0502020202020204" pitchFamily="34" charset="0"/>
              </a:rPr>
              <a:t>mighty</a:t>
            </a:r>
            <a:r>
              <a:rPr lang="en-AU" dirty="0">
                <a:latin typeface="Century Gothic" panose="020B0502020202020204" pitchFamily="34" charset="0"/>
              </a:rPr>
              <a:t> French army faced a much smaller English army. The English archers with their longbows could not be overpowered by the French soldiers.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weapon did the English army have that gave them an advantage against the French army?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12062"/>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English army had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12062"/>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The English army had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longbows which were used by skilful archers. </a:t>
            </a:r>
          </a:p>
        </p:txBody>
      </p:sp>
      <p:sp>
        <p:nvSpPr>
          <p:cNvPr id="16" name="Rectangle 15">
            <a:extLst>
              <a:ext uri="{FF2B5EF4-FFF2-40B4-BE49-F238E27FC236}">
                <a16:creationId xmlns:a16="http://schemas.microsoft.com/office/drawing/2014/main" id="{4C03CEB8-9532-4B84-8ACC-33ACF07AF198}"/>
              </a:ext>
            </a:extLst>
          </p:cNvPr>
          <p:cNvSpPr/>
          <p:nvPr/>
        </p:nvSpPr>
        <p:spPr>
          <a:xfrm>
            <a:off x="9644634" y="5793163"/>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mighty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having great size or strength</a:t>
            </a: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pic>
        <p:nvPicPr>
          <p:cNvPr id="25602" name="Picture 2" descr="Longbow | Medieval Wiki | Fandom">
            <a:extLst>
              <a:ext uri="{FF2B5EF4-FFF2-40B4-BE49-F238E27FC236}">
                <a16:creationId xmlns:a16="http://schemas.microsoft.com/office/drawing/2014/main" id="{3CBF342C-2A5A-4C74-985C-98B4FDA14D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7278" y="975175"/>
            <a:ext cx="3275856" cy="490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3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6619009" y="783438"/>
            <a:ext cx="2604655" cy="571124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Although this was </a:t>
            </a:r>
            <a:r>
              <a:rPr lang="en-AU" b="1" dirty="0">
                <a:latin typeface="Century Gothic" panose="020B0502020202020204" pitchFamily="34" charset="0"/>
              </a:rPr>
              <a:t>indeed</a:t>
            </a:r>
            <a:r>
              <a:rPr lang="en-AU" dirty="0">
                <a:latin typeface="Century Gothic" panose="020B0502020202020204" pitchFamily="34" charset="0"/>
              </a:rPr>
              <a:t> a great victory for the English, France won the war in the end. They held onto almost all of the lands that the English had hoped to control. Out of wars such as this one, a stronger sense of </a:t>
            </a:r>
            <a:r>
              <a:rPr lang="en-AU" b="1" dirty="0">
                <a:latin typeface="Century Gothic" panose="020B0502020202020204" pitchFamily="34" charset="0"/>
              </a:rPr>
              <a:t>nationalism</a:t>
            </a:r>
            <a:r>
              <a:rPr lang="en-AU" dirty="0">
                <a:latin typeface="Century Gothic" panose="020B0502020202020204" pitchFamily="34" charset="0"/>
              </a:rPr>
              <a:t> developed. People fought and died for their king and for the land they belonged to.</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Who won the war?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dirty="0">
                <a:solidFill>
                  <a:srgbClr val="000000"/>
                </a:solidFill>
                <a:latin typeface="Century Gothic" panose="020B0502020202020204" pitchFamily="34" charset="0"/>
              </a:rPr>
              <a:t>______ won the war. </a:t>
            </a:r>
            <a:endPar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21302" y="127322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12604"/>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France</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won the war.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341426E0-4CEB-4796-BEB2-EB85FFB53FD2}"/>
              </a:ext>
            </a:extLst>
          </p:cNvPr>
          <p:cNvPicPr>
            <a:picLocks noChangeAspect="1"/>
          </p:cNvPicPr>
          <p:nvPr/>
        </p:nvPicPr>
        <p:blipFill>
          <a:blip r:embed="rId7"/>
          <a:stretch>
            <a:fillRect/>
          </a:stretch>
        </p:blipFill>
        <p:spPr>
          <a:xfrm>
            <a:off x="322759" y="1112209"/>
            <a:ext cx="6021660" cy="4932777"/>
          </a:xfrm>
          <a:prstGeom prst="rect">
            <a:avLst/>
          </a:prstGeom>
        </p:spPr>
      </p:pic>
      <p:sp>
        <p:nvSpPr>
          <p:cNvPr id="15" name="Rectangle 14">
            <a:extLst>
              <a:ext uri="{FF2B5EF4-FFF2-40B4-BE49-F238E27FC236}">
                <a16:creationId xmlns:a16="http://schemas.microsoft.com/office/drawing/2014/main" id="{4B8B9DBD-683A-48CC-85DE-192C8E6264EC}"/>
              </a:ext>
            </a:extLst>
          </p:cNvPr>
          <p:cNvSpPr/>
          <p:nvPr/>
        </p:nvSpPr>
        <p:spPr>
          <a:xfrm>
            <a:off x="9655302" y="5149731"/>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indeed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without any question</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nationalism </a:t>
            </a:r>
            <a:r>
              <a:rPr lang="en-AU" sz="1400" dirty="0">
                <a:solidFill>
                  <a:srgbClr val="000000"/>
                </a:solidFill>
                <a:latin typeface="Century Gothic" panose="020B0502020202020204" pitchFamily="34" charset="0"/>
                <a:ea typeface="Segoe UI Symbol" panose="020B0502040204020203" pitchFamily="34" charset="0"/>
                <a:cs typeface="Times" charset="0"/>
              </a:rPr>
              <a:t>(noun) loyalty to country</a:t>
            </a:r>
          </a:p>
        </p:txBody>
      </p:sp>
    </p:spTree>
    <p:extLst>
      <p:ext uri="{BB962C8B-B14F-4D97-AF65-F5344CB8AC3E}">
        <p14:creationId xmlns:p14="http://schemas.microsoft.com/office/powerpoint/2010/main" val="330991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83474" y="1061086"/>
            <a:ext cx="4779570" cy="504644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Joan of Arc</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France won the Hundred Years’ War. This might not have happened if it had not been for the bravery of a young girl. Her name was Joan of Arc and this is her story.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Joan was born into a peasant family in eastern France in 1412 CE. She lived a simple life. She did not go to school and never learned to read or write. During her childhood, the Hundred Years’ War was raging. The mighty French army had not been able to defeat the English. This war caused </a:t>
            </a:r>
            <a:r>
              <a:rPr lang="en-AU" b="1" dirty="0">
                <a:latin typeface="Century Gothic" panose="020B0502020202020204" pitchFamily="34" charset="0"/>
              </a:rPr>
              <a:t>hardship</a:t>
            </a:r>
            <a:r>
              <a:rPr lang="en-AU" dirty="0">
                <a:latin typeface="Century Gothic" panose="020B0502020202020204" pitchFamily="34" charset="0"/>
              </a:rPr>
              <a:t> and </a:t>
            </a:r>
            <a:r>
              <a:rPr lang="en-AU" b="1" dirty="0">
                <a:latin typeface="Century Gothic" panose="020B0502020202020204" pitchFamily="34" charset="0"/>
              </a:rPr>
              <a:t>poverty</a:t>
            </a:r>
            <a:r>
              <a:rPr lang="en-AU" dirty="0">
                <a:latin typeface="Century Gothic" panose="020B0502020202020204" pitchFamily="34" charset="0"/>
              </a:rPr>
              <a:t> in France.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Was Joan of Arc’s family wealthy or poor? How do you know?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Joan of Arc’s family was _________. I know this because ___________.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09870"/>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Joan of Arc’s family was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poor</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sz="1200" b="0"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I know this because </a:t>
            </a:r>
            <a:r>
              <a:rPr lang="en-AU" sz="1200" b="1" noProof="0" dirty="0">
                <a:solidFill>
                  <a:srgbClr val="000000"/>
                </a:solidFill>
                <a:latin typeface="Century Gothic" panose="020B0502020202020204" pitchFamily="34" charset="0"/>
              </a:rPr>
              <a:t>t</a:t>
            </a:r>
            <a:r>
              <a:rPr lang="en-AU" sz="1200" b="1" dirty="0">
                <a:solidFill>
                  <a:srgbClr val="000000"/>
                </a:solidFill>
                <a:latin typeface="Century Gothic" panose="020B0502020202020204" pitchFamily="34" charset="0"/>
              </a:rPr>
              <a:t>he text says she came from a peasant family and lived a simple life. She did not go to school and never learned to read or write.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9A3BE7C8-BAEC-4C40-B2A0-8A21E2F55FA9}"/>
              </a:ext>
            </a:extLst>
          </p:cNvPr>
          <p:cNvPicPr>
            <a:picLocks noChangeAspect="1"/>
          </p:cNvPicPr>
          <p:nvPr/>
        </p:nvPicPr>
        <p:blipFill>
          <a:blip r:embed="rId6"/>
          <a:stretch>
            <a:fillRect/>
          </a:stretch>
        </p:blipFill>
        <p:spPr>
          <a:xfrm>
            <a:off x="5084304" y="733109"/>
            <a:ext cx="4089144" cy="5921011"/>
          </a:xfrm>
          <a:prstGeom prst="rect">
            <a:avLst/>
          </a:prstGeom>
        </p:spPr>
      </p:pic>
      <p:sp>
        <p:nvSpPr>
          <p:cNvPr id="15" name="Rectangle 14">
            <a:extLst>
              <a:ext uri="{FF2B5EF4-FFF2-40B4-BE49-F238E27FC236}">
                <a16:creationId xmlns:a16="http://schemas.microsoft.com/office/drawing/2014/main" id="{9A75FBFE-FCB7-4C74-A543-903AE4B1A66F}"/>
              </a:ext>
            </a:extLst>
          </p:cNvPr>
          <p:cNvSpPr/>
          <p:nvPr/>
        </p:nvSpPr>
        <p:spPr>
          <a:xfrm>
            <a:off x="9655302" y="5149731"/>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hardship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severe suffering</a:t>
            </a:r>
            <a:endParaRPr lang="en-AU" sz="1400" b="1" dirty="0">
              <a:solidFill>
                <a:srgbClr val="000000"/>
              </a:solidFill>
              <a:latin typeface="Century Gothic" panose="020B0502020202020204" pitchFamily="34" charset="0"/>
              <a:ea typeface="Segoe UI Symbol" panose="020B0502040204020203" pitchFamily="34" charset="0"/>
              <a:cs typeface="Times" charset="0"/>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poverty </a:t>
            </a:r>
            <a:r>
              <a:rPr lang="en-AU" sz="1400" dirty="0">
                <a:solidFill>
                  <a:srgbClr val="000000"/>
                </a:solidFill>
                <a:latin typeface="Century Gothic" panose="020B0502020202020204" pitchFamily="34" charset="0"/>
                <a:ea typeface="Segoe UI Symbol" panose="020B0502040204020203" pitchFamily="34" charset="0"/>
                <a:cs typeface="Times" charset="0"/>
              </a:rPr>
              <a:t>(noun) the state of being extremely poor</a:t>
            </a:r>
          </a:p>
        </p:txBody>
      </p:sp>
    </p:spTree>
    <p:extLst>
      <p:ext uri="{BB962C8B-B14F-4D97-AF65-F5344CB8AC3E}">
        <p14:creationId xmlns:p14="http://schemas.microsoft.com/office/powerpoint/2010/main" val="420488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4947743" y="1061086"/>
            <a:ext cx="3967657" cy="404925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When Joan was 13 years old, she began to have visions and to hear voices. Joan believed that God was speaking to her. These experiences continued for several years. When Joan was 17 years old, the English burned her village of </a:t>
            </a:r>
            <a:r>
              <a:rPr lang="en-AU" dirty="0" err="1">
                <a:latin typeface="Century Gothic" panose="020B0502020202020204" pitchFamily="34" charset="0"/>
              </a:rPr>
              <a:t>Domrémy</a:t>
            </a:r>
            <a:r>
              <a:rPr lang="en-AU" dirty="0">
                <a:latin typeface="Century Gothic" panose="020B0502020202020204" pitchFamily="34" charset="0"/>
              </a:rPr>
              <a:t>. Joan heard the voices again. This time she believed that God was telling her to lead the soldiers of France to victory against the English.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did Joan of Arc believe God was telling her to when she was 17?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When she was 17, Joan of Arc believed God was telling her to</a:t>
            </a:r>
            <a:r>
              <a:rPr lang="en-AU" sz="1200" dirty="0">
                <a:solidFill>
                  <a:srgbClr val="000000"/>
                </a:solidFill>
                <a:latin typeface="Century Gothic" panose="020B0502020202020204" pitchFamily="34" charset="0"/>
              </a:rPr>
              <a:t> ____________</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02091"/>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When she was 17, Joan of Arc believed God was telling her to ____________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to lead the soldiers of France</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to victory against the English.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367ACF1A-58E1-43A6-A1F6-B95FC0D39D77}"/>
              </a:ext>
            </a:extLst>
          </p:cNvPr>
          <p:cNvPicPr>
            <a:picLocks noChangeAspect="1"/>
          </p:cNvPicPr>
          <p:nvPr/>
        </p:nvPicPr>
        <p:blipFill>
          <a:blip r:embed="rId6"/>
          <a:stretch>
            <a:fillRect/>
          </a:stretch>
        </p:blipFill>
        <p:spPr>
          <a:xfrm>
            <a:off x="287309" y="733109"/>
            <a:ext cx="4420217" cy="6020640"/>
          </a:xfrm>
          <a:prstGeom prst="rect">
            <a:avLst/>
          </a:prstGeom>
        </p:spPr>
      </p:pic>
    </p:spTree>
    <p:extLst>
      <p:ext uri="{BB962C8B-B14F-4D97-AF65-F5344CB8AC3E}">
        <p14:creationId xmlns:p14="http://schemas.microsoft.com/office/powerpoint/2010/main" val="211074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6014542" y="615205"/>
            <a:ext cx="3215070" cy="604364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Joan travelled to a nearby town. There she told the governor of the town that she had a message for the </a:t>
            </a:r>
            <a:r>
              <a:rPr lang="en-AU" b="1" dirty="0">
                <a:latin typeface="Century Gothic" panose="020B0502020202020204" pitchFamily="34" charset="0"/>
              </a:rPr>
              <a:t>dauphin</a:t>
            </a:r>
            <a:r>
              <a:rPr lang="en-AU" dirty="0">
                <a:latin typeface="Century Gothic" panose="020B0502020202020204" pitchFamily="34" charset="0"/>
              </a:rPr>
              <a:t>. The dauphin was next in line to the French throne. Incredibly, the governor agreed to allow Joan to speak to the dauphin. Joan convinced the dauphin to give her a sword, a horse, and some soldiers. She was able to free the town of Orléans from English control and helped to ensure that the dauphin was crowned King Charles VII.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do you think it was so incredible that the governor allowed Joan to speak to the dauphin?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866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 think it was incredible that the governor allowed Joan to speak to the dauphin because</a:t>
            </a:r>
            <a:r>
              <a:rPr lang="en-AU" sz="1200" dirty="0">
                <a:solidFill>
                  <a:srgbClr val="000000"/>
                </a:solidFill>
                <a:latin typeface="Century Gothic" panose="020B0502020202020204" pitchFamily="34" charset="0"/>
              </a:rPr>
              <a:t>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86691"/>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I think it was incredible that the governor allowed Joan to speak to the dauphin because </a:t>
            </a:r>
            <a:r>
              <a:rPr lang="en-AU" sz="1200" b="1" dirty="0">
                <a:solidFill>
                  <a:srgbClr val="000000"/>
                </a:solidFill>
                <a:latin typeface="Century Gothic" panose="020B0502020202020204" pitchFamily="34" charset="0"/>
              </a:rPr>
              <a:t>it was amazing that</a:t>
            </a:r>
            <a:r>
              <a:rPr lang="en-AU" sz="1200" dirty="0">
                <a:solidFill>
                  <a:srgbClr val="000000"/>
                </a:solidFill>
                <a:latin typeface="Century Gothic" panose="020B0502020202020204" pitchFamily="34" charset="0"/>
              </a:rPr>
              <a:t> </a:t>
            </a:r>
            <a:r>
              <a:rPr lang="en-AU" sz="1200" b="1" dirty="0">
                <a:solidFill>
                  <a:srgbClr val="000000"/>
                </a:solidFill>
                <a:latin typeface="Century Gothic" panose="020B0502020202020204" pitchFamily="34" charset="0"/>
              </a:rPr>
              <a:t>a young peasant girl was given permission to speak with someone in such a powerful position.</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A781441F-ACF4-4E0B-8C76-15C626358744}"/>
              </a:ext>
            </a:extLst>
          </p:cNvPr>
          <p:cNvPicPr>
            <a:picLocks noChangeAspect="1"/>
          </p:cNvPicPr>
          <p:nvPr/>
        </p:nvPicPr>
        <p:blipFill>
          <a:blip r:embed="rId6"/>
          <a:stretch>
            <a:fillRect/>
          </a:stretch>
        </p:blipFill>
        <p:spPr>
          <a:xfrm>
            <a:off x="107633" y="1019789"/>
            <a:ext cx="5832955" cy="5234474"/>
          </a:xfrm>
          <a:prstGeom prst="rect">
            <a:avLst/>
          </a:prstGeom>
        </p:spPr>
      </p:pic>
      <p:sp>
        <p:nvSpPr>
          <p:cNvPr id="15" name="Rectangle 14">
            <a:extLst>
              <a:ext uri="{FF2B5EF4-FFF2-40B4-BE49-F238E27FC236}">
                <a16:creationId xmlns:a16="http://schemas.microsoft.com/office/drawing/2014/main" id="{924857D9-0197-44F9-AB46-58413BEEF07B}"/>
              </a:ext>
            </a:extLst>
          </p:cNvPr>
          <p:cNvSpPr/>
          <p:nvPr/>
        </p:nvSpPr>
        <p:spPr>
          <a:xfrm>
            <a:off x="9644634" y="5833635"/>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dauphin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next in line to the French throne</a:t>
            </a: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257704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09933" y="1295086"/>
            <a:ext cx="1778640" cy="471404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But in another battle, Joan was captured by the English. She was accused of being a heretic and was found guilty in a trial. As a punishment, she was put to death.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677552"/>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 heretic is a person holding an opinion at odds with what is generally accepted. We learnt about them in Lesson 8. Who/what did Joan of Arc have a different opinion to in order to be considered a heretic?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2562459"/>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Joan of Arc was considered a heretic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389205" y="2668637"/>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562459"/>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Joan of Arc was considered a heretic because </a:t>
            </a:r>
            <a:r>
              <a:rPr lang="en-AU" sz="1200" b="1" dirty="0">
                <a:solidFill>
                  <a:srgbClr val="000000"/>
                </a:solidFill>
                <a:latin typeface="Century Gothic" panose="020B0502020202020204" pitchFamily="34" charset="0"/>
              </a:rPr>
              <a:t>she had beliefs that were different to the Church.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DD831A9C-45EA-4C29-A3F8-9D785E1DF67C}"/>
              </a:ext>
            </a:extLst>
          </p:cNvPr>
          <p:cNvPicPr>
            <a:picLocks noChangeAspect="1"/>
          </p:cNvPicPr>
          <p:nvPr/>
        </p:nvPicPr>
        <p:blipFill>
          <a:blip r:embed="rId6"/>
          <a:stretch>
            <a:fillRect/>
          </a:stretch>
        </p:blipFill>
        <p:spPr>
          <a:xfrm>
            <a:off x="2475444" y="1019789"/>
            <a:ext cx="6754168" cy="5125165"/>
          </a:xfrm>
          <a:prstGeom prst="rect">
            <a:avLst/>
          </a:prstGeom>
        </p:spPr>
      </p:pic>
      <p:sp>
        <p:nvSpPr>
          <p:cNvPr id="15" name="Rectangle 14">
            <a:extLst>
              <a:ext uri="{FF2B5EF4-FFF2-40B4-BE49-F238E27FC236}">
                <a16:creationId xmlns:a16="http://schemas.microsoft.com/office/drawing/2014/main" id="{A0050679-ADD4-4875-A321-562E819A2C4E}"/>
              </a:ext>
            </a:extLst>
          </p:cNvPr>
          <p:cNvSpPr/>
          <p:nvPr/>
        </p:nvSpPr>
        <p:spPr>
          <a:xfrm>
            <a:off x="9662094" y="5508882"/>
            <a:ext cx="2547366" cy="12721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heretic </a:t>
            </a:r>
            <a:r>
              <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person holding an opinion at odds with what is generally accepted </a:t>
            </a:r>
            <a:endParaRPr lang="en-AU" sz="1400" dirty="0">
              <a:solidFill>
                <a:srgbClr val="000000"/>
              </a:solidFill>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374913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key details of The Hundred Years’ War and how was Joan of Arc involved?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C0B04601-9CA0-4F58-9BED-591FFEBEF056}"/>
              </a:ext>
            </a:extLst>
          </p:cNvPr>
          <p:cNvPicPr>
            <a:picLocks noChangeAspect="1"/>
          </p:cNvPicPr>
          <p:nvPr/>
        </p:nvPicPr>
        <p:blipFill>
          <a:blip r:embed="rId9"/>
          <a:stretch>
            <a:fillRect/>
          </a:stretch>
        </p:blipFill>
        <p:spPr>
          <a:xfrm>
            <a:off x="228607" y="1772239"/>
            <a:ext cx="3276068" cy="3641804"/>
          </a:xfrm>
          <a:prstGeom prst="rect">
            <a:avLst/>
          </a:prstGeom>
        </p:spPr>
      </p:pic>
      <p:pic>
        <p:nvPicPr>
          <p:cNvPr id="20" name="Picture 19">
            <a:extLst>
              <a:ext uri="{FF2B5EF4-FFF2-40B4-BE49-F238E27FC236}">
                <a16:creationId xmlns:a16="http://schemas.microsoft.com/office/drawing/2014/main" id="{84D9D921-B9A0-4C8A-9F9A-8028D316EAAC}"/>
              </a:ext>
            </a:extLst>
          </p:cNvPr>
          <p:cNvPicPr>
            <a:picLocks noChangeAspect="1"/>
          </p:cNvPicPr>
          <p:nvPr/>
        </p:nvPicPr>
        <p:blipFill>
          <a:blip r:embed="rId10"/>
          <a:stretch>
            <a:fillRect/>
          </a:stretch>
        </p:blipFill>
        <p:spPr>
          <a:xfrm>
            <a:off x="3794531" y="1772239"/>
            <a:ext cx="2673730" cy="3641804"/>
          </a:xfrm>
          <a:prstGeom prst="rect">
            <a:avLst/>
          </a:prstGeom>
        </p:spPr>
      </p:pic>
    </p:spTree>
    <p:extLst>
      <p:ext uri="{BB962C8B-B14F-4D97-AF65-F5344CB8AC3E}">
        <p14:creationId xmlns:p14="http://schemas.microsoft.com/office/powerpoint/2010/main" val="3550870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adorned?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adorned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 name="Picture 2" descr="Bicycle Streamers - Etsy Australia">
            <a:extLst>
              <a:ext uri="{FF2B5EF4-FFF2-40B4-BE49-F238E27FC236}">
                <a16:creationId xmlns:a16="http://schemas.microsoft.com/office/drawing/2014/main" id="{26A83EF2-9BB8-4435-9685-92138CCDCE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9680" y="882675"/>
            <a:ext cx="1601884" cy="2135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 Best 16 Inch Bikes For Your 4 To 5 Year Old - Rascal Rides">
            <a:extLst>
              <a:ext uri="{FF2B5EF4-FFF2-40B4-BE49-F238E27FC236}">
                <a16:creationId xmlns:a16="http://schemas.microsoft.com/office/drawing/2014/main" id="{81902B2C-7166-42ED-B035-821EB50014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6502" y="3891916"/>
            <a:ext cx="3221148" cy="2132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vily Decorated Classrooms Disrupt Learning - Natural Pod">
            <a:extLst>
              <a:ext uri="{FF2B5EF4-FFF2-40B4-BE49-F238E27FC236}">
                <a16:creationId xmlns:a16="http://schemas.microsoft.com/office/drawing/2014/main" id="{B4734D00-0515-45C1-BE4A-3520776F97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4038" y="861183"/>
            <a:ext cx="3356826" cy="215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dding Hair Accessories - Accessories - Weddings - Etsy Australia">
            <a:extLst>
              <a:ext uri="{FF2B5EF4-FFF2-40B4-BE49-F238E27FC236}">
                <a16:creationId xmlns:a16="http://schemas.microsoft.com/office/drawing/2014/main" id="{78C4A428-0390-4348-9C3F-88603EAC08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6623" y="3915079"/>
            <a:ext cx="2011962" cy="201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05231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7" name="Picture 6">
            <a:extLst>
              <a:ext uri="{FF2B5EF4-FFF2-40B4-BE49-F238E27FC236}">
                <a16:creationId xmlns:a16="http://schemas.microsoft.com/office/drawing/2014/main" id="{A0597AF7-355F-41AC-A6DF-451E32E2FDE9}"/>
              </a:ext>
            </a:extLst>
          </p:cNvPr>
          <p:cNvPicPr>
            <a:picLocks noChangeAspect="1"/>
          </p:cNvPicPr>
          <p:nvPr/>
        </p:nvPicPr>
        <p:blipFill>
          <a:blip r:embed="rId4"/>
          <a:stretch>
            <a:fillRect/>
          </a:stretch>
        </p:blipFill>
        <p:spPr>
          <a:xfrm>
            <a:off x="3771556" y="-1"/>
            <a:ext cx="4787982" cy="6823169"/>
          </a:xfrm>
          <a:prstGeom prst="rect">
            <a:avLst/>
          </a:prstGeom>
        </p:spPr>
      </p:pic>
    </p:spTree>
    <p:extLst>
      <p:ext uri="{BB962C8B-B14F-4D97-AF65-F5344CB8AC3E}">
        <p14:creationId xmlns:p14="http://schemas.microsoft.com/office/powerpoint/2010/main" val="328257081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Concept Development</a:t>
            </a:r>
          </a:p>
        </p:txBody>
      </p:sp>
      <p:pic>
        <p:nvPicPr>
          <p:cNvPr id="7" name="Content Placeholder 4" descr="Icon&#10;&#10;Description automatically generated">
            <a:extLst>
              <a:ext uri="{FF2B5EF4-FFF2-40B4-BE49-F238E27FC236}">
                <a16:creationId xmlns:a16="http://schemas.microsoft.com/office/drawing/2014/main" id="{F16066D5-6604-4985-B021-5CBC12B18126}"/>
              </a:ext>
            </a:extLst>
          </p:cNvPr>
          <p:cNvPicPr>
            <a:picLocks noGrp="1" noChangeAspect="1"/>
          </p:cNvPicPr>
          <p:nvPr>
            <p:ph idx="1"/>
          </p:nvPr>
        </p:nvPicPr>
        <p:blipFill>
          <a:blip r:embed="rId2"/>
          <a:stretch>
            <a:fillRect/>
          </a:stretch>
        </p:blipFill>
        <p:spPr>
          <a:xfrm>
            <a:off x="9302984" y="115386"/>
            <a:ext cx="674079" cy="674079"/>
          </a:xfrm>
        </p:spPr>
      </p:pic>
      <p:pic>
        <p:nvPicPr>
          <p:cNvPr id="5" name="Picture 4" descr="Icon&#10;&#10;Description automatically generated">
            <a:extLst>
              <a:ext uri="{FF2B5EF4-FFF2-40B4-BE49-F238E27FC236}">
                <a16:creationId xmlns:a16="http://schemas.microsoft.com/office/drawing/2014/main" id="{A2B7E20C-7DA4-44E0-B1AC-924A53ED4BDE}"/>
              </a:ext>
            </a:extLst>
          </p:cNvPr>
          <p:cNvPicPr>
            <a:picLocks noChangeAspect="1"/>
          </p:cNvPicPr>
          <p:nvPr/>
        </p:nvPicPr>
        <p:blipFill>
          <a:blip r:embed="rId3"/>
          <a:stretch>
            <a:fillRect/>
          </a:stretch>
        </p:blipFill>
        <p:spPr>
          <a:xfrm>
            <a:off x="9977063" y="91488"/>
            <a:ext cx="693813" cy="679158"/>
          </a:xfrm>
          <a:prstGeom prst="rect">
            <a:avLst/>
          </a:prstGeom>
        </p:spPr>
      </p:pic>
      <p:sp>
        <p:nvSpPr>
          <p:cNvPr id="2" name="Rectangle 1"/>
          <p:cNvSpPr/>
          <p:nvPr/>
        </p:nvSpPr>
        <p:spPr>
          <a:xfrm>
            <a:off x="0" y="1761940"/>
            <a:ext cx="10067110" cy="2564292"/>
          </a:xfrm>
          <a:prstGeom prst="rect">
            <a:avLst/>
          </a:prstGeom>
        </p:spPr>
        <p:txBody>
          <a:bodyPr wrap="square">
            <a:spAutoFit/>
          </a:body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Example:</a:t>
            </a: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Sally</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was feeling breathless and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rested by a tree with lots of shade and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decided to stay there until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recovered.  </a:t>
            </a: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endPar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endParaRPr>
          </a:p>
          <a:p>
            <a:pPr marL="0" marR="0" lvl="0" indent="0" algn="l" defTabSz="914400" rtl="0" eaLnBrk="1" fontAlgn="auto" latinLnBrk="0" hangingPunct="1">
              <a:lnSpc>
                <a:spcPct val="85000"/>
              </a:lnSpc>
              <a:spcBef>
                <a:spcPts val="1300"/>
              </a:spcBef>
              <a:spcAft>
                <a:spcPts val="0"/>
              </a:spcAft>
              <a:buClrTx/>
              <a:buSzTx/>
              <a:buFontTx/>
              <a:buNone/>
              <a:tabLst/>
              <a:defRPr/>
            </a:pPr>
            <a:endPar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endPar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a:ea typeface="+mn-lt"/>
              <a:cs typeface="Arial" panose="020B0604020202020204"/>
            </a:endParaRPr>
          </a:p>
        </p:txBody>
      </p:sp>
      <p:sp>
        <p:nvSpPr>
          <p:cNvPr id="3" name="Rectangle 2"/>
          <p:cNvSpPr/>
          <p:nvPr/>
        </p:nvSpPr>
        <p:spPr>
          <a:xfrm>
            <a:off x="76393" y="519165"/>
            <a:ext cx="94246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A run-on sentence </a:t>
            </a:r>
            <a:r>
              <a:rPr kumimoji="0" lang="en-AU" sz="28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is two or more clauses that are joined incorrectly in one sentence.</a:t>
            </a:r>
            <a:endParaRPr kumimoji="0" lang="en-AU"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p:cNvSpPr txBox="1"/>
          <p:nvPr/>
        </p:nvSpPr>
        <p:spPr>
          <a:xfrm>
            <a:off x="10181939" y="1250631"/>
            <a:ext cx="1988664" cy="3996479"/>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is a run-on sentence?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Why is this an example of a run-on sentence?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How are clauses joined </a:t>
            </a:r>
            <a:r>
              <a:rPr kumimoji="0" lang="en-AU" sz="1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incorrectly</a:t>
            </a: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1. Not separated by a full stop </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2. Not separated by a conjunction (and, because, but, so…)</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 name="Rectangle 10"/>
          <p:cNvSpPr/>
          <p:nvPr/>
        </p:nvSpPr>
        <p:spPr>
          <a:xfrm>
            <a:off x="0" y="3383340"/>
            <a:ext cx="9640024" cy="1034129"/>
          </a:xfrm>
          <a:prstGeom prst="rect">
            <a:avLst/>
          </a:prstGeom>
        </p:spPr>
        <p:txBody>
          <a:bodyPr wrap="square">
            <a:spAutoFit/>
          </a:body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This sentence contains </a:t>
            </a:r>
            <a:r>
              <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four</a:t>
            </a: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 clauses that have </a:t>
            </a:r>
            <a:r>
              <a:rPr kumimoji="0" lang="en-AU" sz="2400" b="1" i="0" u="sng"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not</a:t>
            </a: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 been joined together properly.  It’s a run-on sentence that needs to be shortened into two shorter sentences to make it readable. </a:t>
            </a:r>
            <a:endParaRPr kumimoji="0" lang="en-US"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endParaRPr>
          </a:p>
        </p:txBody>
      </p:sp>
      <p:sp>
        <p:nvSpPr>
          <p:cNvPr id="13" name="TextBox 12">
            <a:extLst>
              <a:ext uri="{FF2B5EF4-FFF2-40B4-BE49-F238E27FC236}">
                <a16:creationId xmlns:a16="http://schemas.microsoft.com/office/drawing/2014/main" id="{EAFEF590-01C4-384C-971C-081800AC4FFE}"/>
              </a:ext>
            </a:extLst>
          </p:cNvPr>
          <p:cNvSpPr txBox="1"/>
          <p:nvPr/>
        </p:nvSpPr>
        <p:spPr>
          <a:xfrm>
            <a:off x="300390" y="5254724"/>
            <a:ext cx="10931988" cy="954107"/>
          </a:xfrm>
          <a:prstGeom prst="rect">
            <a:avLst/>
          </a:prstGeom>
          <a:noFill/>
          <a:ln w="38100">
            <a:solidFill>
              <a:srgbClr val="00B050"/>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Sally</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was feeling breathless, so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rested by a tree with lots of shade.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decided to stay there until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 </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recovered.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p:txBody>
      </p:sp>
      <p:pic>
        <p:nvPicPr>
          <p:cNvPr id="14" name="Picture 13"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4"/>
          <a:stretch>
            <a:fillRect/>
          </a:stretch>
        </p:blipFill>
        <p:spPr>
          <a:xfrm>
            <a:off x="11517922" y="92276"/>
            <a:ext cx="674078" cy="674078"/>
          </a:xfrm>
          <a:prstGeom prst="rect">
            <a:avLst/>
          </a:prstGeom>
        </p:spPr>
      </p:pic>
      <p:pic>
        <p:nvPicPr>
          <p:cNvPr id="15" name="Picture 14"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5"/>
          <a:stretch>
            <a:fillRect/>
          </a:stretch>
        </p:blipFill>
        <p:spPr>
          <a:xfrm>
            <a:off x="10757360" y="115386"/>
            <a:ext cx="674078" cy="674078"/>
          </a:xfrm>
          <a:prstGeom prst="rect">
            <a:avLst/>
          </a:prstGeom>
        </p:spPr>
      </p:pic>
    </p:spTree>
    <p:extLst>
      <p:ext uri="{BB962C8B-B14F-4D97-AF65-F5344CB8AC3E}">
        <p14:creationId xmlns:p14="http://schemas.microsoft.com/office/powerpoint/2010/main" val="24666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Skill development: You Do</a:t>
            </a:r>
          </a:p>
        </p:txBody>
      </p:sp>
      <p:sp>
        <p:nvSpPr>
          <p:cNvPr id="8" name="Rectangle 7"/>
          <p:cNvSpPr/>
          <p:nvPr/>
        </p:nvSpPr>
        <p:spPr>
          <a:xfrm>
            <a:off x="0" y="763381"/>
            <a:ext cx="10441576" cy="1200329"/>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Read the sentence aloud.  </a:t>
            </a: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Identify if it is a run-on sentence.</a:t>
            </a: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Add punctuation or a conjunction to make it a complete sentence.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Separate the clauses into more than one sentence.</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Rectangle 12"/>
          <p:cNvSpPr/>
          <p:nvPr/>
        </p:nvSpPr>
        <p:spPr>
          <a:xfrm>
            <a:off x="-1" y="381690"/>
            <a:ext cx="10441577" cy="369332"/>
          </a:xfrm>
          <a:prstGeom prst="rect">
            <a:avLst/>
          </a:prstGeom>
          <a:solidFill>
            <a:schemeClr val="bg1"/>
          </a:solidFill>
          <a:ln w="3810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Arial" panose="020B0604020202020204"/>
                <a:ea typeface="+mn-lt"/>
                <a:cs typeface="Arial" panose="020B0604020202020204"/>
              </a:rPr>
              <a:t>These are all run on sentences. Use the steps to correct the run on sentences:</a:t>
            </a:r>
            <a:r>
              <a:rPr kumimoji="0" lang="en-AU" sz="1400" b="0" i="1" u="none" strike="noStrike" kern="1200" cap="none" spc="0" normalizeH="0" baseline="0" noProof="0">
                <a:ln>
                  <a:noFill/>
                </a:ln>
                <a:solidFill>
                  <a:srgbClr val="000000"/>
                </a:solidFill>
                <a:effectLst/>
                <a:uLnTx/>
                <a:uFillTx/>
                <a:latin typeface="Arial" panose="020B0604020202020204"/>
                <a:ea typeface="+mn-lt"/>
                <a:cs typeface="Arial" panose="020B0604020202020204"/>
              </a:rPr>
              <a:t> </a:t>
            </a:r>
          </a:p>
        </p:txBody>
      </p:sp>
      <p:pic>
        <p:nvPicPr>
          <p:cNvPr id="18" name="Picture 17" descr="Icon&#10;&#10;Description automatically generated">
            <a:extLst>
              <a:ext uri="{FF2B5EF4-FFF2-40B4-BE49-F238E27FC236}">
                <a16:creationId xmlns:a16="http://schemas.microsoft.com/office/drawing/2014/main" id="{8D84FB6F-E36B-FC4D-86D4-DC82FD849E2B}"/>
              </a:ext>
            </a:extLst>
          </p:cNvPr>
          <p:cNvPicPr>
            <a:picLocks noChangeAspect="1"/>
          </p:cNvPicPr>
          <p:nvPr/>
        </p:nvPicPr>
        <p:blipFill>
          <a:blip r:embed="rId2"/>
          <a:stretch>
            <a:fillRect/>
          </a:stretch>
        </p:blipFill>
        <p:spPr>
          <a:xfrm>
            <a:off x="11287048" y="229317"/>
            <a:ext cx="674078" cy="674078"/>
          </a:xfrm>
          <a:prstGeom prst="rect">
            <a:avLst/>
          </a:prstGeom>
        </p:spPr>
      </p:pic>
      <p:sp>
        <p:nvSpPr>
          <p:cNvPr id="4" name="Rectangle 3"/>
          <p:cNvSpPr/>
          <p:nvPr/>
        </p:nvSpPr>
        <p:spPr>
          <a:xfrm>
            <a:off x="246712" y="1963710"/>
            <a:ext cx="11451771" cy="467820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The Hundred Years’ War began when one man claimed to be the true king of another land it was the English king, Edward III he claimed to be the rightful king of France.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The English made good use of their skilful archers many of these archers used longbows </a:t>
            </a:r>
            <a:r>
              <a:rPr kumimoji="0" lang="en-AU" sz="2000" b="0" i="0" u="none" strike="noStrike" kern="1200" cap="none" spc="0" normalizeH="0" baseline="0" noProof="0" dirty="0" err="1">
                <a:ln>
                  <a:noFill/>
                </a:ln>
                <a:solidFill>
                  <a:srgbClr val="000000"/>
                </a:solidFill>
                <a:effectLst/>
                <a:uLnTx/>
                <a:uFillTx/>
                <a:latin typeface="Century Gothic" panose="020B0502020202020204" pitchFamily="34" charset="0"/>
                <a:ea typeface="+mn-lt"/>
                <a:cs typeface="Arial" panose="020B0604020202020204"/>
              </a:rPr>
              <a:t>longbows</a:t>
            </a: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 helped the English archers defeat the French knights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sz="2000" dirty="0">
              <a:solidFill>
                <a:srgbClr val="000000"/>
              </a:solidFill>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Joan was born into a peasant family in eastern France in 1412 CE Joan lived a simple life Joan did not go to school she never learned to read or write.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Joan heard </a:t>
            </a:r>
            <a:r>
              <a:rPr lang="en-AU" sz="2000" dirty="0">
                <a:solidFill>
                  <a:srgbClr val="000000"/>
                </a:solidFill>
                <a:latin typeface="Century Gothic" panose="020B0502020202020204" pitchFamily="34" charset="0"/>
                <a:ea typeface="+mn-lt"/>
                <a:cs typeface="Arial" panose="020B0604020202020204"/>
              </a:rPr>
              <a:t>voices she </a:t>
            </a: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travelled to a nearby town she told the governor of the town that she had a message for the dauphin.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mn-lt"/>
                <a:cs typeface="Arial" panose="020B0604020202020204"/>
              </a:rPr>
              <a:t>Joan was captured by the English she was accused of being a heretic she was found guilty in a trial. </a:t>
            </a:r>
          </a:p>
        </p:txBody>
      </p:sp>
    </p:spTree>
    <p:extLst>
      <p:ext uri="{BB962C8B-B14F-4D97-AF65-F5344CB8AC3E}">
        <p14:creationId xmlns:p14="http://schemas.microsoft.com/office/powerpoint/2010/main" val="333152559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A Changing World Part 2</a:t>
            </a: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14</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What key developments in the Middle Ages effect our lives today?</a:t>
            </a: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31479678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777978" y="2263494"/>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unravel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497600"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4DC845F4-0C26-4AB1-BAA7-DF94322F3E0A}"/>
              </a:ext>
            </a:extLst>
          </p:cNvPr>
          <p:cNvSpPr/>
          <p:nvPr/>
        </p:nvSpPr>
        <p:spPr>
          <a:xfrm>
            <a:off x="5249622"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A8138AB-AE9C-47DC-BA65-5675968F797C}"/>
              </a:ext>
            </a:extLst>
          </p:cNvPr>
          <p:cNvSpPr/>
          <p:nvPr/>
        </p:nvSpPr>
        <p:spPr>
          <a:xfrm>
            <a:off x="8058150" y="4376246"/>
            <a:ext cx="1199069"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7FBC1B3-6124-44E5-BB40-12745CD4AF06}"/>
              </a:ext>
            </a:extLst>
          </p:cNvPr>
          <p:cNvSpPr/>
          <p:nvPr/>
        </p:nvSpPr>
        <p:spPr>
          <a:xfrm>
            <a:off x="4595913"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10405A7-EB48-40D3-ABCA-63B2AA660F62}"/>
              </a:ext>
            </a:extLst>
          </p:cNvPr>
          <p:cNvSpPr/>
          <p:nvPr/>
        </p:nvSpPr>
        <p:spPr>
          <a:xfrm>
            <a:off x="6217222"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645DB941-2247-4461-AFBB-C7A0D3B4B7C6}"/>
              </a:ext>
            </a:extLst>
          </p:cNvPr>
          <p:cNvSpPr/>
          <p:nvPr/>
        </p:nvSpPr>
        <p:spPr>
          <a:xfrm>
            <a:off x="7315011" y="437624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981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518556" y="103914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unravel</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to come undone or fall apart</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393148382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045"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unravel</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unravel</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unravel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unravel</a:t>
            </a:r>
            <a:r>
              <a:rPr lang="en-AU" sz="1200" dirty="0">
                <a:solidFill>
                  <a:srgbClr val="000000"/>
                </a:solidFill>
                <a:latin typeface="Century Gothic"/>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9218" name="Picture 2" descr="Unravel the Rope - Puzzle Prime">
            <a:extLst>
              <a:ext uri="{FF2B5EF4-FFF2-40B4-BE49-F238E27FC236}">
                <a16:creationId xmlns:a16="http://schemas.microsoft.com/office/drawing/2014/main" id="{893206F7-EF78-436B-9F53-CC1F520E5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05" y="2463581"/>
            <a:ext cx="5439970" cy="17690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tream Untie the Knot Unravel the Braid by SilentPlace Meditation | Listen  online for free on SoundCloud">
            <a:extLst>
              <a:ext uri="{FF2B5EF4-FFF2-40B4-BE49-F238E27FC236}">
                <a16:creationId xmlns:a16="http://schemas.microsoft.com/office/drawing/2014/main" id="{2A3E33B5-CFE9-4C3E-A793-7E2F31448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6946" y="1796420"/>
            <a:ext cx="3254801" cy="325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1845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unravel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unravel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8194" name="Picture 2" descr="Define Unravel, Unravel Meaning, Unravel Examples, Unravel Synonyms, Unravel  Images, Unravel Vernacular, Unravel Usage, Unravel Rootwords | SmartVocab">
            <a:extLst>
              <a:ext uri="{FF2B5EF4-FFF2-40B4-BE49-F238E27FC236}">
                <a16:creationId xmlns:a16="http://schemas.microsoft.com/office/drawing/2014/main" id="{581CEBD3-4422-4F1A-9921-2128666F3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259" y="2320954"/>
            <a:ext cx="4330605" cy="324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479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Sarah was excited to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unravel </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the mystery of the hidden treasure by using the old map.</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34004"/>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As Lily tried to fix her tangled necklace, she slowly began to </a:t>
            </a:r>
            <a:r>
              <a:rPr lang="en-AU" sz="3600" dirty="0">
                <a:solidFill>
                  <a:srgbClr val="FF0000"/>
                </a:solidFill>
                <a:latin typeface="Century Gothic"/>
                <a:cs typeface="Manjari" panose="02000503000000000000" pitchFamily="2" charset="0"/>
              </a:rPr>
              <a:t>unravel</a:t>
            </a:r>
            <a:r>
              <a:rPr lang="en-AU" sz="3600" dirty="0">
                <a:solidFill>
                  <a:srgbClr val="003A47"/>
                </a:solidFill>
                <a:latin typeface="Century Gothic"/>
                <a:cs typeface="Manjari" panose="02000503000000000000" pitchFamily="2" charset="0"/>
              </a:rPr>
              <a:t> the knots one by one.</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5014340"/>
            <a:ext cx="10997517"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ball of string accidentally dropped, causing it to </a:t>
            </a:r>
            <a:r>
              <a:rPr lang="en-AU" sz="3600" dirty="0">
                <a:solidFill>
                  <a:srgbClr val="FF0000"/>
                </a:solidFill>
                <a:latin typeface="Century Gothic"/>
                <a:cs typeface="Manjari" panose="02000503000000000000" pitchFamily="2" charset="0"/>
              </a:rPr>
              <a:t>unravel</a:t>
            </a:r>
            <a:r>
              <a:rPr lang="en-AU" sz="3600" dirty="0">
                <a:solidFill>
                  <a:srgbClr val="003A47"/>
                </a:solidFill>
                <a:latin typeface="Century Gothic"/>
                <a:cs typeface="Manjari" panose="02000503000000000000" pitchFamily="2" charset="0"/>
              </a:rPr>
              <a:t> and create a long trail.</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0741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unravel?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unravel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7172" name="Picture 4" descr="Solve the mystery! | Learning Potential">
            <a:extLst>
              <a:ext uri="{FF2B5EF4-FFF2-40B4-BE49-F238E27FC236}">
                <a16:creationId xmlns:a16="http://schemas.microsoft.com/office/drawing/2014/main" id="{C3CC6C05-18E1-469C-A40D-AC7DEE5FD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047" y="3827475"/>
            <a:ext cx="2831150" cy="215167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ow To Untangle A Knot In A Gold Necklace, Life Hack No.3 - YouTube">
            <a:extLst>
              <a:ext uri="{FF2B5EF4-FFF2-40B4-BE49-F238E27FC236}">
                <a16:creationId xmlns:a16="http://schemas.microsoft.com/office/drawing/2014/main" id="{BD11FFC0-9013-4498-89B2-AF977DB55C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6347" y="1042836"/>
            <a:ext cx="3345421" cy="188179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Unravel stock photo. Image of fabric, stripe, time, thread - 21493776">
            <a:extLst>
              <a:ext uri="{FF2B5EF4-FFF2-40B4-BE49-F238E27FC236}">
                <a16:creationId xmlns:a16="http://schemas.microsoft.com/office/drawing/2014/main" id="{46B9281E-AFD1-4F0E-9312-E0F545F229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7221" y="856091"/>
            <a:ext cx="1459709" cy="21971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4 Ways to Put Your Hair up With a Pencil - wikiHow">
            <a:extLst>
              <a:ext uri="{FF2B5EF4-FFF2-40B4-BE49-F238E27FC236}">
                <a16:creationId xmlns:a16="http://schemas.microsoft.com/office/drawing/2014/main" id="{73D6600B-9B0C-4378-90A6-9B69709DD8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6122" y="3918664"/>
            <a:ext cx="3375646" cy="189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6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adorn</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a:t>
            </a:r>
            <a:r>
              <a:rPr lang="en-AU" sz="1200" u="dotted" dirty="0">
                <a:solidFill>
                  <a:srgbClr val="000000"/>
                </a:solidFill>
                <a:latin typeface="Century Gothic"/>
              </a:rPr>
              <a:t>adorn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classroom was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adorned</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with colourful artwork made by the students.</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little girl wanted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adorn</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her cake with icing flowers and sprinkles for her birthday party.</a:t>
            </a:r>
            <a:endParaRPr kumimoji="0" lang="en-AU"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Juliet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adorned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dishes and put them away, or she would’ve been grounded.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6716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lang="en-AU" sz="1200" u="dotted" dirty="0">
                <a:solidFill>
                  <a:srgbClr val="FFFFFF"/>
                </a:solidFill>
                <a:latin typeface="Century Gothic"/>
              </a:rPr>
              <a:t>unravel</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unravel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dancer needed to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unravel </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her hair into a bun, so it was tied up before the concert. </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2249" y="3214557"/>
            <a:ext cx="8910935"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Emily was determined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unravel</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the secret code in her friend's letter, so she could decipher the message.</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magician waved his wand, causing the colourful handkerchief to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unravel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into a long stream of fabric.</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44846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39263"/>
            <a:ext cx="117722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Verb</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4000" dirty="0">
                <a:solidFill>
                  <a:srgbClr val="000000"/>
                </a:solidFill>
              </a:rPr>
              <a:t>to come undone or fall apart</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un/</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rav</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el</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untangle, unwind</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576952" y="2193608"/>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un  +  ravel</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6278711" y="3513105"/>
            <a:ext cx="1760331" cy="830997"/>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prefix – meaning not, reverse</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1" name="Arrow: Down 20">
            <a:extLst>
              <a:ext uri="{FF2B5EF4-FFF2-40B4-BE49-F238E27FC236}">
                <a16:creationId xmlns:a16="http://schemas.microsoft.com/office/drawing/2014/main" id="{F39D9390-E0F0-4952-BAD5-29F5DBD5EE91}"/>
              </a:ext>
            </a:extLst>
          </p:cNvPr>
          <p:cNvSpPr/>
          <p:nvPr/>
        </p:nvSpPr>
        <p:spPr>
          <a:xfrm>
            <a:off x="9183377" y="308864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lang="en-AU" sz="1200" u="dotted" dirty="0">
                  <a:solidFill>
                    <a:srgbClr val="FFFFFF"/>
                  </a:solidFill>
                  <a:latin typeface="Century Gothic" panose="020B0502020202020204" pitchFamily="34" charset="0"/>
                </a:rPr>
                <a:t>unravel</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CFC9A7E8-0AC5-4520-AF44-AE39E272EBCA}"/>
              </a:ext>
            </a:extLst>
          </p:cNvPr>
          <p:cNvPicPr>
            <a:picLocks noChangeAspect="1"/>
          </p:cNvPicPr>
          <p:nvPr/>
        </p:nvPicPr>
        <p:blipFill>
          <a:blip r:embed="rId5"/>
          <a:stretch>
            <a:fillRect/>
          </a:stretch>
        </p:blipFill>
        <p:spPr>
          <a:xfrm>
            <a:off x="275303" y="1421219"/>
            <a:ext cx="4729612" cy="1536949"/>
          </a:xfrm>
          <a:prstGeom prst="rect">
            <a:avLst/>
          </a:prstGeom>
        </p:spPr>
      </p:pic>
      <p:sp>
        <p:nvSpPr>
          <p:cNvPr id="18" name="Arrow: Down 17">
            <a:extLst>
              <a:ext uri="{FF2B5EF4-FFF2-40B4-BE49-F238E27FC236}">
                <a16:creationId xmlns:a16="http://schemas.microsoft.com/office/drawing/2014/main" id="{6DB9E090-5F62-4F5C-B1BC-562DE6E6B269}"/>
              </a:ext>
            </a:extLst>
          </p:cNvPr>
          <p:cNvSpPr/>
          <p:nvPr/>
        </p:nvSpPr>
        <p:spPr>
          <a:xfrm>
            <a:off x="6953725" y="309719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3C4A752-87D5-4414-B841-2F46EEBE5249}"/>
              </a:ext>
            </a:extLst>
          </p:cNvPr>
          <p:cNvSpPr txBox="1"/>
          <p:nvPr/>
        </p:nvSpPr>
        <p:spPr>
          <a:xfrm>
            <a:off x="8031085" y="3513105"/>
            <a:ext cx="2658546" cy="1077218"/>
          </a:xfrm>
          <a:prstGeom prst="rect">
            <a:avLst/>
          </a:prstGeom>
          <a:noFill/>
        </p:spPr>
        <p:txBody>
          <a:bodyPr wrap="square" rtlCol="0">
            <a:spAutoFit/>
          </a:bodyPr>
          <a:lstStyle/>
          <a:p>
            <a:pPr lvl="0" algn="ctr">
              <a:defRPr/>
            </a:pPr>
            <a:r>
              <a:rPr lang="en-AU" sz="1600" dirty="0">
                <a:solidFill>
                  <a:srgbClr val="000000"/>
                </a:solidFill>
                <a:latin typeface="Century Gothic" panose="020B0502020202020204" pitchFamily="34" charset="0"/>
              </a:rPr>
              <a:t>from the Old Dutch word "</a:t>
            </a:r>
            <a:r>
              <a:rPr lang="en-AU" sz="1600" dirty="0" err="1">
                <a:solidFill>
                  <a:srgbClr val="000000"/>
                </a:solidFill>
                <a:latin typeface="Century Gothic" panose="020B0502020202020204" pitchFamily="34" charset="0"/>
              </a:rPr>
              <a:t>ravelen</a:t>
            </a:r>
            <a:r>
              <a:rPr lang="en-AU" sz="1600" dirty="0">
                <a:solidFill>
                  <a:srgbClr val="000000"/>
                </a:solidFill>
                <a:latin typeface="Century Gothic" panose="020B0502020202020204" pitchFamily="34" charset="0"/>
              </a:rPr>
              <a:t>," which means "to disentangle" or "to fray out."</a:t>
            </a:r>
            <a:endPar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26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dirty="0">
                <a:latin typeface="Century Gothic" panose="020B0502020202020204" pitchFamily="34" charset="0"/>
              </a:rPr>
              <a:t>I can identify key developments in the Middle Ages that effect our lives today. </a:t>
            </a:r>
          </a:p>
        </p:txBody>
      </p:sp>
    </p:spTree>
    <p:extLst>
      <p:ext uri="{BB962C8B-B14F-4D97-AF65-F5344CB8AC3E}">
        <p14:creationId xmlns:p14="http://schemas.microsoft.com/office/powerpoint/2010/main" val="393331012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4" y="1053625"/>
            <a:ext cx="9203436" cy="371685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The Black Death</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Some historians have concluded that traders who had been trading in the Middle East brought the plague to Europe. This first outbreak in the 600s was the most terrible of all. It is estimated that at least one-third of the population of Europe died during this outbreak. The plague existed throughout much of Europe, but it arrived in England in 1348 CE. This terrible disease created a sense of terror. It spread throughout England and eventually made its way into Wales, Scotland, and Ireland. Carried by </a:t>
            </a:r>
            <a:r>
              <a:rPr lang="en-AU" b="1" dirty="0">
                <a:latin typeface="Century Gothic" panose="020B0502020202020204" pitchFamily="34" charset="0"/>
              </a:rPr>
              <a:t>infected</a:t>
            </a:r>
            <a:r>
              <a:rPr lang="en-AU" dirty="0">
                <a:latin typeface="Century Gothic" panose="020B0502020202020204" pitchFamily="34" charset="0"/>
              </a:rPr>
              <a:t> fleas that lived on </a:t>
            </a:r>
            <a:r>
              <a:rPr lang="en-AU" b="1" dirty="0">
                <a:latin typeface="Century Gothic" panose="020B0502020202020204" pitchFamily="34" charset="0"/>
              </a:rPr>
              <a:t>rodents</a:t>
            </a:r>
            <a:r>
              <a:rPr lang="en-AU" dirty="0">
                <a:latin typeface="Century Gothic" panose="020B0502020202020204" pitchFamily="34" charset="0"/>
              </a:rPr>
              <a:t>, it spread quickly through the dirty towns and cities. It affected every level of society. Nobles as well as serfs were struck down by this terrible disease. The plague returned at least eight times in the 1300s, and another 14 times in the 1400s.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Why would the spread of the plague have caused terror in Europe during this time?</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85190"/>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spread of the plague caused terror in Europe during this time because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733364"/>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94469"/>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b="1" dirty="0">
                <a:solidFill>
                  <a:srgbClr val="000000"/>
                </a:solidFill>
                <a:latin typeface="Century Gothic" panose="020B0502020202020204" pitchFamily="34" charset="0"/>
              </a:rPr>
              <a:t>The spread of the plague caused terror in Europe during this time because </a:t>
            </a:r>
            <a:r>
              <a:rPr lang="en-AU" sz="1200" dirty="0">
                <a:solidFill>
                  <a:srgbClr val="000000"/>
                </a:solidFill>
                <a:latin typeface="Century Gothic" panose="020B0502020202020204" pitchFamily="34" charset="0"/>
              </a:rPr>
              <a:t>it affected people of all classes, it spread quickly, and it caused many deaths.  </a:t>
            </a:r>
            <a:endParaRPr kumimoji="0" lang="en-AU" sz="120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15" name="Rectangle 14">
            <a:extLst>
              <a:ext uri="{FF2B5EF4-FFF2-40B4-BE49-F238E27FC236}">
                <a16:creationId xmlns:a16="http://schemas.microsoft.com/office/drawing/2014/main" id="{10E53E10-1C91-4E87-89F1-CF5034305B87}"/>
              </a:ext>
            </a:extLst>
          </p:cNvPr>
          <p:cNvSpPr/>
          <p:nvPr/>
        </p:nvSpPr>
        <p:spPr>
          <a:xfrm>
            <a:off x="9644634" y="4892653"/>
            <a:ext cx="2547366"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infected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affected with a virus or disease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rodent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mammals with long, sharp front teeth that they use for gnawing. </a:t>
            </a: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pic>
        <p:nvPicPr>
          <p:cNvPr id="16" name="Picture 15">
            <a:extLst>
              <a:ext uri="{FF2B5EF4-FFF2-40B4-BE49-F238E27FC236}">
                <a16:creationId xmlns:a16="http://schemas.microsoft.com/office/drawing/2014/main" id="{475295C3-BDB3-4C8B-BE63-1EA93F2B66A7}"/>
              </a:ext>
            </a:extLst>
          </p:cNvPr>
          <p:cNvPicPr>
            <a:picLocks noChangeAspect="1"/>
          </p:cNvPicPr>
          <p:nvPr/>
        </p:nvPicPr>
        <p:blipFill>
          <a:blip r:embed="rId6"/>
          <a:stretch>
            <a:fillRect/>
          </a:stretch>
        </p:blipFill>
        <p:spPr>
          <a:xfrm>
            <a:off x="3611442" y="4822856"/>
            <a:ext cx="2443941" cy="1963037"/>
          </a:xfrm>
          <a:prstGeom prst="rect">
            <a:avLst/>
          </a:prstGeom>
        </p:spPr>
      </p:pic>
    </p:spTree>
    <p:extLst>
      <p:ext uri="{BB962C8B-B14F-4D97-AF65-F5344CB8AC3E}">
        <p14:creationId xmlns:p14="http://schemas.microsoft.com/office/powerpoint/2010/main" val="201943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Lookin</a:t>
            </a:r>
            <a:r>
              <a:rPr lang="en-AU" sz="1200" dirty="0">
                <a:solidFill>
                  <a:srgbClr val="FFFFFF"/>
                </a:solidFill>
                <a:latin typeface="Century Gothic" panose="020B0502020202020204" pitchFamily="34" charset="0"/>
              </a:rPr>
              <a:t>g at this map, what conclusions can you make about the spread of the Black Death in medieval Europe?</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942269"/>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Looking</a:t>
            </a:r>
            <a:r>
              <a:rPr lang="en-AU" sz="1200" dirty="0">
                <a:solidFill>
                  <a:srgbClr val="000000"/>
                </a:solidFill>
                <a:latin typeface="Century Gothic" panose="020B0502020202020204" pitchFamily="34" charset="0"/>
              </a:rPr>
              <a:t> at the map, I can conclude that</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942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942269"/>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Looking at the map, I can conclude that </a:t>
            </a:r>
            <a:r>
              <a:rPr lang="en-AU" sz="1200" b="1" dirty="0">
                <a:solidFill>
                  <a:srgbClr val="000000"/>
                </a:solidFill>
                <a:latin typeface="Century Gothic" panose="020B0502020202020204" pitchFamily="34" charset="0"/>
              </a:rPr>
              <a:t>over time, the Black Death spread widely throughout Europe.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534F9D7F-87D7-4469-83DE-FFD25B014D4B}"/>
              </a:ext>
            </a:extLst>
          </p:cNvPr>
          <p:cNvPicPr>
            <a:picLocks noChangeAspect="1"/>
          </p:cNvPicPr>
          <p:nvPr/>
        </p:nvPicPr>
        <p:blipFill>
          <a:blip r:embed="rId6"/>
          <a:stretch>
            <a:fillRect/>
          </a:stretch>
        </p:blipFill>
        <p:spPr>
          <a:xfrm>
            <a:off x="1061085" y="815939"/>
            <a:ext cx="7230974" cy="5873237"/>
          </a:xfrm>
          <a:prstGeom prst="rect">
            <a:avLst/>
          </a:prstGeom>
        </p:spPr>
      </p:pic>
    </p:spTree>
    <p:extLst>
      <p:ext uri="{BB962C8B-B14F-4D97-AF65-F5344CB8AC3E}">
        <p14:creationId xmlns:p14="http://schemas.microsoft.com/office/powerpoint/2010/main" val="4355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18104" y="1942269"/>
            <a:ext cx="2441977" cy="404925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a:latin typeface="Century Gothic" panose="020B0502020202020204" pitchFamily="34" charset="0"/>
              </a:rPr>
              <a:t>The following account of the plague was written down by a man named Henry Knighton. Henry Knighton was a canon, or member of the church, in Leicester, England. This is what he said in 1348 CE: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Did the author of this primary source document, Henry Knighton, believe the number of people who died from the plague was small or large? How do you know?</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2176269"/>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Henry Knighton believed the number of people that died from the plague was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I know this because ______________.</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2171414"/>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196223"/>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Henry Knighton believed the number of people that died from the plague was </a:t>
            </a:r>
            <a:r>
              <a:rPr lang="en-AU" sz="1200" b="1" dirty="0">
                <a:solidFill>
                  <a:srgbClr val="000000"/>
                </a:solidFill>
                <a:latin typeface="Century Gothic" panose="020B0502020202020204" pitchFamily="34" charset="0"/>
              </a:rPr>
              <a:t>large</a:t>
            </a:r>
            <a:r>
              <a:rPr lang="en-AU" sz="1200" dirty="0">
                <a:solidFill>
                  <a:srgbClr val="000000"/>
                </a:solidFill>
                <a:latin typeface="Century Gothic" panose="020B0502020202020204" pitchFamily="34" charset="0"/>
              </a:rPr>
              <a:t>. I know this because </a:t>
            </a:r>
            <a:r>
              <a:rPr lang="en-AU" sz="1200" b="1" dirty="0">
                <a:solidFill>
                  <a:srgbClr val="000000"/>
                </a:solidFill>
                <a:latin typeface="Century Gothic" panose="020B0502020202020204" pitchFamily="34" charset="0"/>
              </a:rPr>
              <a:t>he used the word multitude to describe the number who perished.</a:t>
            </a:r>
          </a:p>
        </p:txBody>
      </p:sp>
      <p:pic>
        <p:nvPicPr>
          <p:cNvPr id="8" name="Picture 7">
            <a:extLst>
              <a:ext uri="{FF2B5EF4-FFF2-40B4-BE49-F238E27FC236}">
                <a16:creationId xmlns:a16="http://schemas.microsoft.com/office/drawing/2014/main" id="{6E0A65FE-AFBA-4757-B583-71F00869A5DB}"/>
              </a:ext>
            </a:extLst>
          </p:cNvPr>
          <p:cNvPicPr>
            <a:picLocks noChangeAspect="1"/>
          </p:cNvPicPr>
          <p:nvPr/>
        </p:nvPicPr>
        <p:blipFill>
          <a:blip r:embed="rId6"/>
          <a:stretch>
            <a:fillRect/>
          </a:stretch>
        </p:blipFill>
        <p:spPr>
          <a:xfrm>
            <a:off x="4253672" y="733109"/>
            <a:ext cx="3684655" cy="6012190"/>
          </a:xfrm>
          <a:prstGeom prst="rect">
            <a:avLst/>
          </a:prstGeom>
        </p:spPr>
      </p:pic>
      <p:sp>
        <p:nvSpPr>
          <p:cNvPr id="16" name="Rectangle 15">
            <a:extLst>
              <a:ext uri="{FF2B5EF4-FFF2-40B4-BE49-F238E27FC236}">
                <a16:creationId xmlns:a16="http://schemas.microsoft.com/office/drawing/2014/main" id="{ED460410-1662-4F91-A7C8-46DEC072AB89}"/>
              </a:ext>
            </a:extLst>
          </p:cNvPr>
          <p:cNvSpPr/>
          <p:nvPr/>
        </p:nvSpPr>
        <p:spPr>
          <a:xfrm>
            <a:off x="9644634" y="4892653"/>
            <a:ext cx="2547366" cy="1908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pestilence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deadly disease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perish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die or be destroyed</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dirty="0">
                <a:solidFill>
                  <a:srgbClr val="000000"/>
                </a:solidFill>
                <a:latin typeface="Century Gothic" panose="020B0502020202020204" pitchFamily="34" charset="0"/>
                <a:ea typeface="Segoe UI Symbol" panose="020B0502040204020203" pitchFamily="34" charset="0"/>
                <a:cs typeface="Times" charset="0"/>
              </a:rPr>
              <a:t>multitude </a:t>
            </a:r>
            <a:r>
              <a:rPr lang="en-AU" sz="1400" dirty="0">
                <a:solidFill>
                  <a:srgbClr val="000000"/>
                </a:solidFill>
                <a:latin typeface="Century Gothic" panose="020B0502020202020204" pitchFamily="34" charset="0"/>
                <a:ea typeface="Segoe UI Symbol" panose="020B0502040204020203" pitchFamily="34" charset="0"/>
                <a:cs typeface="Times" charset="0"/>
              </a:rPr>
              <a:t>(noun) a large number or things or people</a:t>
            </a: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2955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5500538" y="1372338"/>
            <a:ext cx="3512127" cy="438164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b="1" dirty="0">
                <a:latin typeface="Century Gothic" panose="020B0502020202020204" pitchFamily="34" charset="0"/>
              </a:rPr>
              <a:t>All Kinds of Change</a:t>
            </a: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People fought wars differently by the end of the Middle Ages than they had earlier. Cannons and firearms changed what happened on the battlefields of Europe. Skilled archers and mounted knights were no match for such devastating weapons. The machinery of war was changing and becoming even more deadly.</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fighting in wars change during the Middle Ages?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Fighting wars changed in the Middle Ages because ______.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320383"/>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Fighting wars changed in the Middle Ages because </a:t>
            </a:r>
            <a:r>
              <a:rPr lang="en-AU" sz="1200" b="1" dirty="0">
                <a:solidFill>
                  <a:srgbClr val="000000"/>
                </a:solidFill>
                <a:latin typeface="Century Gothic" panose="020B0502020202020204" pitchFamily="34" charset="0"/>
              </a:rPr>
              <a:t>the machinery of war was changing. Cannons and firearms made war even more deadly than skilled archers and mounted knights.</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B5B3E761-6454-4D38-9CBE-39AFF8D42D90}"/>
              </a:ext>
            </a:extLst>
          </p:cNvPr>
          <p:cNvPicPr>
            <a:picLocks noChangeAspect="1"/>
          </p:cNvPicPr>
          <p:nvPr/>
        </p:nvPicPr>
        <p:blipFill>
          <a:blip r:embed="rId7"/>
          <a:stretch>
            <a:fillRect/>
          </a:stretch>
        </p:blipFill>
        <p:spPr>
          <a:xfrm>
            <a:off x="307629" y="878209"/>
            <a:ext cx="4794941" cy="5737473"/>
          </a:xfrm>
          <a:prstGeom prst="rect">
            <a:avLst/>
          </a:prstGeom>
        </p:spPr>
      </p:pic>
    </p:spTree>
    <p:extLst>
      <p:ext uri="{BB962C8B-B14F-4D97-AF65-F5344CB8AC3E}">
        <p14:creationId xmlns:p14="http://schemas.microsoft.com/office/powerpoint/2010/main" val="6568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09146" y="949639"/>
            <a:ext cx="5202121" cy="53788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Another significant occurrence in the Middle Ages was the growth of towns and cities. This development </a:t>
            </a:r>
            <a:r>
              <a:rPr lang="en-AU" b="1" dirty="0">
                <a:latin typeface="Century Gothic" panose="020B0502020202020204" pitchFamily="34" charset="0"/>
              </a:rPr>
              <a:t>transformed</a:t>
            </a:r>
            <a:r>
              <a:rPr lang="en-AU" dirty="0">
                <a:latin typeface="Century Gothic" panose="020B0502020202020204" pitchFamily="34" charset="0"/>
              </a:rPr>
              <a:t> European society. As more and more people moved from the countryside to seek employment elsewhere, the lord’s role changed. Over time, townspeople were no longer subject to his authority. The ties of feudalism began to </a:t>
            </a:r>
            <a:r>
              <a:rPr lang="en-AU" b="1" dirty="0">
                <a:latin typeface="Century Gothic" panose="020B0502020202020204" pitchFamily="34" charset="0"/>
              </a:rPr>
              <a:t>unravel.</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AU" dirty="0">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In addition, exploration and trade opened people’s eyes to other places, ideas, and cultures. The invention of the compass and a navigational tool called the </a:t>
            </a:r>
            <a:r>
              <a:rPr lang="en-AU" b="1" dirty="0">
                <a:latin typeface="Century Gothic" panose="020B0502020202020204" pitchFamily="34" charset="0"/>
              </a:rPr>
              <a:t>astrolabe </a:t>
            </a:r>
            <a:r>
              <a:rPr lang="en-AU" dirty="0">
                <a:latin typeface="Century Gothic" panose="020B0502020202020204" pitchFamily="34" charset="0"/>
              </a:rPr>
              <a:t>enabled sailors to </a:t>
            </a:r>
            <a:r>
              <a:rPr lang="en-AU" b="1" dirty="0">
                <a:latin typeface="Century Gothic" panose="020B0502020202020204" pitchFamily="34" charset="0"/>
              </a:rPr>
              <a:t>embark </a:t>
            </a:r>
            <a:r>
              <a:rPr lang="en-AU" dirty="0">
                <a:latin typeface="Century Gothic" panose="020B0502020202020204" pitchFamily="34" charset="0"/>
              </a:rPr>
              <a:t>on even more daring voyages.</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What two inventions allowed sailors to embark on more adventurous voyages?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58793"/>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two inventions that allowed sailors to embark on more adventurous voyages were </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6"/>
          <a:stretch>
            <a:fillRect/>
          </a:stretch>
        </p:blipFill>
        <p:spPr>
          <a:xfrm>
            <a:off x="9410634" y="157139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36324"/>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two inventions that allowed sailors to embark on more adventurous voyages were </a:t>
            </a:r>
            <a:r>
              <a:rPr lang="en-AU" sz="1200" b="1" dirty="0">
                <a:solidFill>
                  <a:srgbClr val="000000"/>
                </a:solidFill>
                <a:latin typeface="Century Gothic" panose="020B0502020202020204" pitchFamily="34" charset="0"/>
              </a:rPr>
              <a:t>the compass and the astrolabe.</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5C9644AB-7382-45CC-9E0C-013ACCFAFBD2}"/>
              </a:ext>
            </a:extLst>
          </p:cNvPr>
          <p:cNvPicPr>
            <a:picLocks noChangeAspect="1"/>
          </p:cNvPicPr>
          <p:nvPr/>
        </p:nvPicPr>
        <p:blipFill>
          <a:blip r:embed="rId7"/>
          <a:stretch>
            <a:fillRect/>
          </a:stretch>
        </p:blipFill>
        <p:spPr>
          <a:xfrm>
            <a:off x="5751137" y="949639"/>
            <a:ext cx="3346431" cy="5087479"/>
          </a:xfrm>
          <a:prstGeom prst="rect">
            <a:avLst/>
          </a:prstGeom>
        </p:spPr>
      </p:pic>
      <p:sp>
        <p:nvSpPr>
          <p:cNvPr id="15" name="Rectangle 14">
            <a:extLst>
              <a:ext uri="{FF2B5EF4-FFF2-40B4-BE49-F238E27FC236}">
                <a16:creationId xmlns:a16="http://schemas.microsoft.com/office/drawing/2014/main" id="{D48F82F4-F48B-4653-BA26-AFD179B48717}"/>
              </a:ext>
            </a:extLst>
          </p:cNvPr>
          <p:cNvSpPr/>
          <p:nvPr/>
        </p:nvSpPr>
        <p:spPr>
          <a:xfrm>
            <a:off x="9228135" y="4046444"/>
            <a:ext cx="2981325" cy="27699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transformed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changed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embark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go on board a ship or aircraft</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dirty="0">
                <a:solidFill>
                  <a:srgbClr val="000000"/>
                </a:solidFill>
                <a:latin typeface="Century Gothic" panose="020B0502020202020204" pitchFamily="34" charset="0"/>
                <a:ea typeface="Segoe UI Symbol" panose="020B0502040204020203" pitchFamily="34" charset="0"/>
                <a:cs typeface="Times" charset="0"/>
              </a:rPr>
              <a:t>astrolabe </a:t>
            </a:r>
            <a:r>
              <a:rPr lang="en-AU" sz="1400" dirty="0">
                <a:solidFill>
                  <a:srgbClr val="000000"/>
                </a:solidFill>
                <a:latin typeface="Century Gothic" panose="020B0502020202020204" pitchFamily="34" charset="0"/>
                <a:ea typeface="Segoe UI Symbol" panose="020B0502040204020203" pitchFamily="34" charset="0"/>
                <a:cs typeface="Times" charset="0"/>
              </a:rPr>
              <a:t>(noun) a special instrument that explorers used to measure the positions of the Sun and other objects in the sky. That helped navigators estimate time and their own position on the sea.</a:t>
            </a:r>
            <a:endParaRPr kumimoji="0" lang="en-GB"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18861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5203198" y="1295086"/>
            <a:ext cx="3431648" cy="438164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AU" dirty="0">
                <a:latin typeface="Century Gothic" panose="020B0502020202020204" pitchFamily="34" charset="0"/>
              </a:rPr>
              <a:t>The invention of the printing press in 1450 CE, without a doubt, transformed European society. The ability to produce books, </a:t>
            </a:r>
            <a:r>
              <a:rPr lang="en-AU" b="1" dirty="0">
                <a:latin typeface="Century Gothic" panose="020B0502020202020204" pitchFamily="34" charset="0"/>
              </a:rPr>
              <a:t>pamphlet</a:t>
            </a:r>
            <a:r>
              <a:rPr lang="en-AU" dirty="0">
                <a:latin typeface="Century Gothic" panose="020B0502020202020204" pitchFamily="34" charset="0"/>
              </a:rPr>
              <a:t>s, and newspapers helped to spread knowledge and new ideas. Books, once a luxury, gradually became more affordable. The desire and need to know how to read and write grew among different social groups. </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How did the invention of the printing press transform European society?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invention of the printing press transformed European society because</a:t>
            </a:r>
            <a:r>
              <a:rPr kumimoji="0" lang="en-AU" sz="1200" b="0" i="0" u="sng"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02091"/>
            <a:ext cx="2213802" cy="15113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invention of the printing press transformed European society because </a:t>
            </a:r>
            <a:r>
              <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production of book, pamphlets and</a:t>
            </a:r>
            <a:r>
              <a:rPr kumimoji="0" lang="en-AU" sz="1200" b="1" i="0" u="none" strike="noStrike" kern="1200" cap="none" spc="0" normalizeH="0" noProof="0" dirty="0">
                <a:ln>
                  <a:noFill/>
                </a:ln>
                <a:solidFill>
                  <a:srgbClr val="000000"/>
                </a:solidFill>
                <a:effectLst/>
                <a:uLnTx/>
                <a:uFillTx/>
                <a:latin typeface="Century Gothic" panose="020B0502020202020204" pitchFamily="34" charset="0"/>
                <a:ea typeface="+mn-ea"/>
                <a:cs typeface="+mn-cs"/>
              </a:rPr>
              <a:t> newspapers helped to spread knowledge and new ideas.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D933FD31-9EA1-4769-AFBD-F863D23F43E1}"/>
              </a:ext>
            </a:extLst>
          </p:cNvPr>
          <p:cNvPicPr>
            <a:picLocks noChangeAspect="1"/>
          </p:cNvPicPr>
          <p:nvPr/>
        </p:nvPicPr>
        <p:blipFill>
          <a:blip r:embed="rId6"/>
          <a:stretch>
            <a:fillRect/>
          </a:stretch>
        </p:blipFill>
        <p:spPr>
          <a:xfrm>
            <a:off x="285431" y="845810"/>
            <a:ext cx="4463214" cy="5881915"/>
          </a:xfrm>
          <a:prstGeom prst="rect">
            <a:avLst/>
          </a:prstGeom>
        </p:spPr>
      </p:pic>
      <p:sp>
        <p:nvSpPr>
          <p:cNvPr id="15" name="Rectangle 14">
            <a:extLst>
              <a:ext uri="{FF2B5EF4-FFF2-40B4-BE49-F238E27FC236}">
                <a16:creationId xmlns:a16="http://schemas.microsoft.com/office/drawing/2014/main" id="{DFBF4CF5-1609-487E-89A2-7DC4DB56D94A}"/>
              </a:ext>
            </a:extLst>
          </p:cNvPr>
          <p:cNvSpPr/>
          <p:nvPr/>
        </p:nvSpPr>
        <p:spPr>
          <a:xfrm>
            <a:off x="9410634" y="5676735"/>
            <a:ext cx="2981325" cy="10567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dirty="0">
                <a:solidFill>
                  <a:srgbClr val="000000"/>
                </a:solidFill>
                <a:latin typeface="Century Gothic" panose="020B0502020202020204" pitchFamily="34" charset="0"/>
                <a:ea typeface="Segoe UI Symbol" panose="020B0502040204020203" pitchFamily="34" charset="0"/>
                <a:cs typeface="Times" charset="0"/>
              </a:rPr>
              <a:t>pamphlet</a:t>
            </a: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small booklet or leaflet containing information</a:t>
            </a:r>
          </a:p>
        </p:txBody>
      </p:sp>
    </p:spTree>
    <p:extLst>
      <p:ext uri="{BB962C8B-B14F-4D97-AF65-F5344CB8AC3E}">
        <p14:creationId xmlns:p14="http://schemas.microsoft.com/office/powerpoint/2010/main" val="114716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key developments in the Middle Ages effect our lives today?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3" name="Picture 2">
            <a:extLst>
              <a:ext uri="{FF2B5EF4-FFF2-40B4-BE49-F238E27FC236}">
                <a16:creationId xmlns:a16="http://schemas.microsoft.com/office/drawing/2014/main" id="{8DC35F8A-EA3C-4BFA-B0D8-8D9283C2E04C}"/>
              </a:ext>
            </a:extLst>
          </p:cNvPr>
          <p:cNvPicPr>
            <a:picLocks noChangeAspect="1"/>
          </p:cNvPicPr>
          <p:nvPr/>
        </p:nvPicPr>
        <p:blipFill rotWithShape="1">
          <a:blip r:embed="rId9"/>
          <a:srcRect l="1055" t="2376"/>
          <a:stretch/>
        </p:blipFill>
        <p:spPr>
          <a:xfrm>
            <a:off x="1250294" y="918897"/>
            <a:ext cx="4492628" cy="5687345"/>
          </a:xfrm>
          <a:prstGeom prst="rect">
            <a:avLst/>
          </a:prstGeom>
        </p:spPr>
      </p:pic>
    </p:spTree>
    <p:extLst>
      <p:ext uri="{BB962C8B-B14F-4D97-AF65-F5344CB8AC3E}">
        <p14:creationId xmlns:p14="http://schemas.microsoft.com/office/powerpoint/2010/main" val="423847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516525-113D-4E2D-9BD9-558FDECF9B34}"/>
              </a:ext>
            </a:extLst>
          </p:cNvPr>
          <p:cNvGraphicFramePr>
            <a:graphicFrameLocks noGrp="1"/>
          </p:cNvGraphicFramePr>
          <p:nvPr>
            <p:extLst>
              <p:ext uri="{D42A27DB-BD31-4B8C-83A1-F6EECF244321}">
                <p14:modId xmlns:p14="http://schemas.microsoft.com/office/powerpoint/2010/main" val="2523974593"/>
              </p:ext>
            </p:extLst>
          </p:nvPr>
        </p:nvGraphicFramePr>
        <p:xfrm>
          <a:off x="237494" y="728710"/>
          <a:ext cx="11717012" cy="5131155"/>
        </p:xfrm>
        <a:graphic>
          <a:graphicData uri="http://schemas.openxmlformats.org/drawingml/2006/table">
            <a:tbl>
              <a:tblPr firstRow="1" firstCol="1" bandRow="1">
                <a:tableStyleId>{5C22544A-7EE6-4342-B048-85BDC9FD1C3A}</a:tableStyleId>
              </a:tblPr>
              <a:tblGrid>
                <a:gridCol w="577064">
                  <a:extLst>
                    <a:ext uri="{9D8B030D-6E8A-4147-A177-3AD203B41FA5}">
                      <a16:colId xmlns:a16="http://schemas.microsoft.com/office/drawing/2014/main" val="1186486450"/>
                    </a:ext>
                  </a:extLst>
                </a:gridCol>
                <a:gridCol w="1656136">
                  <a:extLst>
                    <a:ext uri="{9D8B030D-6E8A-4147-A177-3AD203B41FA5}">
                      <a16:colId xmlns:a16="http://schemas.microsoft.com/office/drawing/2014/main" val="2685212800"/>
                    </a:ext>
                  </a:extLst>
                </a:gridCol>
                <a:gridCol w="3092844">
                  <a:extLst>
                    <a:ext uri="{9D8B030D-6E8A-4147-A177-3AD203B41FA5}">
                      <a16:colId xmlns:a16="http://schemas.microsoft.com/office/drawing/2014/main" val="4069077221"/>
                    </a:ext>
                  </a:extLst>
                </a:gridCol>
                <a:gridCol w="3006873">
                  <a:extLst>
                    <a:ext uri="{9D8B030D-6E8A-4147-A177-3AD203B41FA5}">
                      <a16:colId xmlns:a16="http://schemas.microsoft.com/office/drawing/2014/main" val="2864326499"/>
                    </a:ext>
                  </a:extLst>
                </a:gridCol>
                <a:gridCol w="1183189">
                  <a:extLst>
                    <a:ext uri="{9D8B030D-6E8A-4147-A177-3AD203B41FA5}">
                      <a16:colId xmlns:a16="http://schemas.microsoft.com/office/drawing/2014/main" val="2967317441"/>
                    </a:ext>
                  </a:extLst>
                </a:gridCol>
                <a:gridCol w="2200906">
                  <a:extLst>
                    <a:ext uri="{9D8B030D-6E8A-4147-A177-3AD203B41FA5}">
                      <a16:colId xmlns:a16="http://schemas.microsoft.com/office/drawing/2014/main" val="1265329991"/>
                    </a:ext>
                  </a:extLst>
                </a:gridCol>
              </a:tblGrid>
              <a:tr h="540442">
                <a:tc gridSpan="4">
                  <a:txBody>
                    <a:bodyPr/>
                    <a:lstStyle/>
                    <a:p>
                      <a:pPr>
                        <a:lnSpc>
                          <a:spcPct val="107000"/>
                        </a:lnSpc>
                        <a:spcAft>
                          <a:spcPts val="0"/>
                        </a:spcAft>
                      </a:pPr>
                      <a:r>
                        <a:rPr lang="en-AU" sz="1100">
                          <a:solidFill>
                            <a:sysClr val="windowText" lastClr="000000"/>
                          </a:solidFill>
                          <a:effectLst/>
                          <a:latin typeface="Century Gothic" panose="020B0502020202020204" pitchFamily="34" charset="0"/>
                        </a:rPr>
                        <a:t>Knowledge Unit: The Middle Ages</a:t>
                      </a:r>
                    </a:p>
                    <a:p>
                      <a:pPr>
                        <a:lnSpc>
                          <a:spcPct val="107000"/>
                        </a:lnSpc>
                        <a:spcAft>
                          <a:spcPts val="0"/>
                        </a:spcAft>
                      </a:pPr>
                      <a:r>
                        <a:rPr lang="en-AU" sz="1100">
                          <a:solidFill>
                            <a:sysClr val="windowText" lastClr="000000"/>
                          </a:solidFill>
                          <a:effectLst/>
                          <a:latin typeface="Century Gothic" panose="020B0502020202020204" pitchFamily="34" charset="0"/>
                        </a:rPr>
                        <a:t>Year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mpd="sng">
                      <a:noFill/>
                    </a:ln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37511"/>
                  </a:ext>
                </a:extLst>
              </a:tr>
              <a:tr h="504412">
                <a:tc>
                  <a:txBody>
                    <a:bodyPr/>
                    <a:lstStyle/>
                    <a:p>
                      <a:pPr algn="ctr">
                        <a:lnSpc>
                          <a:spcPct val="107000"/>
                        </a:lnSpc>
                        <a:spcAft>
                          <a:spcPts val="0"/>
                        </a:spcAft>
                      </a:pPr>
                      <a:r>
                        <a:rPr lang="en-AU" sz="1000" b="1" dirty="0">
                          <a:solidFill>
                            <a:sysClr val="windowText" lastClr="000000"/>
                          </a:solidFill>
                          <a:effectLst/>
                          <a:latin typeface="Century Gothic" panose="020B0502020202020204" pitchFamily="34" charset="0"/>
                        </a:rPr>
                        <a:t>Lesson #</a:t>
                      </a:r>
                      <a:endParaRPr lang="en-AU" sz="1000" b="1"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Lesson Title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Learning Objective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Big Question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Vocabulary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Embedded Writing Task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extLst>
                  <a:ext uri="{0D108BD9-81ED-4DB2-BD59-A6C34878D82A}">
                    <a16:rowId xmlns:a16="http://schemas.microsoft.com/office/drawing/2014/main" val="775131057"/>
                  </a:ext>
                </a:extLst>
              </a:tr>
              <a:tr h="621838">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8</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The Power of the Church</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describe how the Christian Church influence the daily lives of people in medieval Europe.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How did the Christian Church influence the daily lives of people in medieval Europe?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summon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lvl="0" indent="-185737" algn="l">
                        <a:lnSpc>
                          <a:spcPct val="107000"/>
                        </a:lnSpc>
                        <a:spcAft>
                          <a:spcPts val="0"/>
                        </a:spcAft>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Co-ordinating conjunctions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0185588"/>
                  </a:ext>
                </a:extLst>
              </a:tr>
              <a:tr h="558454">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9</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1066: The Battle that Changed History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recall who won the Battle of Hastings and how they won.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Who won the Battle of Hastings and how did they win?</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defeat</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185737"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Generate sentences using subordinating conjunctions showing time and place.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6991344"/>
                  </a:ext>
                </a:extLst>
              </a:tr>
              <a:tr h="558454">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10</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Henry II and Law and Order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recall important changes that King Henry II made to the laws of England?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important changes did King Henry II make to the laws of England?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acquire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Sentence summary (TWR)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51737"/>
                  </a:ext>
                </a:extLst>
              </a:tr>
              <a:tr h="621838">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11</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The Wayward King: King John and Magna Carta Part 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recall reasons why King John and his nobles ended up in conflict</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For what reasons did King John and his nobles end up in conflict?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inevitable</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 on why King John and his nobles ended up in conflict (TWR)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732002"/>
                  </a:ext>
                </a:extLst>
              </a:tr>
              <a:tr h="558454">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12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The Wayward King: King John and Magna Carta Part 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explain what the Magna Carter is and what it changed.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is the Magna Carter and what did it change?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consult</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185737"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Because, but, so sentence stems</a:t>
                      </a:r>
                    </a:p>
                    <a:p>
                      <a:pPr marL="0" marR="0" lvl="0" indent="-185737" algn="l" defTabSz="914400" rtl="0" eaLnBrk="1" fontAlgn="auto" latinLnBrk="0" hangingPunct="1">
                        <a:lnSpc>
                          <a:spcPct val="107000"/>
                        </a:lnSpc>
                        <a:spcBef>
                          <a:spcPts val="0"/>
                        </a:spcBef>
                        <a:spcAft>
                          <a:spcPts val="0"/>
                        </a:spcAft>
                        <a:buClrTx/>
                        <a:buSzTx/>
                        <a:buFontTx/>
                        <a:buNone/>
                        <a:tabLst/>
                        <a:defRPr/>
                      </a:pPr>
                      <a:endPar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290269"/>
                  </a:ext>
                </a:extLst>
              </a:tr>
              <a:tr h="486397">
                <a:tc>
                  <a:txBody>
                    <a:bodyPr/>
                    <a:lstStyle/>
                    <a:p>
                      <a:pPr algn="ctr">
                        <a:lnSpc>
                          <a:spcPct val="107000"/>
                        </a:lnSpc>
                        <a:spcAft>
                          <a:spcPts val="0"/>
                        </a:spcAft>
                      </a:pPr>
                      <a:r>
                        <a:rPr lang="en-AU" sz="1100" dirty="0">
                          <a:solidFill>
                            <a:sysClr val="windowText" lastClr="000000"/>
                          </a:solidFill>
                          <a:effectLst/>
                          <a:latin typeface="Century Gothic" panose="020B0502020202020204" pitchFamily="34" charset="0"/>
                        </a:rPr>
                        <a:t>13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A Changing World Part 1</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recall key details of The Hundred Years’ War and identify how Joan of Arc was involved.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are the key details of The Hundred Years’ War and how was Joan of Arc involved?</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encounter</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Read, Write, Discuss cycles </a:t>
                      </a:r>
                    </a:p>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Correct run on sentences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604867"/>
                  </a:ext>
                </a:extLst>
              </a:tr>
              <a:tr h="64294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dirty="0">
                          <a:solidFill>
                            <a:sysClr val="windowText" lastClr="000000"/>
                          </a:solidFill>
                          <a:effectLst/>
                          <a:latin typeface="Century Gothic" panose="020B0502020202020204" pitchFamily="34" charset="0"/>
                        </a:rPr>
                        <a:t>14</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A Changing World Part 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I can identify key developments in the Middle Ages that effect our lives today. </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What key developments in the Middle Ages effect our lives today?</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AU" sz="1100" dirty="0">
                          <a:effectLst/>
                          <a:latin typeface="Century Gothic" panose="020B0502020202020204" pitchFamily="34" charset="0"/>
                          <a:ea typeface="Calibri" panose="020F0502020204030204" pitchFamily="34" charset="0"/>
                          <a:cs typeface="Times New Roman" panose="02020603050405020304" pitchFamily="18" charset="0"/>
                        </a:rPr>
                        <a:t>unravel</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000" dirty="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 on key developments that affect our lives today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408561"/>
                  </a:ext>
                </a:extLst>
              </a:tr>
            </a:tbl>
          </a:graphicData>
        </a:graphic>
      </p:graphicFrame>
    </p:spTree>
    <p:extLst>
      <p:ext uri="{BB962C8B-B14F-4D97-AF65-F5344CB8AC3E}">
        <p14:creationId xmlns:p14="http://schemas.microsoft.com/office/powerpoint/2010/main" val="2356066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09803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Verb </a:t>
            </a:r>
            <a:r>
              <a:rPr lang="en-AU" altLang="en-US" sz="4000" dirty="0">
                <a:solidFill>
                  <a:srgbClr val="000000"/>
                </a:solidFill>
              </a:rPr>
              <a:t>to </a:t>
            </a:r>
            <a:r>
              <a:rPr kumimoji="0" lang="en-AU" altLang="en-US" sz="4000" u="none" strike="noStrike" kern="1200" cap="none" spc="0" normalizeH="0" baseline="0" noProof="0" dirty="0">
                <a:ln>
                  <a:noFill/>
                </a:ln>
                <a:solidFill>
                  <a:srgbClr val="000000"/>
                </a:solidFill>
                <a:effectLst/>
                <a:uLnTx/>
                <a:uFillTx/>
                <a:latin typeface="Arial" charset="0"/>
                <a:ea typeface="+mn-ea"/>
                <a:cs typeface="+mn-cs"/>
              </a:rPr>
              <a:t>decorate or add beauty to something</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05551" y="3270121"/>
            <a:ext cx="42336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dorn</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decorate, embellish</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450679" y="224529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adorn</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6655324" y="3568601"/>
            <a:ext cx="39215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late 14c., from the word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aournen</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later </a:t>
            </a:r>
            <a:r>
              <a:rPr kumimoji="0" lang="en-AU" sz="16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adornen</a:t>
            </a: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meaning "to decorate, embellish,"</a:t>
            </a:r>
          </a:p>
        </p:txBody>
      </p:sp>
      <p:sp>
        <p:nvSpPr>
          <p:cNvPr id="21" name="Arrow: Down 20">
            <a:extLst>
              <a:ext uri="{FF2B5EF4-FFF2-40B4-BE49-F238E27FC236}">
                <a16:creationId xmlns:a16="http://schemas.microsoft.com/office/drawing/2014/main" id="{F39D9390-E0F0-4952-BAD5-29F5DBD5EE91}"/>
              </a:ext>
            </a:extLst>
          </p:cNvPr>
          <p:cNvSpPr/>
          <p:nvPr/>
        </p:nvSpPr>
        <p:spPr>
          <a:xfrm>
            <a:off x="8316779" y="309621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adorn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D69E3EA3-A09E-4E4B-A2D0-49729699658B}"/>
              </a:ext>
            </a:extLst>
          </p:cNvPr>
          <p:cNvPicPr>
            <a:picLocks noChangeAspect="1"/>
          </p:cNvPicPr>
          <p:nvPr/>
        </p:nvPicPr>
        <p:blipFill>
          <a:blip r:embed="rId5"/>
          <a:stretch>
            <a:fillRect/>
          </a:stretch>
        </p:blipFill>
        <p:spPr>
          <a:xfrm>
            <a:off x="710729" y="934922"/>
            <a:ext cx="3928501" cy="1915836"/>
          </a:xfrm>
          <a:prstGeom prst="rect">
            <a:avLst/>
          </a:prstGeom>
        </p:spPr>
      </p:pic>
    </p:spTree>
    <p:extLst>
      <p:ext uri="{BB962C8B-B14F-4D97-AF65-F5344CB8AC3E}">
        <p14:creationId xmlns:p14="http://schemas.microsoft.com/office/powerpoint/2010/main" val="27743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1" y="3414288"/>
            <a:ext cx="8840787"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dirty="0">
                <a:solidFill>
                  <a:srgbClr val="FFFF00"/>
                </a:solidFill>
              </a:rPr>
              <a:t>Your task today:</a:t>
            </a:r>
            <a:br>
              <a:rPr lang="en-AU" dirty="0">
                <a:solidFill>
                  <a:srgbClr val="FFFF00"/>
                </a:solidFill>
              </a:rPr>
            </a:br>
            <a:r>
              <a:rPr lang="en-AU" dirty="0">
                <a:solidFill>
                  <a:schemeClr val="bg1"/>
                </a:solidFill>
              </a:rPr>
              <a:t>Today we will be deciding on which sentences to use if we wanted to create a paragraph about the key developments in the Middle Ages that effect our lives today. </a:t>
            </a:r>
            <a:endParaRPr dirty="0">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20629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key developments in the Middle Ages effect our lives today? </a:t>
            </a:r>
          </a:p>
        </p:txBody>
      </p:sp>
    </p:spTree>
    <p:extLst>
      <p:ext uri="{BB962C8B-B14F-4D97-AF65-F5344CB8AC3E}">
        <p14:creationId xmlns:p14="http://schemas.microsoft.com/office/powerpoint/2010/main" val="114097160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dirty="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270670" y="89864"/>
            <a:ext cx="5352301" cy="142667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key developments in the Middle Ages effect our lives today?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1711366"/>
          </a:xfrm>
          <a:prstGeom prst="rect">
            <a:avLst/>
          </a:prstGeom>
          <a:noFill/>
        </p:spPr>
        <p:txBody>
          <a:bodyPr wrap="square">
            <a:spAutoFit/>
          </a:bodyPr>
          <a:lstStyle/>
          <a:p>
            <a:pPr lvl="0">
              <a:lnSpc>
                <a:spcPct val="150000"/>
              </a:lnSpc>
              <a:defRPr/>
            </a:pPr>
            <a:r>
              <a:rPr lang="en-AU" dirty="0">
                <a:solidFill>
                  <a:prstClr val="black"/>
                </a:solidFill>
              </a:rPr>
              <a:t>The Middle Ages, also known as the medieval times, was a time of development that still effects our lives today.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5" name="TextBox 4">
            <a:extLst>
              <a:ext uri="{FF2B5EF4-FFF2-40B4-BE49-F238E27FC236}">
                <a16:creationId xmlns:a16="http://schemas.microsoft.com/office/drawing/2014/main" id="{CF4968B6-246A-4E08-8508-A259D04FE912}"/>
              </a:ext>
            </a:extLst>
          </p:cNvPr>
          <p:cNvSpPr txBox="1"/>
          <p:nvPr/>
        </p:nvSpPr>
        <p:spPr>
          <a:xfrm>
            <a:off x="300371" y="1495485"/>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1292854"/>
          </a:xfrm>
          <a:prstGeom prst="rect">
            <a:avLst/>
          </a:prstGeom>
          <a:solidFill>
            <a:schemeClr val="bg1"/>
          </a:solidFill>
        </p:spPr>
        <p:txBody>
          <a:bodyPr wrap="square" rtlCol="0">
            <a:spAutoFit/>
          </a:bodyPr>
          <a:lstStyle/>
          <a:p>
            <a:pPr lvl="0">
              <a:lnSpc>
                <a:spcPct val="150000"/>
              </a:lnSpc>
              <a:defRPr/>
            </a:pPr>
            <a:r>
              <a:rPr lang="en-AU" dirty="0">
                <a:solidFill>
                  <a:prstClr val="black"/>
                </a:solidFill>
                <a:latin typeface="Comic Sans MS" panose="030F0702030302020204" pitchFamily="66" charset="0"/>
              </a:rPr>
              <a:t>The Middle Ages, also known as the medieval times, was a time of development that still effects our lives today. </a:t>
            </a: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lvl="0">
              <a:lnSpc>
                <a:spcPct val="150000"/>
              </a:lnSpc>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a:t>
            </a:r>
            <a:r>
              <a:rPr lang="en-AU" dirty="0">
                <a:solidFill>
                  <a:prstClr val="black"/>
                </a:solidFill>
                <a:latin typeface="Comic Sans MS" panose="030F0702030302020204" pitchFamily="66" charset="0"/>
              </a:rPr>
              <a:t>Middle Ages spanned roughly from the 5th century to the 15th century.</a:t>
            </a: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a:stCxn id="6" idx="3"/>
          </p:cNvCxnSpPr>
          <p:nvPr/>
        </p:nvCxnSpPr>
        <p:spPr>
          <a:xfrm flipV="1">
            <a:off x="6246217" y="2081349"/>
            <a:ext cx="581303" cy="20195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1" y="4888787"/>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printing press was developed in the Middle Ages.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61252" y="5869722"/>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Key developments from the Middle 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2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136868" y="23556"/>
            <a:ext cx="5713874"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key developments in the Middle Ages effect our lives today?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What 4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08555" y="2716192"/>
            <a:ext cx="2232725" cy="413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cannons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&amp; firearms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bloody, deadly wars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astrolabe</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&amp; compass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more exploration</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Magna</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Carta</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Many different kings over this time</a:t>
            </a: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↑trade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↑exposure to diff.</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cultures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dirty="0">
                <a:solidFill>
                  <a:prstClr val="black"/>
                </a:solidFill>
                <a:latin typeface="Calibri" panose="020F0502020204030204"/>
              </a:rPr>
              <a:t>land was fought over</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printing press </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spread knowledge and ideas</a:t>
            </a: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Robin Hood may/may</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not be real</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a:off x="4920792" y="3362426"/>
            <a:ext cx="1899967" cy="4924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a:stCxn id="16" idx="3"/>
          </p:cNvCxnSpPr>
          <p:nvPr/>
        </p:nvCxnSpPr>
        <p:spPr>
          <a:xfrm flipV="1">
            <a:off x="5035223" y="4535601"/>
            <a:ext cx="1870674" cy="6063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a:stCxn id="26" idx="3"/>
          </p:cNvCxnSpPr>
          <p:nvPr/>
        </p:nvCxnSpPr>
        <p:spPr>
          <a:xfrm flipV="1">
            <a:off x="5014448" y="4944267"/>
            <a:ext cx="1891449" cy="14137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lvl="0">
              <a:lnSpc>
                <a:spcPct val="150000"/>
              </a:lnSpc>
              <a:defRPr/>
            </a:pPr>
            <a:r>
              <a:rPr lang="en-AU" dirty="0">
                <a:solidFill>
                  <a:prstClr val="black"/>
                </a:solidFill>
              </a:rPr>
              <a:t>↑trade </a:t>
            </a:r>
            <a:r>
              <a:rPr lang="en-AU" dirty="0">
                <a:solidFill>
                  <a:prstClr val="black"/>
                </a:solidFill>
                <a:sym typeface="Wingdings" panose="05000000000000000000" pitchFamily="2" charset="2"/>
              </a:rPr>
              <a:t></a:t>
            </a:r>
            <a:r>
              <a:rPr lang="en-AU" dirty="0">
                <a:solidFill>
                  <a:prstClr val="black"/>
                </a:solidFill>
              </a:rPr>
              <a:t> ↑exposure to diff. cultures</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lvl="0">
              <a:lnSpc>
                <a:spcPct val="150000"/>
              </a:lnSpc>
              <a:defRPr/>
            </a:pPr>
            <a:r>
              <a:rPr lang="en-AU" dirty="0">
                <a:solidFill>
                  <a:prstClr val="black"/>
                </a:solidFill>
              </a:rPr>
              <a:t>astrolabe &amp; compass </a:t>
            </a:r>
            <a:r>
              <a:rPr lang="en-AU" dirty="0">
                <a:solidFill>
                  <a:prstClr val="black"/>
                </a:solidFill>
                <a:sym typeface="Wingdings" panose="05000000000000000000" pitchFamily="2" charset="2"/>
              </a:rPr>
              <a:t></a:t>
            </a:r>
            <a:r>
              <a:rPr lang="en-AU" dirty="0">
                <a:solidFill>
                  <a:prstClr val="black"/>
                </a:solidFill>
              </a:rPr>
              <a:t> more exploration</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lvl="0">
              <a:lnSpc>
                <a:spcPct val="150000"/>
              </a:lnSpc>
              <a:defRPr/>
            </a:pPr>
            <a:r>
              <a:rPr lang="en-AU" dirty="0">
                <a:solidFill>
                  <a:prstClr val="black"/>
                </a:solidFill>
              </a:rPr>
              <a:t>printing press </a:t>
            </a:r>
            <a:r>
              <a:rPr lang="en-AU" dirty="0">
                <a:solidFill>
                  <a:prstClr val="black"/>
                </a:solidFill>
                <a:sym typeface="Wingdings" panose="05000000000000000000" pitchFamily="2" charset="2"/>
              </a:rPr>
              <a:t> </a:t>
            </a:r>
            <a:r>
              <a:rPr lang="en-AU" dirty="0">
                <a:solidFill>
                  <a:prstClr val="black"/>
                </a:solidFill>
              </a:rPr>
              <a:t>spread knowledge and ideas </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cannons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&amp; firearms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bloody, deadly wars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E227AA8-652A-416B-94AB-01CD8260B365}"/>
              </a:ext>
            </a:extLst>
          </p:cNvPr>
          <p:cNvSpPr txBox="1"/>
          <p:nvPr/>
        </p:nvSpPr>
        <p:spPr>
          <a:xfrm>
            <a:off x="7041280" y="1361501"/>
            <a:ext cx="4773967" cy="1711366"/>
          </a:xfrm>
          <a:prstGeom prst="rect">
            <a:avLst/>
          </a:prstGeom>
          <a:noFill/>
        </p:spPr>
        <p:txBody>
          <a:bodyPr wrap="square">
            <a:spAutoFit/>
          </a:bodyPr>
          <a:lstStyle/>
          <a:p>
            <a:pPr lvl="0">
              <a:lnSpc>
                <a:spcPct val="150000"/>
              </a:lnSpc>
              <a:defRPr/>
            </a:pPr>
            <a:r>
              <a:rPr lang="en-AU" dirty="0">
                <a:solidFill>
                  <a:prstClr val="black"/>
                </a:solidFill>
              </a:rPr>
              <a:t>The Middle Ages, also known as the medieval times, was a time of development that still effects our lives today.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234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P spid="33" grpId="0"/>
    </p:bld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136868" y="23556"/>
            <a:ext cx="5713874"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key developments in the Middle Ages effect our lives today?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a:off x="5244976" y="4842751"/>
            <a:ext cx="1377997" cy="8227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lvl="0">
              <a:lnSpc>
                <a:spcPct val="150000"/>
              </a:lnSpc>
              <a:defRPr/>
            </a:pPr>
            <a:r>
              <a:rPr lang="en-AU" dirty="0">
                <a:solidFill>
                  <a:prstClr val="black"/>
                </a:solidFill>
              </a:rPr>
              <a:t>↑trade </a:t>
            </a:r>
            <a:r>
              <a:rPr lang="en-AU" dirty="0">
                <a:solidFill>
                  <a:prstClr val="black"/>
                </a:solidFill>
                <a:sym typeface="Wingdings" panose="05000000000000000000" pitchFamily="2" charset="2"/>
              </a:rPr>
              <a:t></a:t>
            </a:r>
            <a:r>
              <a:rPr lang="en-AU" dirty="0">
                <a:solidFill>
                  <a:prstClr val="black"/>
                </a:solidFill>
              </a:rPr>
              <a:t> ↑exposure to diff. cultures</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lvl="0">
              <a:lnSpc>
                <a:spcPct val="150000"/>
              </a:lnSpc>
              <a:defRPr/>
            </a:pPr>
            <a:r>
              <a:rPr lang="en-AU" dirty="0">
                <a:solidFill>
                  <a:prstClr val="black"/>
                </a:solidFill>
              </a:rPr>
              <a:t>astrolabe &amp; compass </a:t>
            </a:r>
            <a:r>
              <a:rPr lang="en-AU" dirty="0">
                <a:solidFill>
                  <a:prstClr val="black"/>
                </a:solidFill>
                <a:sym typeface="Wingdings" panose="05000000000000000000" pitchFamily="2" charset="2"/>
              </a:rPr>
              <a:t></a:t>
            </a:r>
            <a:r>
              <a:rPr lang="en-AU" dirty="0">
                <a:solidFill>
                  <a:prstClr val="black"/>
                </a:solidFill>
              </a:rPr>
              <a:t> more exploration</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lvl="0">
              <a:lnSpc>
                <a:spcPct val="150000"/>
              </a:lnSpc>
              <a:defRPr/>
            </a:pPr>
            <a:r>
              <a:rPr lang="en-AU" dirty="0">
                <a:solidFill>
                  <a:prstClr val="black"/>
                </a:solidFill>
              </a:rPr>
              <a:t>printing press </a:t>
            </a:r>
            <a:r>
              <a:rPr lang="en-AU" dirty="0">
                <a:solidFill>
                  <a:prstClr val="black"/>
                </a:solidFill>
                <a:sym typeface="Wingdings" panose="05000000000000000000" pitchFamily="2" charset="2"/>
              </a:rPr>
              <a:t> </a:t>
            </a:r>
            <a:r>
              <a:rPr lang="en-AU" dirty="0">
                <a:solidFill>
                  <a:prstClr val="black"/>
                </a:solidFill>
              </a:rPr>
              <a:t>spread knowledge and ideas </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cannons</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rPr>
              <a:t> &amp; firearms </a:t>
            </a:r>
            <a:r>
              <a:rPr kumimoji="0" lang="en-AU" sz="18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bloody, deadly wars</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E227AA8-652A-416B-94AB-01CD8260B365}"/>
              </a:ext>
            </a:extLst>
          </p:cNvPr>
          <p:cNvSpPr txBox="1"/>
          <p:nvPr/>
        </p:nvSpPr>
        <p:spPr>
          <a:xfrm>
            <a:off x="7081661" y="5320313"/>
            <a:ext cx="4773967" cy="880369"/>
          </a:xfrm>
          <a:prstGeom prst="rect">
            <a:avLst/>
          </a:prstGeom>
          <a:noFill/>
        </p:spPr>
        <p:txBody>
          <a:bodyPr wrap="square">
            <a:spAutoFit/>
          </a:bodyPr>
          <a:lstStyle/>
          <a:p>
            <a:pPr lvl="0">
              <a:lnSpc>
                <a:spcPct val="150000"/>
              </a:lnSpc>
              <a:defRPr/>
            </a:pPr>
            <a:r>
              <a:rPr lang="en-AU" dirty="0">
                <a:solidFill>
                  <a:prstClr val="black"/>
                </a:solidFill>
              </a:rPr>
              <a:t>Without a doubt, developments from the Middle Ages impact our lives today. </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4B921B6-F241-4D50-88C1-42DCD5F6B3E9}"/>
              </a:ext>
            </a:extLst>
          </p:cNvPr>
          <p:cNvSpPr txBox="1"/>
          <p:nvPr/>
        </p:nvSpPr>
        <p:spPr>
          <a:xfrm>
            <a:off x="205738" y="1028783"/>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pic>
        <p:nvPicPr>
          <p:cNvPr id="35" name="Picture 4">
            <a:extLst>
              <a:ext uri="{FF2B5EF4-FFF2-40B4-BE49-F238E27FC236}">
                <a16:creationId xmlns:a16="http://schemas.microsoft.com/office/drawing/2014/main" id="{16AECD8A-ECBA-45A2-A152-29B057D52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F4F98830-5E20-4032-ADAA-A983D3BB6465}"/>
              </a:ext>
            </a:extLst>
          </p:cNvPr>
          <p:cNvSpPr txBox="1"/>
          <p:nvPr/>
        </p:nvSpPr>
        <p:spPr>
          <a:xfrm>
            <a:off x="228335" y="1885714"/>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
        <p:nvSpPr>
          <p:cNvPr id="37" name="TextBox 36">
            <a:extLst>
              <a:ext uri="{FF2B5EF4-FFF2-40B4-BE49-F238E27FC236}">
                <a16:creationId xmlns:a16="http://schemas.microsoft.com/office/drawing/2014/main" id="{5A6F4D87-9178-4E49-AE0D-5FF033714DE6}"/>
              </a:ext>
            </a:extLst>
          </p:cNvPr>
          <p:cNvSpPr txBox="1"/>
          <p:nvPr/>
        </p:nvSpPr>
        <p:spPr>
          <a:xfrm>
            <a:off x="319413" y="4481508"/>
            <a:ext cx="4973714" cy="967957"/>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Without</a:t>
            </a:r>
            <a:r>
              <a:rPr kumimoji="0" lang="en-AU" sz="2000" b="0" i="0" u="none" strike="noStrike" kern="1200" cap="none" spc="0" normalizeH="0" noProof="0" dirty="0">
                <a:ln>
                  <a:noFill/>
                </a:ln>
                <a:solidFill>
                  <a:prstClr val="black"/>
                </a:solidFill>
                <a:effectLst/>
                <a:uLnTx/>
                <a:uFillTx/>
                <a:latin typeface="Calibri" panose="020F0502020204030204"/>
                <a:ea typeface="+mn-ea"/>
                <a:cs typeface="+mn-cs"/>
              </a:rPr>
              <a:t> a doubt, developments from the Middle Ages impact </a:t>
            </a:r>
            <a:r>
              <a:rPr kumimoji="0" lang="en-AU" sz="2000" b="0" i="0" u="none" strike="noStrike" kern="1200" cap="none" spc="0" normalizeH="0" noProof="0" dirty="0" err="1">
                <a:ln>
                  <a:noFill/>
                </a:ln>
                <a:solidFill>
                  <a:prstClr val="black"/>
                </a:solidFill>
                <a:effectLst/>
                <a:uLnTx/>
                <a:uFillTx/>
                <a:latin typeface="Calibri" panose="020F0502020204030204"/>
                <a:ea typeface="+mn-ea"/>
                <a:cs typeface="+mn-cs"/>
              </a:rPr>
              <a:t>ou</a:t>
            </a:r>
            <a:r>
              <a:rPr lang="en-AU" sz="2000" dirty="0">
                <a:solidFill>
                  <a:prstClr val="black"/>
                </a:solidFill>
                <a:latin typeface="Calibri" panose="020F0502020204030204"/>
              </a:rPr>
              <a:t>r lives today. </a:t>
            </a:r>
            <a:endPar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75EBB8BA-EC2F-47E3-A17E-796D78B8AEBC}"/>
              </a:ext>
            </a:extLst>
          </p:cNvPr>
          <p:cNvSpPr txBox="1"/>
          <p:nvPr/>
        </p:nvSpPr>
        <p:spPr>
          <a:xfrm>
            <a:off x="7119394" y="1367169"/>
            <a:ext cx="4773967" cy="1711366"/>
          </a:xfrm>
          <a:prstGeom prst="rect">
            <a:avLst/>
          </a:prstGeom>
          <a:noFill/>
        </p:spPr>
        <p:txBody>
          <a:bodyPr wrap="square">
            <a:spAutoFit/>
          </a:bodyPr>
          <a:lstStyle/>
          <a:p>
            <a:pPr lvl="0">
              <a:lnSpc>
                <a:spcPct val="150000"/>
              </a:lnSpc>
              <a:defRPr/>
            </a:pPr>
            <a:r>
              <a:rPr lang="en-AU" dirty="0">
                <a:solidFill>
                  <a:prstClr val="black"/>
                </a:solidFill>
              </a:rPr>
              <a:t>The Middle Ages, also known as the medieval times, was a time of development that still effects our lives today.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057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3" grpId="0"/>
      <p:bldP spid="37" grpId="0" animBg="1"/>
      <p:bldP spid="39" grpId="0"/>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made from rocks and earth</a:t>
            </a:r>
          </a:p>
        </p:txBody>
      </p:sp>
      <p:pic>
        <p:nvPicPr>
          <p:cNvPr id="4" name="Picture 3">
            <a:extLst>
              <a:ext uri="{FF2B5EF4-FFF2-40B4-BE49-F238E27FC236}">
                <a16:creationId xmlns:a16="http://schemas.microsoft.com/office/drawing/2014/main" id="{56B2F7F7-6BB5-4EB4-B5BA-A11EA49C0FFA}"/>
              </a:ext>
            </a:extLst>
          </p:cNvPr>
          <p:cNvPicPr>
            <a:picLocks noChangeAspect="1"/>
          </p:cNvPicPr>
          <p:nvPr/>
        </p:nvPicPr>
        <p:blipFill>
          <a:blip r:embed="rId4"/>
          <a:stretch>
            <a:fillRect/>
          </a:stretch>
        </p:blipFill>
        <p:spPr>
          <a:xfrm>
            <a:off x="1322131" y="0"/>
            <a:ext cx="5549005" cy="6858000"/>
          </a:xfrm>
          <a:prstGeom prst="rect">
            <a:avLst/>
          </a:prstGeom>
        </p:spPr>
      </p:pic>
    </p:spTree>
    <p:extLst>
      <p:ext uri="{BB962C8B-B14F-4D97-AF65-F5344CB8AC3E}">
        <p14:creationId xmlns:p14="http://schemas.microsoft.com/office/powerpoint/2010/main" val="324061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2884" y="30860"/>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7" name="Text Placeholder 1">
            <a:extLst>
              <a:ext uri="{FF2B5EF4-FFF2-40B4-BE49-F238E27FC236}">
                <a16:creationId xmlns:a16="http://schemas.microsoft.com/office/drawing/2014/main" id="{6A18B826-DF32-4F29-99A0-9F7BEC2ADE30}"/>
              </a:ext>
            </a:extLst>
          </p:cNvPr>
          <p:cNvSpPr txBox="1">
            <a:spLocks/>
          </p:cNvSpPr>
          <p:nvPr/>
        </p:nvSpPr>
        <p:spPr>
          <a:xfrm>
            <a:off x="10212636" y="73513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Where did the Middle Ages take place?</a:t>
            </a:r>
          </a:p>
        </p:txBody>
      </p:sp>
      <p:pic>
        <p:nvPicPr>
          <p:cNvPr id="8" name="Picture Placeholder 12">
            <a:extLst>
              <a:ext uri="{FF2B5EF4-FFF2-40B4-BE49-F238E27FC236}">
                <a16:creationId xmlns:a16="http://schemas.microsoft.com/office/drawing/2014/main" id="{132F8980-006F-4A9F-944B-8ED17CB75A6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02668" y="768475"/>
            <a:ext cx="468000" cy="468000"/>
          </a:xfrm>
          <a:prstGeom prst="rect">
            <a:avLst/>
          </a:prstGeom>
        </p:spPr>
      </p:pic>
      <p:sp>
        <p:nvSpPr>
          <p:cNvPr id="9" name="Text Placeholder 1">
            <a:extLst>
              <a:ext uri="{FF2B5EF4-FFF2-40B4-BE49-F238E27FC236}">
                <a16:creationId xmlns:a16="http://schemas.microsoft.com/office/drawing/2014/main" id="{0D6201A9-6919-4BD1-B789-6AE19C11118A}"/>
              </a:ext>
            </a:extLst>
          </p:cNvPr>
          <p:cNvSpPr txBox="1">
            <a:spLocks/>
          </p:cNvSpPr>
          <p:nvPr/>
        </p:nvSpPr>
        <p:spPr>
          <a:xfrm>
            <a:off x="10212636" y="1514106"/>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The Middle Ages took place in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a:t>
            </a:r>
          </a:p>
        </p:txBody>
      </p:sp>
      <p:pic>
        <p:nvPicPr>
          <p:cNvPr id="10" name="Picture 9" descr="Logo, icon&#10;&#10;Description automatically generated">
            <a:extLst>
              <a:ext uri="{FF2B5EF4-FFF2-40B4-BE49-F238E27FC236}">
                <a16:creationId xmlns:a16="http://schemas.microsoft.com/office/drawing/2014/main" id="{F5F8DD7C-3322-4645-8186-BB3D6BA5E151}"/>
              </a:ext>
            </a:extLst>
          </p:cNvPr>
          <p:cNvPicPr>
            <a:picLocks noChangeAspect="1"/>
          </p:cNvPicPr>
          <p:nvPr/>
        </p:nvPicPr>
        <p:blipFill>
          <a:blip r:embed="rId5"/>
          <a:stretch>
            <a:fillRect/>
          </a:stretch>
        </p:blipFill>
        <p:spPr>
          <a:xfrm>
            <a:off x="9602668" y="1560263"/>
            <a:ext cx="468000" cy="468000"/>
          </a:xfrm>
          <a:prstGeom prst="rect">
            <a:avLst/>
          </a:prstGeom>
        </p:spPr>
      </p:pic>
      <p:sp>
        <p:nvSpPr>
          <p:cNvPr id="18" name="Text Placeholder 1">
            <a:extLst>
              <a:ext uri="{FF2B5EF4-FFF2-40B4-BE49-F238E27FC236}">
                <a16:creationId xmlns:a16="http://schemas.microsoft.com/office/drawing/2014/main" id="{2BA19B7B-EAB5-4613-965C-913BE89315A0}"/>
              </a:ext>
            </a:extLst>
          </p:cNvPr>
          <p:cNvSpPr txBox="1">
            <a:spLocks/>
          </p:cNvSpPr>
          <p:nvPr/>
        </p:nvSpPr>
        <p:spPr>
          <a:xfrm>
            <a:off x="10212636" y="1525660"/>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The Middle Ages took place in </a:t>
            </a:r>
            <a:r>
              <a:rPr lang="en-AU" sz="1200" b="1">
                <a:solidFill>
                  <a:schemeClr val="tx1"/>
                </a:solidFill>
                <a:latin typeface="Century Gothic" panose="020B0502020202020204" pitchFamily="34" charset="0"/>
              </a:rPr>
              <a:t>Europe.</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400110"/>
          </a:xfrm>
          <a:prstGeom prst="rect">
            <a:avLst/>
          </a:prstGeom>
        </p:spPr>
        <p:txBody>
          <a:bodyPr wrap="none">
            <a:spAutoFit/>
          </a:bodyPr>
          <a:lstStyle/>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pic>
        <p:nvPicPr>
          <p:cNvPr id="11" name="Picture 10">
            <a:extLst>
              <a:ext uri="{FF2B5EF4-FFF2-40B4-BE49-F238E27FC236}">
                <a16:creationId xmlns:a16="http://schemas.microsoft.com/office/drawing/2014/main" id="{B83BA98D-93C6-48A8-A73E-64186A176D0D}"/>
              </a:ext>
            </a:extLst>
          </p:cNvPr>
          <p:cNvPicPr>
            <a:picLocks noChangeAspect="1"/>
          </p:cNvPicPr>
          <p:nvPr/>
        </p:nvPicPr>
        <p:blipFill>
          <a:blip r:embed="rId6"/>
          <a:stretch>
            <a:fillRect/>
          </a:stretch>
        </p:blipFill>
        <p:spPr>
          <a:xfrm>
            <a:off x="423136" y="1114866"/>
            <a:ext cx="7835039" cy="5075213"/>
          </a:xfrm>
          <a:prstGeom prst="rect">
            <a:avLst/>
          </a:prstGeom>
        </p:spPr>
      </p:pic>
      <p:sp>
        <p:nvSpPr>
          <p:cNvPr id="14" name="TextBox 13">
            <a:extLst>
              <a:ext uri="{FF2B5EF4-FFF2-40B4-BE49-F238E27FC236}">
                <a16:creationId xmlns:a16="http://schemas.microsoft.com/office/drawing/2014/main" id="{B3324665-6B8F-433E-9F83-8E4DD29D84DE}"/>
              </a:ext>
            </a:extLst>
          </p:cNvPr>
          <p:cNvSpPr txBox="1"/>
          <p:nvPr/>
        </p:nvSpPr>
        <p:spPr>
          <a:xfrm>
            <a:off x="8522420" y="4467620"/>
            <a:ext cx="3380432" cy="2086725"/>
          </a:xfrm>
          <a:prstGeom prst="rect">
            <a:avLst/>
          </a:prstGeom>
          <a:noFill/>
          <a:ln>
            <a:solidFill>
              <a:schemeClr val="tx1"/>
            </a:solidFill>
          </a:ln>
        </p:spPr>
        <p:txBody>
          <a:bodyPr wrap="square" rtlCol="0">
            <a:spAutoFit/>
          </a:bodyPr>
          <a:lstStyle/>
          <a:p>
            <a:pPr>
              <a:lnSpc>
                <a:spcPct val="120000"/>
              </a:lnSpc>
            </a:pPr>
            <a:r>
              <a:rPr lang="en-AU">
                <a:latin typeface="Century Gothic" panose="020B0502020202020204" pitchFamily="34" charset="0"/>
              </a:rPr>
              <a:t>People use the phrase “Middle Ages” to describe the period of European history between the fall of Rome and the beginning of the Renaissance.</a:t>
            </a:r>
          </a:p>
        </p:txBody>
      </p:sp>
    </p:spTree>
    <p:extLst>
      <p:ext uri="{BB962C8B-B14F-4D97-AF65-F5344CB8AC3E}">
        <p14:creationId xmlns:p14="http://schemas.microsoft.com/office/powerpoint/2010/main" val="106470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fontScale="90000"/>
          </a:bodyPr>
          <a:lstStyle/>
          <a:p>
            <a:pPr>
              <a:lnSpc>
                <a:spcPct val="150000"/>
              </a:lnSpc>
            </a:pPr>
            <a:r>
              <a:rPr lang="en-AU" sz="3600" b="0">
                <a:latin typeface="Century Gothic" panose="020B0502020202020204" pitchFamily="34" charset="0"/>
              </a:rPr>
              <a:t>I can compare and contrast some features of life in the Middle Ages to life now. </a:t>
            </a:r>
            <a:br>
              <a:rPr lang="en-AU" sz="3600" b="0">
                <a:latin typeface="Century Gothic" panose="020B0502020202020204" pitchFamily="34" charset="0"/>
              </a:rPr>
            </a:br>
            <a:endParaRPr lang="en-US" sz="3600" b="0">
              <a:latin typeface="Century Gothic" panose="020B0502020202020204" pitchFamily="34" charset="0"/>
            </a:endParaRPr>
          </a:p>
        </p:txBody>
      </p:sp>
    </p:spTree>
    <p:extLst>
      <p:ext uri="{BB962C8B-B14F-4D97-AF65-F5344CB8AC3E}">
        <p14:creationId xmlns:p14="http://schemas.microsoft.com/office/powerpoint/2010/main" val="4279828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50508" y="829967"/>
            <a:ext cx="8102916" cy="3052054"/>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In one of the Germanic regions, a great ruler emerged. His name was Charles, and he took control of much of the land that later became France. Charles ruled for more than 45 years. He increased the size of his empire by gaining land in areas that are now part of Germany, Austria, Italy, and Spain. As king, Charles defended the </a:t>
            </a:r>
            <a:r>
              <a:rPr lang="en-AU" b="1" dirty="0">
                <a:latin typeface="Century Gothic" panose="020B0502020202020204" pitchFamily="34" charset="0"/>
              </a:rPr>
              <a:t>authority</a:t>
            </a:r>
            <a:r>
              <a:rPr lang="en-AU" dirty="0">
                <a:latin typeface="Century Gothic" panose="020B0502020202020204" pitchFamily="34" charset="0"/>
              </a:rPr>
              <a:t> of the Church. He </a:t>
            </a:r>
            <a:r>
              <a:rPr lang="en-AU" b="1" dirty="0">
                <a:latin typeface="Century Gothic" panose="020B0502020202020204" pitchFamily="34" charset="0"/>
              </a:rPr>
              <a:t>promoted</a:t>
            </a:r>
            <a:r>
              <a:rPr lang="en-AU" dirty="0">
                <a:latin typeface="Century Gothic" panose="020B0502020202020204" pitchFamily="34" charset="0"/>
              </a:rPr>
              <a:t> the spread of Christianity. On Christmas Day, in 800 CE, he was crowned Roman emperor by the pope in Rome. His reputation was so great that, later, writers called him Charlemagne, which means “Charles the Great.”</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Why do </a:t>
            </a:r>
            <a:r>
              <a:rPr lang="en-AU" sz="1200" b="1" u="sng" dirty="0">
                <a:latin typeface="Century Gothic" panose="020B0502020202020204" pitchFamily="34" charset="0"/>
              </a:rPr>
              <a:t>you think </a:t>
            </a:r>
            <a:r>
              <a:rPr lang="en-AU" sz="1200" dirty="0">
                <a:latin typeface="Century Gothic" panose="020B0502020202020204" pitchFamily="34" charset="0"/>
              </a:rPr>
              <a:t>Charlemagne became known as Charles the Great? </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1039235"/>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923751"/>
            <a:ext cx="1979364"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Charlemagne became known as Charles the Great because</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44634" y="2071475"/>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1923751"/>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chemeClr val="tx1"/>
                </a:solidFill>
                <a:latin typeface="Century Gothic" panose="020B0502020202020204" pitchFamily="34" charset="0"/>
              </a:rPr>
              <a:t>Charlemagne became known as Charles the Great because </a:t>
            </a:r>
            <a:r>
              <a:rPr lang="en-AU" sz="1400" b="1">
                <a:solidFill>
                  <a:schemeClr val="tx1"/>
                </a:solidFill>
                <a:latin typeface="Century Gothic" panose="020B0502020202020204" pitchFamily="34" charset="0"/>
              </a:rPr>
              <a:t>he accomplished things people approved of and many believed him to be a great man.</a:t>
            </a:r>
          </a:p>
        </p:txBody>
      </p:sp>
      <p:pic>
        <p:nvPicPr>
          <p:cNvPr id="8" name="Picture 7">
            <a:extLst>
              <a:ext uri="{FF2B5EF4-FFF2-40B4-BE49-F238E27FC236}">
                <a16:creationId xmlns:a16="http://schemas.microsoft.com/office/drawing/2014/main" id="{6D8A32C7-AB69-4BC6-BABF-5C8FE979AF1F}"/>
              </a:ext>
            </a:extLst>
          </p:cNvPr>
          <p:cNvPicPr>
            <a:picLocks noChangeAspect="1"/>
          </p:cNvPicPr>
          <p:nvPr/>
        </p:nvPicPr>
        <p:blipFill>
          <a:blip r:embed="rId6"/>
          <a:stretch>
            <a:fillRect/>
          </a:stretch>
        </p:blipFill>
        <p:spPr>
          <a:xfrm>
            <a:off x="255068" y="4040156"/>
            <a:ext cx="5414640" cy="2761287"/>
          </a:xfrm>
          <a:prstGeom prst="rect">
            <a:avLst/>
          </a:prstGeom>
        </p:spPr>
      </p:pic>
      <p:sp>
        <p:nvSpPr>
          <p:cNvPr id="17" name="Rectangle 16">
            <a:extLst>
              <a:ext uri="{FF2B5EF4-FFF2-40B4-BE49-F238E27FC236}">
                <a16:creationId xmlns:a16="http://schemas.microsoft.com/office/drawing/2014/main" id="{56FD6512-A4C8-44A9-870A-1AE8E9A7403E}"/>
              </a:ext>
            </a:extLst>
          </p:cNvPr>
          <p:cNvSpPr/>
          <p:nvPr/>
        </p:nvSpPr>
        <p:spPr>
          <a:xfrm>
            <a:off x="9055650" y="4904156"/>
            <a:ext cx="2966667" cy="1374735"/>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authority </a:t>
            </a:r>
            <a:r>
              <a:rPr lang="en-AU" sz="1400" dirty="0">
                <a:latin typeface="Century Gothic" panose="020B0502020202020204" pitchFamily="34" charset="0"/>
                <a:ea typeface="Segoe UI Symbol" panose="020B0502040204020203" pitchFamily="34" charset="0"/>
                <a:cs typeface="Times" charset="0"/>
              </a:rPr>
              <a:t>(noun) the power to give orders and make decisions</a:t>
            </a:r>
            <a:endParaRPr lang="en-AU" sz="1400" b="1" dirty="0">
              <a:latin typeface="Century Gothic" panose="020B0502020202020204" pitchFamily="34" charset="0"/>
              <a:ea typeface="Segoe UI Symbol" panose="020B0502040204020203" pitchFamily="34" charset="0"/>
              <a:cs typeface="Times" charset="0"/>
            </a:endParaRPr>
          </a:p>
          <a:p>
            <a:pPr>
              <a:spcAft>
                <a:spcPts val="800"/>
              </a:spcAft>
            </a:pPr>
            <a:r>
              <a:rPr lang="en-GB" sz="1400" b="1" dirty="0">
                <a:latin typeface="Century Gothic" panose="020B0502020202020204" pitchFamily="34" charset="0"/>
                <a:ea typeface="Segoe UI Symbol" panose="020B0502040204020203" pitchFamily="34" charset="0"/>
                <a:cs typeface="Times" charset="0"/>
              </a:rPr>
              <a:t>promoted</a:t>
            </a:r>
            <a:r>
              <a:rPr lang="en-GB" sz="1400" dirty="0">
                <a:latin typeface="Century Gothic" panose="020B0502020202020204" pitchFamily="34" charset="0"/>
                <a:ea typeface="Segoe UI Symbol" panose="020B0502040204020203" pitchFamily="34" charset="0"/>
                <a:cs typeface="Times" charset="0"/>
              </a:rPr>
              <a:t> (verb) support or actively encourage</a:t>
            </a:r>
          </a:p>
        </p:txBody>
      </p:sp>
    </p:spTree>
    <p:extLst>
      <p:ext uri="{BB962C8B-B14F-4D97-AF65-F5344CB8AC3E}">
        <p14:creationId xmlns:p14="http://schemas.microsoft.com/office/powerpoint/2010/main" val="291508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rlemagne: Facts, Empire &amp; Holy Roman Emperor - HISTORY">
            <a:extLst>
              <a:ext uri="{FF2B5EF4-FFF2-40B4-BE49-F238E27FC236}">
                <a16:creationId xmlns:a16="http://schemas.microsoft.com/office/drawing/2014/main" id="{78A86AAB-4FA4-4216-94A8-C1E729EB6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1F4750-D11D-4A7D-8AFE-B346E12788A1}"/>
              </a:ext>
            </a:extLst>
          </p:cNvPr>
          <p:cNvSpPr txBox="1"/>
          <p:nvPr/>
        </p:nvSpPr>
        <p:spPr>
          <a:xfrm>
            <a:off x="558538" y="5889098"/>
            <a:ext cx="11328662" cy="830997"/>
          </a:xfrm>
          <a:prstGeom prst="rect">
            <a:avLst/>
          </a:prstGeom>
          <a:solidFill>
            <a:schemeClr val="bg1"/>
          </a:solidFill>
        </p:spPr>
        <p:txBody>
          <a:bodyPr wrap="square">
            <a:spAutoFit/>
          </a:bodyPr>
          <a:lstStyle/>
          <a:p>
            <a:r>
              <a:rPr lang="en-AU" sz="2400" b="0" i="0" dirty="0">
                <a:solidFill>
                  <a:srgbClr val="181818"/>
                </a:solidFill>
                <a:effectLst/>
                <a:latin typeface="Century Gothic" panose="020B0502020202020204" pitchFamily="34" charset="0"/>
              </a:rPr>
              <a:t>Charlemagne was a medieval emperor who ruled much of Western Europe from 768 to 814. </a:t>
            </a:r>
            <a:endParaRPr lang="en-AU" sz="2400" dirty="0">
              <a:latin typeface="Century Gothic" panose="020B0502020202020204" pitchFamily="34" charset="0"/>
            </a:endParaRPr>
          </a:p>
        </p:txBody>
      </p:sp>
    </p:spTree>
    <p:extLst>
      <p:ext uri="{BB962C8B-B14F-4D97-AF65-F5344CB8AC3E}">
        <p14:creationId xmlns:p14="http://schemas.microsoft.com/office/powerpoint/2010/main" val="2518099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50509" y="891244"/>
            <a:ext cx="6732182" cy="5711243"/>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Charles encouraged new ideas and promoted an interest in education and art. To help him rule his empire, Charlemagne also encouraged a system of government that we now call feudalism. He gave land, instead of money, to those who worked for him in the military or government. The practice of paying men with land spread throughout other countries in western Europe.</a:t>
            </a:r>
          </a:p>
          <a:p>
            <a:pPr>
              <a:lnSpc>
                <a:spcPct val="120000"/>
              </a:lnSpc>
            </a:pPr>
            <a:endParaRPr lang="en-AU" dirty="0">
              <a:latin typeface="Century Gothic" panose="020B0502020202020204" pitchFamily="34" charset="0"/>
            </a:endParaRPr>
          </a:p>
          <a:p>
            <a:pPr>
              <a:lnSpc>
                <a:spcPct val="120000"/>
              </a:lnSpc>
            </a:pPr>
            <a:r>
              <a:rPr lang="en-AU" dirty="0">
                <a:latin typeface="Century Gothic" panose="020B0502020202020204" pitchFamily="34" charset="0"/>
              </a:rPr>
              <a:t>Life in the Middle Ages was not the same as it is now. For one thing, people who lived back then probably thought about time differently. Many people measured time by the rising and setting of the sun and the passing of the seasons. For this reason, life likely had a slower, steadier pace. In addition, there was a strong desire to honour God that appeared to </a:t>
            </a:r>
            <a:r>
              <a:rPr lang="en-AU" b="1" dirty="0">
                <a:latin typeface="Century Gothic" panose="020B0502020202020204" pitchFamily="34" charset="0"/>
              </a:rPr>
              <a:t>transcend</a:t>
            </a:r>
            <a:r>
              <a:rPr lang="en-AU" dirty="0">
                <a:latin typeface="Century Gothic" panose="020B0502020202020204" pitchFamily="34" charset="0"/>
              </a:rPr>
              <a:t> time. As a result, people undertook impressive, long term projects such as building magnificent cathedrals that took centuries to complete. </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What is feudalism?</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27174" y="817636"/>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416601"/>
            <a:ext cx="1979364"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Feudalism is ___________.</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27174" y="1399002"/>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23008" y="1465484"/>
            <a:ext cx="1979364"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Feudalism is </a:t>
            </a:r>
            <a:r>
              <a:rPr lang="en-AU" sz="1200" b="1" dirty="0">
                <a:solidFill>
                  <a:schemeClr val="tx1"/>
                </a:solidFill>
                <a:latin typeface="Century Gothic" panose="020B0502020202020204" pitchFamily="34" charset="0"/>
              </a:rPr>
              <a:t>the act of paying people with land instead of money. </a:t>
            </a:r>
          </a:p>
        </p:txBody>
      </p:sp>
      <p:pic>
        <p:nvPicPr>
          <p:cNvPr id="9" name="Picture 8">
            <a:extLst>
              <a:ext uri="{FF2B5EF4-FFF2-40B4-BE49-F238E27FC236}">
                <a16:creationId xmlns:a16="http://schemas.microsoft.com/office/drawing/2014/main" id="{939E561B-1C2A-4CB0-A48F-66202B3014EF}"/>
              </a:ext>
            </a:extLst>
          </p:cNvPr>
          <p:cNvPicPr>
            <a:picLocks noChangeAspect="1"/>
          </p:cNvPicPr>
          <p:nvPr/>
        </p:nvPicPr>
        <p:blipFill>
          <a:blip r:embed="rId6"/>
          <a:stretch>
            <a:fillRect/>
          </a:stretch>
        </p:blipFill>
        <p:spPr>
          <a:xfrm>
            <a:off x="7100153" y="2100556"/>
            <a:ext cx="2476773" cy="3139060"/>
          </a:xfrm>
          <a:prstGeom prst="rect">
            <a:avLst/>
          </a:prstGeom>
        </p:spPr>
      </p:pic>
      <p:sp>
        <p:nvSpPr>
          <p:cNvPr id="17" name="Rectangle 16">
            <a:extLst>
              <a:ext uri="{FF2B5EF4-FFF2-40B4-BE49-F238E27FC236}">
                <a16:creationId xmlns:a16="http://schemas.microsoft.com/office/drawing/2014/main" id="{D6B15C8E-4874-4357-91EB-145EF7D74CFA}"/>
              </a:ext>
            </a:extLst>
          </p:cNvPr>
          <p:cNvSpPr/>
          <p:nvPr/>
        </p:nvSpPr>
        <p:spPr>
          <a:xfrm>
            <a:off x="9225333" y="5610382"/>
            <a:ext cx="2966667" cy="841256"/>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transcend </a:t>
            </a:r>
            <a:r>
              <a:rPr lang="en-AU" sz="1400" dirty="0">
                <a:latin typeface="Century Gothic" panose="020B0502020202020204" pitchFamily="34" charset="0"/>
                <a:ea typeface="Segoe UI Symbol" panose="020B0502040204020203" pitchFamily="34" charset="0"/>
                <a:cs typeface="Times" charset="0"/>
              </a:rPr>
              <a:t>(verb) to rise above or go beyond the limits of.</a:t>
            </a:r>
            <a:endParaRPr lang="en-AU" sz="1400" b="1" dirty="0">
              <a:latin typeface="Century Gothic" panose="020B0502020202020204" pitchFamily="34" charset="0"/>
              <a:ea typeface="Segoe UI Symbol" panose="020B0502040204020203" pitchFamily="34" charset="0"/>
              <a:cs typeface="Times" charset="0"/>
            </a:endParaRPr>
          </a:p>
        </p:txBody>
      </p:sp>
      <p:sp>
        <p:nvSpPr>
          <p:cNvPr id="18" name="Text Placeholder 1">
            <a:extLst>
              <a:ext uri="{FF2B5EF4-FFF2-40B4-BE49-F238E27FC236}">
                <a16:creationId xmlns:a16="http://schemas.microsoft.com/office/drawing/2014/main" id="{D52076BA-4D27-4B44-AA97-72C71DE23431}"/>
              </a:ext>
            </a:extLst>
          </p:cNvPr>
          <p:cNvSpPr txBox="1">
            <a:spLocks/>
          </p:cNvSpPr>
          <p:nvPr/>
        </p:nvSpPr>
        <p:spPr>
          <a:xfrm>
            <a:off x="10212636" y="2332812"/>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How is the way that people thought about time in the Middle Ages different to how people think about time now? </a:t>
            </a:r>
          </a:p>
        </p:txBody>
      </p:sp>
      <p:pic>
        <p:nvPicPr>
          <p:cNvPr id="20" name="Picture Placeholder 12">
            <a:extLst>
              <a:ext uri="{FF2B5EF4-FFF2-40B4-BE49-F238E27FC236}">
                <a16:creationId xmlns:a16="http://schemas.microsoft.com/office/drawing/2014/main" id="{45091812-477F-4A65-B17B-0F485051F10C}"/>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60781" y="2323944"/>
            <a:ext cx="468000" cy="468000"/>
          </a:xfrm>
          <a:prstGeom prst="rect">
            <a:avLst/>
          </a:prstGeom>
        </p:spPr>
      </p:pic>
      <p:sp>
        <p:nvSpPr>
          <p:cNvPr id="21" name="Text Placeholder 1">
            <a:extLst>
              <a:ext uri="{FF2B5EF4-FFF2-40B4-BE49-F238E27FC236}">
                <a16:creationId xmlns:a16="http://schemas.microsoft.com/office/drawing/2014/main" id="{16A3DA3C-8C9C-4940-8388-154089D395DF}"/>
              </a:ext>
            </a:extLst>
          </p:cNvPr>
          <p:cNvSpPr txBox="1">
            <a:spLocks/>
          </p:cNvSpPr>
          <p:nvPr/>
        </p:nvSpPr>
        <p:spPr>
          <a:xfrm>
            <a:off x="10212636" y="3467662"/>
            <a:ext cx="1979364"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In the Middle Ages, people measured time ___________. Now, people measure time _____________. </a:t>
            </a:r>
          </a:p>
        </p:txBody>
      </p:sp>
      <p:sp>
        <p:nvSpPr>
          <p:cNvPr id="22" name="Text Placeholder 1">
            <a:extLst>
              <a:ext uri="{FF2B5EF4-FFF2-40B4-BE49-F238E27FC236}">
                <a16:creationId xmlns:a16="http://schemas.microsoft.com/office/drawing/2014/main" id="{CB089ECE-608B-4519-8F6B-4463B40B8FAC}"/>
              </a:ext>
            </a:extLst>
          </p:cNvPr>
          <p:cNvSpPr txBox="1">
            <a:spLocks/>
          </p:cNvSpPr>
          <p:nvPr/>
        </p:nvSpPr>
        <p:spPr>
          <a:xfrm>
            <a:off x="10212636" y="3471354"/>
            <a:ext cx="1979364" cy="18437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In the Middle Ages, people measured time </a:t>
            </a:r>
            <a:r>
              <a:rPr lang="en-AU" sz="1200" b="1" dirty="0">
                <a:solidFill>
                  <a:schemeClr val="tx1"/>
                </a:solidFill>
                <a:latin typeface="Century Gothic" panose="020B0502020202020204" pitchFamily="34" charset="0"/>
              </a:rPr>
              <a:t>by the rising and setting of the sun and passing of the seasons</a:t>
            </a:r>
            <a:r>
              <a:rPr lang="en-AU" sz="1200" dirty="0">
                <a:solidFill>
                  <a:schemeClr val="tx1"/>
                </a:solidFill>
                <a:latin typeface="Century Gothic" panose="020B0502020202020204" pitchFamily="34" charset="0"/>
              </a:rPr>
              <a:t>. Now, people measure time </a:t>
            </a:r>
            <a:r>
              <a:rPr lang="en-AU" sz="1200" b="1" dirty="0">
                <a:solidFill>
                  <a:schemeClr val="tx1"/>
                </a:solidFill>
                <a:latin typeface="Century Gothic" panose="020B0502020202020204" pitchFamily="34" charset="0"/>
              </a:rPr>
              <a:t>using clocks in minutes and hours, as well as days, weeks, months and years.</a:t>
            </a:r>
            <a:r>
              <a:rPr lang="en-AU" sz="1200" dirty="0">
                <a:solidFill>
                  <a:schemeClr val="tx1"/>
                </a:solidFill>
                <a:latin typeface="Century Gothic" panose="020B0502020202020204" pitchFamily="34" charset="0"/>
              </a:rPr>
              <a:t> </a:t>
            </a:r>
          </a:p>
        </p:txBody>
      </p:sp>
      <p:pic>
        <p:nvPicPr>
          <p:cNvPr id="23" name="Picture 22" descr="Logo, icon&#10;&#10;Description automatically generated">
            <a:extLst>
              <a:ext uri="{FF2B5EF4-FFF2-40B4-BE49-F238E27FC236}">
                <a16:creationId xmlns:a16="http://schemas.microsoft.com/office/drawing/2014/main" id="{2872AA31-54A1-4F63-8456-0FCA7476124A}"/>
              </a:ext>
            </a:extLst>
          </p:cNvPr>
          <p:cNvPicPr>
            <a:picLocks noChangeAspect="1"/>
          </p:cNvPicPr>
          <p:nvPr/>
        </p:nvPicPr>
        <p:blipFill>
          <a:blip r:embed="rId5"/>
          <a:stretch>
            <a:fillRect/>
          </a:stretch>
        </p:blipFill>
        <p:spPr>
          <a:xfrm>
            <a:off x="9693731" y="3392941"/>
            <a:ext cx="468000" cy="468000"/>
          </a:xfrm>
          <a:prstGeom prst="rect">
            <a:avLst/>
          </a:prstGeom>
        </p:spPr>
      </p:pic>
      <p:pic>
        <p:nvPicPr>
          <p:cNvPr id="24" name="Graphic 10" descr="Badge Question Mark with solid fill">
            <a:extLst>
              <a:ext uri="{FF2B5EF4-FFF2-40B4-BE49-F238E27FC236}">
                <a16:creationId xmlns:a16="http://schemas.microsoft.com/office/drawing/2014/main" id="{CC474CA1-AADD-4ACE-8EA5-50FD1AACAF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1864" y="2906316"/>
            <a:ext cx="463755" cy="463755"/>
          </a:xfrm>
          <a:prstGeom prst="rect">
            <a:avLst/>
          </a:prstGeom>
        </p:spPr>
      </p:pic>
      <p:pic>
        <p:nvPicPr>
          <p:cNvPr id="25" name="Graphic 10" descr="Badge Question Mark with solid fill">
            <a:extLst>
              <a:ext uri="{FF2B5EF4-FFF2-40B4-BE49-F238E27FC236}">
                <a16:creationId xmlns:a16="http://schemas.microsoft.com/office/drawing/2014/main" id="{5E169C69-6542-4500-AF20-A8CF697CB6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01354" y="6174719"/>
            <a:ext cx="463755" cy="463755"/>
          </a:xfrm>
          <a:prstGeom prst="rect">
            <a:avLst/>
          </a:prstGeom>
        </p:spPr>
      </p:pic>
    </p:spTree>
    <p:extLst>
      <p:ext uri="{BB962C8B-B14F-4D97-AF65-F5344CB8AC3E}">
        <p14:creationId xmlns:p14="http://schemas.microsoft.com/office/powerpoint/2010/main" val="28311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0900" y="1039235"/>
            <a:ext cx="8633718" cy="4049250"/>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Language and location helped shape people’s lives, too. Because travel was so difficult, many people didn’t do it. Generally, only rich, educated people in Europe travelled. Almost everyone else stayed close to home. Although Latin was the language of both the Church and government, only select members of society could understand that language. Most people lived an </a:t>
            </a:r>
            <a:r>
              <a:rPr lang="en-AU" b="1" dirty="0">
                <a:latin typeface="Century Gothic" panose="020B0502020202020204" pitchFamily="34" charset="0"/>
              </a:rPr>
              <a:t>isolated</a:t>
            </a:r>
            <a:r>
              <a:rPr lang="en-AU" dirty="0">
                <a:latin typeface="Century Gothic" panose="020B0502020202020204" pitchFamily="34" charset="0"/>
              </a:rPr>
              <a:t> existence. They did not travel far from home. As a result, most people communicated using the language, or dialect, spoken in the place of their birth. As strange as it may seem to us, in certain parts of Europe villagers from places just 30 miles apart could not easily understand each other. For this reason, most people during the Middle Ages were concerned with the </a:t>
            </a:r>
            <a:r>
              <a:rPr lang="en-AU" b="1" dirty="0">
                <a:latin typeface="Century Gothic" panose="020B0502020202020204" pitchFamily="34" charset="0"/>
              </a:rPr>
              <a:t>affairs</a:t>
            </a:r>
            <a:r>
              <a:rPr lang="en-AU" dirty="0">
                <a:latin typeface="Century Gothic" panose="020B0502020202020204" pitchFamily="34" charset="0"/>
              </a:rPr>
              <a:t> of their village, what they owed the local lord in the way of payment, and how to ensure their place in heaven. </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15113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How is the variety of languages spoken in the Middle Ages similar to the variety of languages spoken by Indigenous Australians pre-European settlement? </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1039235"/>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2587776"/>
            <a:ext cx="1979364"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variety of languages spoken is similar because </a:t>
            </a:r>
            <a:r>
              <a:rPr lang="en-AU" sz="1200" u="sng" dirty="0">
                <a:solidFill>
                  <a:schemeClr val="tx1"/>
                </a:solidFill>
                <a:latin typeface="Century Gothic" panose="020B0502020202020204" pitchFamily="34" charset="0"/>
              </a:rPr>
              <a:t>	</a:t>
            </a:r>
            <a:r>
              <a:rPr lang="en-AU" sz="1200" dirty="0">
                <a:solidFill>
                  <a:schemeClr val="tx1"/>
                </a:solidFill>
                <a:latin typeface="Century Gothic" panose="020B0502020202020204" pitchFamily="34" charset="0"/>
              </a:rPr>
              <a:t>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44634" y="2587776"/>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2613596"/>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variety of languages spoken is similar because </a:t>
            </a:r>
            <a:r>
              <a:rPr lang="en-AU" sz="1200" b="1" dirty="0">
                <a:solidFill>
                  <a:schemeClr val="tx1"/>
                </a:solidFill>
                <a:latin typeface="Century Gothic" panose="020B0502020202020204" pitchFamily="34" charset="0"/>
              </a:rPr>
              <a:t>pre-European settlement, Indigenous Australians spoke 250 languages in over 700 nations. </a:t>
            </a:r>
          </a:p>
        </p:txBody>
      </p:sp>
      <p:sp>
        <p:nvSpPr>
          <p:cNvPr id="13" name="Rectangle 12">
            <a:extLst>
              <a:ext uri="{FF2B5EF4-FFF2-40B4-BE49-F238E27FC236}">
                <a16:creationId xmlns:a16="http://schemas.microsoft.com/office/drawing/2014/main" id="{36B363F3-0D65-4C41-B55E-E6BF92708885}"/>
              </a:ext>
            </a:extLst>
          </p:cNvPr>
          <p:cNvSpPr/>
          <p:nvPr/>
        </p:nvSpPr>
        <p:spPr>
          <a:xfrm>
            <a:off x="9225333" y="5344396"/>
            <a:ext cx="2966667" cy="1374735"/>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isolated </a:t>
            </a:r>
            <a:r>
              <a:rPr lang="en-AU" sz="1400" dirty="0">
                <a:latin typeface="Century Gothic" panose="020B0502020202020204" pitchFamily="34" charset="0"/>
                <a:ea typeface="Segoe UI Symbol" panose="020B0502040204020203" pitchFamily="34" charset="0"/>
                <a:cs typeface="Times" charset="0"/>
              </a:rPr>
              <a:t>(verb) separate and alone, apart from others.</a:t>
            </a:r>
          </a:p>
          <a:p>
            <a:pPr>
              <a:spcAft>
                <a:spcPts val="800"/>
              </a:spcAft>
            </a:pPr>
            <a:r>
              <a:rPr lang="en-AU" sz="1400" b="1" dirty="0">
                <a:latin typeface="Century Gothic" panose="020B0502020202020204" pitchFamily="34" charset="0"/>
                <a:ea typeface="Segoe UI Symbol" panose="020B0502040204020203" pitchFamily="34" charset="0"/>
                <a:cs typeface="Times" charset="0"/>
              </a:rPr>
              <a:t>affairs </a:t>
            </a:r>
            <a:r>
              <a:rPr lang="en-AU" sz="1400" dirty="0">
                <a:latin typeface="Century Gothic" panose="020B0502020202020204" pitchFamily="34" charset="0"/>
                <a:ea typeface="Segoe UI Symbol" panose="020B0502040204020203" pitchFamily="34" charset="0"/>
                <a:cs typeface="Times" charset="0"/>
              </a:rPr>
              <a:t>(noun) events, matters or happenings</a:t>
            </a:r>
            <a:endParaRPr lang="en-AU" sz="1400" b="1" dirty="0">
              <a:latin typeface="Century Gothic" panose="020B0502020202020204" pitchFamily="34" charset="0"/>
              <a:ea typeface="Segoe UI Symbol" panose="020B0502040204020203" pitchFamily="34" charset="0"/>
              <a:cs typeface="Times" charset="0"/>
            </a:endParaRPr>
          </a:p>
        </p:txBody>
      </p:sp>
      <p:pic>
        <p:nvPicPr>
          <p:cNvPr id="7" name="Picture 6">
            <a:extLst>
              <a:ext uri="{FF2B5EF4-FFF2-40B4-BE49-F238E27FC236}">
                <a16:creationId xmlns:a16="http://schemas.microsoft.com/office/drawing/2014/main" id="{B72D8654-E98F-4A18-84BB-6AEC73ADAF53}"/>
              </a:ext>
            </a:extLst>
          </p:cNvPr>
          <p:cNvPicPr>
            <a:picLocks noChangeAspect="1"/>
          </p:cNvPicPr>
          <p:nvPr/>
        </p:nvPicPr>
        <p:blipFill>
          <a:blip r:embed="rId6"/>
          <a:stretch>
            <a:fillRect/>
          </a:stretch>
        </p:blipFill>
        <p:spPr>
          <a:xfrm>
            <a:off x="7363194" y="4625149"/>
            <a:ext cx="463336" cy="463336"/>
          </a:xfrm>
          <a:prstGeom prst="rect">
            <a:avLst/>
          </a:prstGeom>
        </p:spPr>
      </p:pic>
    </p:spTree>
    <p:extLst>
      <p:ext uri="{BB962C8B-B14F-4D97-AF65-F5344CB8AC3E}">
        <p14:creationId xmlns:p14="http://schemas.microsoft.com/office/powerpoint/2010/main" val="8994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107633" y="722274"/>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878749" y="762236"/>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What does the arrow ‘protection’ show?</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73651" y="926106"/>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590945"/>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‘protection’ arrow shows ___________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73651" y="1590945"/>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1597109"/>
            <a:ext cx="1979364"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‘protection’ arrow shows </a:t>
            </a:r>
            <a:r>
              <a:rPr lang="en-AU" sz="1200" b="1" dirty="0">
                <a:solidFill>
                  <a:schemeClr val="tx1"/>
                </a:solidFill>
                <a:latin typeface="Century Gothic" panose="020B0502020202020204" pitchFamily="34" charset="0"/>
              </a:rPr>
              <a:t>that people higher on the chart offered protection to those below, </a:t>
            </a:r>
          </a:p>
        </p:txBody>
      </p:sp>
      <p:pic>
        <p:nvPicPr>
          <p:cNvPr id="8" name="Picture 7">
            <a:extLst>
              <a:ext uri="{FF2B5EF4-FFF2-40B4-BE49-F238E27FC236}">
                <a16:creationId xmlns:a16="http://schemas.microsoft.com/office/drawing/2014/main" id="{5E165705-740A-4B56-B504-70819D9A7ADE}"/>
              </a:ext>
            </a:extLst>
          </p:cNvPr>
          <p:cNvPicPr>
            <a:picLocks noChangeAspect="1"/>
          </p:cNvPicPr>
          <p:nvPr/>
        </p:nvPicPr>
        <p:blipFill rotWithShape="1">
          <a:blip r:embed="rId6"/>
          <a:srcRect t="2818" b="10172"/>
          <a:stretch/>
        </p:blipFill>
        <p:spPr>
          <a:xfrm>
            <a:off x="3241758" y="-49999"/>
            <a:ext cx="5856177" cy="6868904"/>
          </a:xfrm>
          <a:prstGeom prst="rect">
            <a:avLst/>
          </a:prstGeom>
        </p:spPr>
      </p:pic>
      <p:sp>
        <p:nvSpPr>
          <p:cNvPr id="13" name="TextBox 12">
            <a:extLst>
              <a:ext uri="{FF2B5EF4-FFF2-40B4-BE49-F238E27FC236}">
                <a16:creationId xmlns:a16="http://schemas.microsoft.com/office/drawing/2014/main" id="{81E4B1F5-3028-491B-B670-6DA30FA86EA4}"/>
              </a:ext>
            </a:extLst>
          </p:cNvPr>
          <p:cNvSpPr txBox="1"/>
          <p:nvPr/>
        </p:nvSpPr>
        <p:spPr>
          <a:xfrm>
            <a:off x="101015" y="1908670"/>
            <a:ext cx="3023281" cy="3716851"/>
          </a:xfrm>
          <a:prstGeom prst="rect">
            <a:avLst/>
          </a:prstGeom>
          <a:noFill/>
          <a:ln>
            <a:solidFill>
              <a:schemeClr val="tx1"/>
            </a:solidFill>
          </a:ln>
        </p:spPr>
        <p:txBody>
          <a:bodyPr wrap="square" rtlCol="0">
            <a:spAutoFit/>
          </a:bodyPr>
          <a:lstStyle/>
          <a:p>
            <a:pPr>
              <a:lnSpc>
                <a:spcPct val="120000"/>
              </a:lnSpc>
            </a:pPr>
            <a:r>
              <a:rPr lang="en-AU" b="1" dirty="0">
                <a:latin typeface="Century Gothic" panose="020B0502020202020204" pitchFamily="34" charset="0"/>
              </a:rPr>
              <a:t>Medieval Feudal Society</a:t>
            </a:r>
          </a:p>
          <a:p>
            <a:pPr>
              <a:lnSpc>
                <a:spcPct val="120000"/>
              </a:lnSpc>
            </a:pPr>
            <a:endParaRPr lang="en-AU" dirty="0">
              <a:latin typeface="Century Gothic" panose="020B0502020202020204" pitchFamily="34" charset="0"/>
            </a:endParaRPr>
          </a:p>
          <a:p>
            <a:pPr>
              <a:lnSpc>
                <a:spcPct val="120000"/>
              </a:lnSpc>
            </a:pPr>
            <a:r>
              <a:rPr lang="en-AU" dirty="0">
                <a:latin typeface="Century Gothic" panose="020B0502020202020204" pitchFamily="34" charset="0"/>
              </a:rPr>
              <a:t>Although this diagram does not include every aspect of medieval feudal society, it does show the people with the most power at the top, and the people with the least power at the bottom. </a:t>
            </a:r>
          </a:p>
        </p:txBody>
      </p:sp>
      <p:sp>
        <p:nvSpPr>
          <p:cNvPr id="17" name="TextBox 16">
            <a:extLst>
              <a:ext uri="{FF2B5EF4-FFF2-40B4-BE49-F238E27FC236}">
                <a16:creationId xmlns:a16="http://schemas.microsoft.com/office/drawing/2014/main" id="{8F865B74-4623-4650-BF26-18F2BE8F709C}"/>
              </a:ext>
            </a:extLst>
          </p:cNvPr>
          <p:cNvSpPr txBox="1"/>
          <p:nvPr/>
        </p:nvSpPr>
        <p:spPr>
          <a:xfrm>
            <a:off x="101015" y="6095764"/>
            <a:ext cx="3023281" cy="584584"/>
          </a:xfrm>
          <a:prstGeom prst="rect">
            <a:avLst/>
          </a:prstGeom>
          <a:noFill/>
        </p:spPr>
        <p:txBody>
          <a:bodyPr wrap="square">
            <a:spAutoFit/>
          </a:bodyPr>
          <a:lstStyle/>
          <a:p>
            <a:pPr>
              <a:lnSpc>
                <a:spcPct val="120000"/>
              </a:lnSpc>
            </a:pPr>
            <a:r>
              <a:rPr lang="en-AU" sz="1400" dirty="0">
                <a:latin typeface="Century Gothic" panose="020B0502020202020204" pitchFamily="34" charset="0"/>
              </a:rPr>
              <a:t>We will learn more about these people in the next few lessons.</a:t>
            </a:r>
          </a:p>
        </p:txBody>
      </p:sp>
      <p:sp>
        <p:nvSpPr>
          <p:cNvPr id="18" name="Text Placeholder 1">
            <a:extLst>
              <a:ext uri="{FF2B5EF4-FFF2-40B4-BE49-F238E27FC236}">
                <a16:creationId xmlns:a16="http://schemas.microsoft.com/office/drawing/2014/main" id="{A8C62158-7278-40DE-AB0D-A87D491F2644}"/>
              </a:ext>
            </a:extLst>
          </p:cNvPr>
          <p:cNvSpPr txBox="1">
            <a:spLocks/>
          </p:cNvSpPr>
          <p:nvPr/>
        </p:nvSpPr>
        <p:spPr>
          <a:xfrm>
            <a:off x="10212636" y="285886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What does the arrow ‘loyalty’ show?</a:t>
            </a:r>
          </a:p>
        </p:txBody>
      </p:sp>
      <p:sp>
        <p:nvSpPr>
          <p:cNvPr id="20" name="Text Placeholder 1">
            <a:extLst>
              <a:ext uri="{FF2B5EF4-FFF2-40B4-BE49-F238E27FC236}">
                <a16:creationId xmlns:a16="http://schemas.microsoft.com/office/drawing/2014/main" id="{1BCEBD69-6E42-447F-B9D1-7629C8C37389}"/>
              </a:ext>
            </a:extLst>
          </p:cNvPr>
          <p:cNvSpPr txBox="1">
            <a:spLocks/>
          </p:cNvSpPr>
          <p:nvPr/>
        </p:nvSpPr>
        <p:spPr>
          <a:xfrm>
            <a:off x="10212636" y="3510016"/>
            <a:ext cx="1979364"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‘loyalty’ arrow shows ___________ .</a:t>
            </a:r>
          </a:p>
        </p:txBody>
      </p:sp>
      <p:sp>
        <p:nvSpPr>
          <p:cNvPr id="21" name="Text Placeholder 1">
            <a:extLst>
              <a:ext uri="{FF2B5EF4-FFF2-40B4-BE49-F238E27FC236}">
                <a16:creationId xmlns:a16="http://schemas.microsoft.com/office/drawing/2014/main" id="{14BFC6A4-71F7-4E4D-B6E2-8AAC4A9E3A2C}"/>
              </a:ext>
            </a:extLst>
          </p:cNvPr>
          <p:cNvSpPr txBox="1">
            <a:spLocks/>
          </p:cNvSpPr>
          <p:nvPr/>
        </p:nvSpPr>
        <p:spPr>
          <a:xfrm>
            <a:off x="10212636" y="3484975"/>
            <a:ext cx="1979364"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‘loyalty’ arrow shows </a:t>
            </a:r>
            <a:r>
              <a:rPr lang="en-AU" sz="1200" b="1" dirty="0">
                <a:solidFill>
                  <a:schemeClr val="tx1"/>
                </a:solidFill>
                <a:latin typeface="Century Gothic" panose="020B0502020202020204" pitchFamily="34" charset="0"/>
              </a:rPr>
              <a:t>that people lower on the chart were loyal to those who were above them. </a:t>
            </a:r>
          </a:p>
        </p:txBody>
      </p:sp>
      <p:pic>
        <p:nvPicPr>
          <p:cNvPr id="22" name="Picture Placeholder 12">
            <a:extLst>
              <a:ext uri="{FF2B5EF4-FFF2-40B4-BE49-F238E27FC236}">
                <a16:creationId xmlns:a16="http://schemas.microsoft.com/office/drawing/2014/main" id="{B5FE4D34-C3A5-4A75-82C7-909C738210A9}"/>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2852584"/>
            <a:ext cx="468000" cy="468000"/>
          </a:xfrm>
          <a:prstGeom prst="rect">
            <a:avLst/>
          </a:prstGeom>
        </p:spPr>
      </p:pic>
      <p:pic>
        <p:nvPicPr>
          <p:cNvPr id="23" name="Picture 22" descr="Logo, icon&#10;&#10;Description automatically generated">
            <a:extLst>
              <a:ext uri="{FF2B5EF4-FFF2-40B4-BE49-F238E27FC236}">
                <a16:creationId xmlns:a16="http://schemas.microsoft.com/office/drawing/2014/main" id="{6669556F-FCF4-44D0-A233-FC24C90D8307}"/>
              </a:ext>
            </a:extLst>
          </p:cNvPr>
          <p:cNvPicPr>
            <a:picLocks noChangeAspect="1"/>
          </p:cNvPicPr>
          <p:nvPr/>
        </p:nvPicPr>
        <p:blipFill>
          <a:blip r:embed="rId5"/>
          <a:stretch>
            <a:fillRect/>
          </a:stretch>
        </p:blipFill>
        <p:spPr>
          <a:xfrm>
            <a:off x="9644634" y="3533094"/>
            <a:ext cx="468000" cy="468000"/>
          </a:xfrm>
          <a:prstGeom prst="rect">
            <a:avLst/>
          </a:prstGeom>
        </p:spPr>
      </p:pic>
    </p:spTree>
    <p:extLst>
      <p:ext uri="{BB962C8B-B14F-4D97-AF65-F5344CB8AC3E}">
        <p14:creationId xmlns:p14="http://schemas.microsoft.com/office/powerpoint/2010/main" val="387073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0900" y="1039235"/>
            <a:ext cx="7883859" cy="2719655"/>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There was another force that had a huge impact on western European society during the Middle Ages. This force came in the form of a deadly disease. The disease, called the Black Death or </a:t>
            </a:r>
            <a:r>
              <a:rPr lang="en-AU" b="1" dirty="0">
                <a:latin typeface="Century Gothic" panose="020B0502020202020204" pitchFamily="34" charset="0"/>
              </a:rPr>
              <a:t>plague</a:t>
            </a:r>
            <a:r>
              <a:rPr lang="en-AU" dirty="0">
                <a:latin typeface="Century Gothic" panose="020B0502020202020204" pitchFamily="34" charset="0"/>
              </a:rPr>
              <a:t>, certainly made its mark upon medieval Europe. This dreadful plague first appeared in the 500s. In the second half of the 1300s it swept through Europe once again. Spread by infected fleas that lived on rodents, the Black Death probably killed one-third of the population of western Europe. </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Why was the Black Death so devastating? </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937679"/>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1601310"/>
            <a:ext cx="1979364"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Black Death was so devasting because</a:t>
            </a:r>
            <a:r>
              <a:rPr lang="en-AU" sz="1200" u="sng" dirty="0">
                <a:solidFill>
                  <a:schemeClr val="tx1"/>
                </a:solidFill>
                <a:latin typeface="Century Gothic" panose="020B0502020202020204" pitchFamily="34" charset="0"/>
              </a:rPr>
              <a:t>	</a:t>
            </a:r>
            <a:r>
              <a:rPr lang="en-AU" sz="1200" dirty="0">
                <a:solidFill>
                  <a:schemeClr val="tx1"/>
                </a:solidFill>
                <a:latin typeface="Century Gothic" panose="020B0502020202020204" pitchFamily="34" charset="0"/>
              </a:rPr>
              <a:t> .</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44634" y="1601310"/>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01147" y="1601310"/>
            <a:ext cx="1979364"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Black Death was so devastating because </a:t>
            </a:r>
            <a:r>
              <a:rPr lang="en-AU" sz="1200" b="1" dirty="0">
                <a:solidFill>
                  <a:schemeClr val="tx1"/>
                </a:solidFill>
                <a:latin typeface="Century Gothic" panose="020B0502020202020204" pitchFamily="34" charset="0"/>
              </a:rPr>
              <a:t>it killed probably one-third of the population of western Europe. </a:t>
            </a:r>
          </a:p>
        </p:txBody>
      </p:sp>
      <p:pic>
        <p:nvPicPr>
          <p:cNvPr id="9" name="Picture 8">
            <a:extLst>
              <a:ext uri="{FF2B5EF4-FFF2-40B4-BE49-F238E27FC236}">
                <a16:creationId xmlns:a16="http://schemas.microsoft.com/office/drawing/2014/main" id="{A419679F-82E4-44E9-809A-16E475526A33}"/>
              </a:ext>
            </a:extLst>
          </p:cNvPr>
          <p:cNvPicPr>
            <a:picLocks noChangeAspect="1"/>
          </p:cNvPicPr>
          <p:nvPr/>
        </p:nvPicPr>
        <p:blipFill>
          <a:blip r:embed="rId6"/>
          <a:stretch>
            <a:fillRect/>
          </a:stretch>
        </p:blipFill>
        <p:spPr>
          <a:xfrm>
            <a:off x="2239093" y="3778043"/>
            <a:ext cx="3900155" cy="3132706"/>
          </a:xfrm>
          <a:prstGeom prst="rect">
            <a:avLst/>
          </a:prstGeom>
        </p:spPr>
      </p:pic>
      <p:sp>
        <p:nvSpPr>
          <p:cNvPr id="17" name="Rectangle 16">
            <a:extLst>
              <a:ext uri="{FF2B5EF4-FFF2-40B4-BE49-F238E27FC236}">
                <a16:creationId xmlns:a16="http://schemas.microsoft.com/office/drawing/2014/main" id="{04A5D370-C004-4D6B-BC9A-DB6B598CC9DB}"/>
              </a:ext>
            </a:extLst>
          </p:cNvPr>
          <p:cNvSpPr/>
          <p:nvPr/>
        </p:nvSpPr>
        <p:spPr>
          <a:xfrm>
            <a:off x="9225333" y="5344396"/>
            <a:ext cx="2966667" cy="841256"/>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plague </a:t>
            </a:r>
            <a:r>
              <a:rPr lang="en-AU" sz="1400" dirty="0">
                <a:latin typeface="Century Gothic" panose="020B0502020202020204" pitchFamily="34" charset="0"/>
                <a:ea typeface="Segoe UI Symbol" panose="020B0502040204020203" pitchFamily="34" charset="0"/>
                <a:cs typeface="Times" charset="0"/>
              </a:rPr>
              <a:t>(noun) a disease caused by bacteria.</a:t>
            </a:r>
          </a:p>
        </p:txBody>
      </p:sp>
      <p:pic>
        <p:nvPicPr>
          <p:cNvPr id="18" name="Picture 17">
            <a:extLst>
              <a:ext uri="{FF2B5EF4-FFF2-40B4-BE49-F238E27FC236}">
                <a16:creationId xmlns:a16="http://schemas.microsoft.com/office/drawing/2014/main" id="{70011179-F244-4813-A548-D64AD2E50AB4}"/>
              </a:ext>
            </a:extLst>
          </p:cNvPr>
          <p:cNvPicPr>
            <a:picLocks noChangeAspect="1"/>
          </p:cNvPicPr>
          <p:nvPr/>
        </p:nvPicPr>
        <p:blipFill>
          <a:blip r:embed="rId7"/>
          <a:stretch>
            <a:fillRect/>
          </a:stretch>
        </p:blipFill>
        <p:spPr>
          <a:xfrm>
            <a:off x="2446871" y="3314707"/>
            <a:ext cx="463336" cy="463336"/>
          </a:xfrm>
          <a:prstGeom prst="rect">
            <a:avLst/>
          </a:prstGeom>
        </p:spPr>
      </p:pic>
    </p:spTree>
    <p:extLst>
      <p:ext uri="{BB962C8B-B14F-4D97-AF65-F5344CB8AC3E}">
        <p14:creationId xmlns:p14="http://schemas.microsoft.com/office/powerpoint/2010/main" val="409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panose="020B0502020202020204" pitchFamily="34" charset="0"/>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r>
              <a:rPr lang="en-US" sz="1000">
                <a:latin typeface="Century Gothic" panose="020B0502020202020204" pitchFamily="34" charset="0"/>
              </a:rPr>
              <a:t>Read Vocabulary</a:t>
            </a:r>
          </a:p>
          <a:p>
            <a:r>
              <a:rPr lang="en-US" sz="1000">
                <a:latin typeface="Century Gothic" panose="020B0502020202020204" pitchFamily="34" charset="0"/>
              </a:rPr>
              <a:t>Read Passage</a:t>
            </a:r>
          </a:p>
          <a:p>
            <a:r>
              <a:rPr lang="en-US" sz="1000">
                <a:latin typeface="Century Gothic" panose="020B0502020202020204" pitchFamily="34" charset="0"/>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60900" y="1039235"/>
            <a:ext cx="9248812" cy="1389868"/>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Despite conflicts and hardships, this period in history was also a time when people created impressive and inspiring architecture. Great castles and churches began to adorn the landscape. Kings, queens, and noblemen held </a:t>
            </a:r>
            <a:r>
              <a:rPr lang="en-AU" b="1" dirty="0">
                <a:latin typeface="Century Gothic" panose="020B0502020202020204" pitchFamily="34" charset="0"/>
              </a:rPr>
              <a:t>jousts</a:t>
            </a:r>
            <a:r>
              <a:rPr lang="en-AU" dirty="0">
                <a:latin typeface="Century Gothic" panose="020B0502020202020204" pitchFamily="34" charset="0"/>
              </a:rPr>
              <a:t>, and </a:t>
            </a:r>
            <a:r>
              <a:rPr lang="en-AU" b="1" dirty="0">
                <a:latin typeface="Century Gothic" panose="020B0502020202020204" pitchFamily="34" charset="0"/>
              </a:rPr>
              <a:t>court jesters </a:t>
            </a:r>
            <a:r>
              <a:rPr lang="en-AU" dirty="0">
                <a:latin typeface="Century Gothic" panose="020B0502020202020204" pitchFamily="34" charset="0"/>
              </a:rPr>
              <a:t>entertained noble families. </a:t>
            </a:r>
          </a:p>
        </p:txBody>
      </p:sp>
      <p:sp>
        <p:nvSpPr>
          <p:cNvPr id="11" name="Text Placeholder 1">
            <a:extLst>
              <a:ext uri="{FF2B5EF4-FFF2-40B4-BE49-F238E27FC236}">
                <a16:creationId xmlns:a16="http://schemas.microsoft.com/office/drawing/2014/main" id="{ED1001CD-35E6-4C11-88BC-9F9B11565B23}"/>
              </a:ext>
            </a:extLst>
          </p:cNvPr>
          <p:cNvSpPr txBox="1">
            <a:spLocks/>
          </p:cNvSpPr>
          <p:nvPr/>
        </p:nvSpPr>
        <p:spPr>
          <a:xfrm>
            <a:off x="10212636" y="93767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latin typeface="Century Gothic" panose="020B0502020202020204" pitchFamily="34" charset="0"/>
              </a:rPr>
              <a:t>Why do you think the building of impressive and inspiring architecture was positive?</a:t>
            </a:r>
          </a:p>
        </p:txBody>
      </p:sp>
      <p:pic>
        <p:nvPicPr>
          <p:cNvPr id="12"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1039235"/>
            <a:ext cx="468000" cy="468000"/>
          </a:xfrm>
          <a:prstGeom prst="rect">
            <a:avLst/>
          </a:prstGeom>
        </p:spPr>
      </p:pic>
      <p:sp>
        <p:nvSpPr>
          <p:cNvPr id="14" name="Text Placeholder 1">
            <a:extLst>
              <a:ext uri="{FF2B5EF4-FFF2-40B4-BE49-F238E27FC236}">
                <a16:creationId xmlns:a16="http://schemas.microsoft.com/office/drawing/2014/main" id="{704B98E3-635A-4864-9A81-CC7BA2C6B82A}"/>
              </a:ext>
            </a:extLst>
          </p:cNvPr>
          <p:cNvSpPr txBox="1">
            <a:spLocks/>
          </p:cNvSpPr>
          <p:nvPr/>
        </p:nvSpPr>
        <p:spPr>
          <a:xfrm>
            <a:off x="10212636" y="2128282"/>
            <a:ext cx="1979364"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I think the building of impressive and inspiring architecture was positive because ______</a:t>
            </a:r>
          </a:p>
        </p:txBody>
      </p:sp>
      <p:pic>
        <p:nvPicPr>
          <p:cNvPr id="15" name="Picture 14"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627174" y="2105102"/>
            <a:ext cx="468000" cy="468000"/>
          </a:xfrm>
          <a:prstGeom prst="rect">
            <a:avLst/>
          </a:prstGeom>
        </p:spPr>
      </p:pic>
      <p:sp>
        <p:nvSpPr>
          <p:cNvPr id="16" name="Text Placeholder 1">
            <a:extLst>
              <a:ext uri="{FF2B5EF4-FFF2-40B4-BE49-F238E27FC236}">
                <a16:creationId xmlns:a16="http://schemas.microsoft.com/office/drawing/2014/main" id="{78396EEF-D220-45C5-89E0-85468C78ED15}"/>
              </a:ext>
            </a:extLst>
          </p:cNvPr>
          <p:cNvSpPr txBox="1">
            <a:spLocks/>
          </p:cNvSpPr>
          <p:nvPr/>
        </p:nvSpPr>
        <p:spPr>
          <a:xfrm>
            <a:off x="10212636" y="2128282"/>
            <a:ext cx="1979364" cy="180579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I think the building of impressive and inspiring architecture was positive because</a:t>
            </a:r>
            <a:r>
              <a:rPr lang="en-AU" sz="1200" b="1" dirty="0">
                <a:solidFill>
                  <a:schemeClr val="tx1"/>
                </a:solidFill>
                <a:latin typeface="Century Gothic" panose="020B0502020202020204" pitchFamily="34" charset="0"/>
              </a:rPr>
              <a:t> it provided beautiful buildings to adorn the landscape during the Middle Ages.</a:t>
            </a:r>
          </a:p>
          <a:p>
            <a:endParaRPr lang="en-AU" sz="1200" b="1" dirty="0">
              <a:solidFill>
                <a:schemeClr val="tx1"/>
              </a:solidFill>
              <a:latin typeface="Century Gothic" panose="020B0502020202020204" pitchFamily="34" charset="0"/>
            </a:endParaRPr>
          </a:p>
        </p:txBody>
      </p:sp>
      <p:sp>
        <p:nvSpPr>
          <p:cNvPr id="17" name="Rectangle 16">
            <a:extLst>
              <a:ext uri="{FF2B5EF4-FFF2-40B4-BE49-F238E27FC236}">
                <a16:creationId xmlns:a16="http://schemas.microsoft.com/office/drawing/2014/main" id="{04A5D370-C004-4D6B-BC9A-DB6B598CC9DB}"/>
              </a:ext>
            </a:extLst>
          </p:cNvPr>
          <p:cNvSpPr/>
          <p:nvPr/>
        </p:nvSpPr>
        <p:spPr>
          <a:xfrm>
            <a:off x="8964433" y="4557440"/>
            <a:ext cx="2966667" cy="2021066"/>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joust </a:t>
            </a:r>
            <a:r>
              <a:rPr lang="en-AU" sz="1400" dirty="0">
                <a:latin typeface="Century Gothic" panose="020B0502020202020204" pitchFamily="34" charset="0"/>
                <a:ea typeface="Segoe UI Symbol" panose="020B0502040204020203" pitchFamily="34" charset="0"/>
                <a:cs typeface="Times" charset="0"/>
              </a:rPr>
              <a:t>(noun) when two knights, fully decked out in very heavy armour, charge at each other on horseback with big sticks called lances</a:t>
            </a:r>
          </a:p>
          <a:p>
            <a:pPr>
              <a:spcAft>
                <a:spcPts val="800"/>
              </a:spcAft>
            </a:pPr>
            <a:r>
              <a:rPr lang="en-AU" sz="1400" b="1" dirty="0">
                <a:latin typeface="Century Gothic" panose="020B0502020202020204" pitchFamily="34" charset="0"/>
                <a:ea typeface="Segoe UI Symbol" panose="020B0502040204020203" pitchFamily="34" charset="0"/>
                <a:cs typeface="Times" charset="0"/>
              </a:rPr>
              <a:t>court jester </a:t>
            </a:r>
            <a:r>
              <a:rPr lang="en-AU" sz="1400" dirty="0">
                <a:latin typeface="Century Gothic" panose="020B0502020202020204" pitchFamily="34" charset="0"/>
                <a:ea typeface="Segoe UI Symbol" panose="020B0502040204020203" pitchFamily="34" charset="0"/>
                <a:cs typeface="Times" charset="0"/>
              </a:rPr>
              <a:t>(noun) an entertainer</a:t>
            </a:r>
            <a:endParaRPr lang="en-AU" sz="1400" b="1" dirty="0">
              <a:latin typeface="Century Gothic" panose="020B0502020202020204" pitchFamily="34" charset="0"/>
              <a:ea typeface="Segoe UI Symbol" panose="020B0502040204020203" pitchFamily="34" charset="0"/>
              <a:cs typeface="Times" charset="0"/>
            </a:endParaRPr>
          </a:p>
        </p:txBody>
      </p:sp>
      <p:pic>
        <p:nvPicPr>
          <p:cNvPr id="4098" name="Picture 2">
            <a:extLst>
              <a:ext uri="{FF2B5EF4-FFF2-40B4-BE49-F238E27FC236}">
                <a16:creationId xmlns:a16="http://schemas.microsoft.com/office/drawing/2014/main" id="{005C1424-FE3A-4FA5-A281-18FB657E69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900" y="2735229"/>
            <a:ext cx="3992743" cy="26433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8B10151-0383-4DE7-941E-ABE34861B6C9}"/>
              </a:ext>
            </a:extLst>
          </p:cNvPr>
          <p:cNvSpPr txBox="1"/>
          <p:nvPr/>
        </p:nvSpPr>
        <p:spPr>
          <a:xfrm>
            <a:off x="1061085" y="5488306"/>
            <a:ext cx="2392791" cy="392864"/>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Durham Cathedral</a:t>
            </a:r>
          </a:p>
        </p:txBody>
      </p:sp>
      <p:pic>
        <p:nvPicPr>
          <p:cNvPr id="4100" name="Picture 4">
            <a:extLst>
              <a:ext uri="{FF2B5EF4-FFF2-40B4-BE49-F238E27FC236}">
                <a16:creationId xmlns:a16="http://schemas.microsoft.com/office/drawing/2014/main" id="{9F019D08-1ACE-4887-B5E6-0DBCB4132E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792" y="2748624"/>
            <a:ext cx="3518735" cy="26165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C289225-6E8D-40EF-8A90-DFE4D56B0B5E}"/>
              </a:ext>
            </a:extLst>
          </p:cNvPr>
          <p:cNvSpPr txBox="1"/>
          <p:nvPr/>
        </p:nvSpPr>
        <p:spPr>
          <a:xfrm>
            <a:off x="5012759" y="5496577"/>
            <a:ext cx="2392791" cy="392864"/>
          </a:xfrm>
          <a:prstGeom prst="rect">
            <a:avLst/>
          </a:prstGeom>
          <a:noFill/>
          <a:ln>
            <a:solidFill>
              <a:schemeClr val="tx1"/>
            </a:solidFill>
          </a:ln>
        </p:spPr>
        <p:txBody>
          <a:bodyPr wrap="square" rtlCol="0">
            <a:spAutoFit/>
          </a:bodyPr>
          <a:lstStyle/>
          <a:p>
            <a:pPr>
              <a:lnSpc>
                <a:spcPct val="120000"/>
              </a:lnSpc>
            </a:pPr>
            <a:r>
              <a:rPr lang="en-AU" dirty="0">
                <a:latin typeface="Century Gothic" panose="020B0502020202020204" pitchFamily="34" charset="0"/>
              </a:rPr>
              <a:t>Westminster Abby</a:t>
            </a:r>
          </a:p>
        </p:txBody>
      </p:sp>
      <p:pic>
        <p:nvPicPr>
          <p:cNvPr id="4102" name="Picture 6" descr="The old lost medieval sport of jousting | Britannica">
            <a:extLst>
              <a:ext uri="{FF2B5EF4-FFF2-40B4-BE49-F238E27FC236}">
                <a16:creationId xmlns:a16="http://schemas.microsoft.com/office/drawing/2014/main" id="{714A975B-9BE6-4560-A255-7AD643AEFA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5010" y="3502733"/>
            <a:ext cx="1642077" cy="9218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86AC30C-BF93-4473-90D9-9C16264903E8}"/>
              </a:ext>
            </a:extLst>
          </p:cNvPr>
          <p:cNvPicPr>
            <a:picLocks noChangeAspect="1"/>
          </p:cNvPicPr>
          <p:nvPr/>
        </p:nvPicPr>
        <p:blipFill>
          <a:blip r:embed="rId9"/>
          <a:stretch>
            <a:fillRect/>
          </a:stretch>
        </p:blipFill>
        <p:spPr>
          <a:xfrm>
            <a:off x="4046456" y="1950434"/>
            <a:ext cx="463336" cy="463336"/>
          </a:xfrm>
          <a:prstGeom prst="rect">
            <a:avLst/>
          </a:prstGeom>
        </p:spPr>
      </p:pic>
    </p:spTree>
    <p:extLst>
      <p:ext uri="{BB962C8B-B14F-4D97-AF65-F5344CB8AC3E}">
        <p14:creationId xmlns:p14="http://schemas.microsoft.com/office/powerpoint/2010/main" val="41887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Icon&#10;&#10;Description automatically generated">
            <a:extLst>
              <a:ext uri="{FF2B5EF4-FFF2-40B4-BE49-F238E27FC236}">
                <a16:creationId xmlns:a16="http://schemas.microsoft.com/office/drawing/2014/main" id="{7BF52388-8B41-CD41-AC9A-89B295FC7E29}"/>
              </a:ext>
            </a:extLst>
          </p:cNvPr>
          <p:cNvPicPr>
            <a:picLocks noGrp="1" noChangeAspect="1"/>
          </p:cNvPicPr>
          <p:nvPr>
            <p:ph idx="1"/>
          </p:nvPr>
        </p:nvPicPr>
        <p:blipFill>
          <a:blip r:embed="rId2"/>
          <a:stretch>
            <a:fillRect/>
          </a:stretch>
        </p:blipFill>
        <p:spPr>
          <a:xfrm>
            <a:off x="10432839" y="4874453"/>
            <a:ext cx="674079" cy="674079"/>
          </a:xfrm>
        </p:spPr>
      </p:pic>
      <p:pic>
        <p:nvPicPr>
          <p:cNvPr id="7" name="Picture 6"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3"/>
          <a:stretch>
            <a:fillRect/>
          </a:stretch>
        </p:blipFill>
        <p:spPr>
          <a:xfrm>
            <a:off x="4299121" y="4284569"/>
            <a:ext cx="674078" cy="674078"/>
          </a:xfrm>
          <a:prstGeom prst="rect">
            <a:avLst/>
          </a:prstGeom>
        </p:spPr>
      </p:pic>
      <p:pic>
        <p:nvPicPr>
          <p:cNvPr id="9" name="Picture 8" descr="Icon&#10;&#10;Description automatically generated">
            <a:extLst>
              <a:ext uri="{FF2B5EF4-FFF2-40B4-BE49-F238E27FC236}">
                <a16:creationId xmlns:a16="http://schemas.microsoft.com/office/drawing/2014/main" id="{8D84FB6F-E36B-FC4D-86D4-DC82FD849E2B}"/>
              </a:ext>
            </a:extLst>
          </p:cNvPr>
          <p:cNvPicPr>
            <a:picLocks noChangeAspect="1"/>
          </p:cNvPicPr>
          <p:nvPr/>
        </p:nvPicPr>
        <p:blipFill>
          <a:blip r:embed="rId4"/>
          <a:stretch>
            <a:fillRect/>
          </a:stretch>
        </p:blipFill>
        <p:spPr>
          <a:xfrm>
            <a:off x="4294065" y="5632726"/>
            <a:ext cx="674078" cy="674078"/>
          </a:xfrm>
          <a:prstGeom prst="rect">
            <a:avLst/>
          </a:prstGeom>
        </p:spPr>
      </p:pic>
      <p:pic>
        <p:nvPicPr>
          <p:cNvPr id="11" name="Picture 10" descr="Logo, icon&#10;&#10;Description automatically generated">
            <a:extLst>
              <a:ext uri="{FF2B5EF4-FFF2-40B4-BE49-F238E27FC236}">
                <a16:creationId xmlns:a16="http://schemas.microsoft.com/office/drawing/2014/main" id="{65EADFB6-40C5-DA4D-BC50-74CB823218ED}"/>
              </a:ext>
            </a:extLst>
          </p:cNvPr>
          <p:cNvPicPr>
            <a:picLocks noChangeAspect="1"/>
          </p:cNvPicPr>
          <p:nvPr/>
        </p:nvPicPr>
        <p:blipFill>
          <a:blip r:embed="rId5"/>
          <a:stretch>
            <a:fillRect/>
          </a:stretch>
        </p:blipFill>
        <p:spPr>
          <a:xfrm>
            <a:off x="715322" y="2389965"/>
            <a:ext cx="674078" cy="674078"/>
          </a:xfrm>
          <a:prstGeom prst="rect">
            <a:avLst/>
          </a:prstGeom>
        </p:spPr>
      </p:pic>
      <p:pic>
        <p:nvPicPr>
          <p:cNvPr id="13" name="Picture 12" descr="Icon&#10;&#10;Description automatically generated">
            <a:extLst>
              <a:ext uri="{FF2B5EF4-FFF2-40B4-BE49-F238E27FC236}">
                <a16:creationId xmlns:a16="http://schemas.microsoft.com/office/drawing/2014/main" id="{221A1569-9788-9545-9956-36470E1B33BB}"/>
              </a:ext>
            </a:extLst>
          </p:cNvPr>
          <p:cNvPicPr>
            <a:picLocks noChangeAspect="1"/>
          </p:cNvPicPr>
          <p:nvPr/>
        </p:nvPicPr>
        <p:blipFill>
          <a:blip r:embed="rId6"/>
          <a:stretch>
            <a:fillRect/>
          </a:stretch>
        </p:blipFill>
        <p:spPr>
          <a:xfrm>
            <a:off x="1389400" y="2389965"/>
            <a:ext cx="674078" cy="674078"/>
          </a:xfrm>
          <a:prstGeom prst="rect">
            <a:avLst/>
          </a:prstGeom>
        </p:spPr>
      </p:pic>
      <p:pic>
        <p:nvPicPr>
          <p:cNvPr id="15" name="Picture 14" descr="Icon&#10;&#10;Description automatically generated">
            <a:extLst>
              <a:ext uri="{FF2B5EF4-FFF2-40B4-BE49-F238E27FC236}">
                <a16:creationId xmlns:a16="http://schemas.microsoft.com/office/drawing/2014/main" id="{27855DF8-820B-0849-AA68-4ABF97446EE0}"/>
              </a:ext>
            </a:extLst>
          </p:cNvPr>
          <p:cNvPicPr>
            <a:picLocks noChangeAspect="1"/>
          </p:cNvPicPr>
          <p:nvPr/>
        </p:nvPicPr>
        <p:blipFill>
          <a:blip r:embed="rId7"/>
          <a:stretch>
            <a:fillRect/>
          </a:stretch>
        </p:blipFill>
        <p:spPr>
          <a:xfrm>
            <a:off x="715322" y="3064043"/>
            <a:ext cx="674078" cy="674078"/>
          </a:xfrm>
          <a:prstGeom prst="rect">
            <a:avLst/>
          </a:prstGeom>
        </p:spPr>
      </p:pic>
      <p:pic>
        <p:nvPicPr>
          <p:cNvPr id="17" name="Picture 16" descr="Icon&#10;&#10;Description automatically generated">
            <a:extLst>
              <a:ext uri="{FF2B5EF4-FFF2-40B4-BE49-F238E27FC236}">
                <a16:creationId xmlns:a16="http://schemas.microsoft.com/office/drawing/2014/main" id="{C21C8DC2-E0E6-FA46-B43E-40B158D5A942}"/>
              </a:ext>
            </a:extLst>
          </p:cNvPr>
          <p:cNvPicPr>
            <a:picLocks noChangeAspect="1"/>
          </p:cNvPicPr>
          <p:nvPr/>
        </p:nvPicPr>
        <p:blipFill>
          <a:blip r:embed="rId8"/>
          <a:stretch>
            <a:fillRect/>
          </a:stretch>
        </p:blipFill>
        <p:spPr>
          <a:xfrm>
            <a:off x="1389400" y="3049933"/>
            <a:ext cx="674078" cy="674078"/>
          </a:xfrm>
          <a:prstGeom prst="rect">
            <a:avLst/>
          </a:prstGeom>
        </p:spPr>
      </p:pic>
      <p:pic>
        <p:nvPicPr>
          <p:cNvPr id="19" name="Picture 18">
            <a:extLst>
              <a:ext uri="{FF2B5EF4-FFF2-40B4-BE49-F238E27FC236}">
                <a16:creationId xmlns:a16="http://schemas.microsoft.com/office/drawing/2014/main" id="{513C56D8-407A-9142-A075-9C38769D6986}"/>
              </a:ext>
            </a:extLst>
          </p:cNvPr>
          <p:cNvPicPr>
            <a:picLocks noChangeAspect="1"/>
          </p:cNvPicPr>
          <p:nvPr/>
        </p:nvPicPr>
        <p:blipFill>
          <a:blip r:embed="rId9"/>
          <a:stretch>
            <a:fillRect/>
          </a:stretch>
        </p:blipFill>
        <p:spPr>
          <a:xfrm>
            <a:off x="885384" y="5618025"/>
            <a:ext cx="674078" cy="674078"/>
          </a:xfrm>
          <a:prstGeom prst="rect">
            <a:avLst/>
          </a:prstGeom>
        </p:spPr>
      </p:pic>
      <p:pic>
        <p:nvPicPr>
          <p:cNvPr id="21" name="Picture 20" descr="Icon&#10;&#10;Description automatically generated">
            <a:extLst>
              <a:ext uri="{FF2B5EF4-FFF2-40B4-BE49-F238E27FC236}">
                <a16:creationId xmlns:a16="http://schemas.microsoft.com/office/drawing/2014/main" id="{BC6784FC-A82A-9645-9BB1-5B175106C5E3}"/>
              </a:ext>
            </a:extLst>
          </p:cNvPr>
          <p:cNvPicPr>
            <a:picLocks noChangeAspect="1"/>
          </p:cNvPicPr>
          <p:nvPr/>
        </p:nvPicPr>
        <p:blipFill>
          <a:blip r:embed="rId10"/>
          <a:stretch>
            <a:fillRect/>
          </a:stretch>
        </p:blipFill>
        <p:spPr>
          <a:xfrm>
            <a:off x="885384" y="4929837"/>
            <a:ext cx="674078" cy="674078"/>
          </a:xfrm>
          <a:prstGeom prst="rect">
            <a:avLst/>
          </a:prstGeom>
        </p:spPr>
      </p:pic>
      <p:pic>
        <p:nvPicPr>
          <p:cNvPr id="23" name="Picture 22"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11"/>
          <a:stretch>
            <a:fillRect/>
          </a:stretch>
        </p:blipFill>
        <p:spPr>
          <a:xfrm>
            <a:off x="4299121" y="3604476"/>
            <a:ext cx="674078" cy="674078"/>
          </a:xfrm>
          <a:prstGeom prst="rect">
            <a:avLst/>
          </a:prstGeom>
        </p:spPr>
      </p:pic>
      <p:pic>
        <p:nvPicPr>
          <p:cNvPr id="25" name="Picture 24"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12"/>
          <a:stretch>
            <a:fillRect/>
          </a:stretch>
        </p:blipFill>
        <p:spPr>
          <a:xfrm>
            <a:off x="4294064" y="4958647"/>
            <a:ext cx="674079" cy="674079"/>
          </a:xfrm>
          <a:prstGeom prst="rect">
            <a:avLst/>
          </a:prstGeom>
        </p:spPr>
      </p:pic>
      <p:sp>
        <p:nvSpPr>
          <p:cNvPr id="35" name="Title 1">
            <a:extLst>
              <a:ext uri="{FF2B5EF4-FFF2-40B4-BE49-F238E27FC236}">
                <a16:creationId xmlns:a16="http://schemas.microsoft.com/office/drawing/2014/main" id="{3DF4E9DF-B3EF-1E4E-95EB-83EEEF0948D2}"/>
              </a:ext>
            </a:extLst>
          </p:cNvPr>
          <p:cNvSpPr txBox="1">
            <a:spLocks/>
          </p:cNvSpPr>
          <p:nvPr/>
        </p:nvSpPr>
        <p:spPr>
          <a:xfrm>
            <a:off x="1999476" y="2617597"/>
            <a:ext cx="1525356"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Multiple Choice </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36" name="Title 1">
            <a:extLst>
              <a:ext uri="{FF2B5EF4-FFF2-40B4-BE49-F238E27FC236}">
                <a16:creationId xmlns:a16="http://schemas.microsoft.com/office/drawing/2014/main" id="{D12A3178-176D-0940-9838-EB1D93380491}"/>
              </a:ext>
            </a:extLst>
          </p:cNvPr>
          <p:cNvSpPr txBox="1">
            <a:spLocks/>
          </p:cNvSpPr>
          <p:nvPr/>
        </p:nvSpPr>
        <p:spPr>
          <a:xfrm>
            <a:off x="1026266" y="5381944"/>
            <a:ext cx="1807327"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Vote</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37" name="Title 1">
            <a:extLst>
              <a:ext uri="{FF2B5EF4-FFF2-40B4-BE49-F238E27FC236}">
                <a16:creationId xmlns:a16="http://schemas.microsoft.com/office/drawing/2014/main" id="{7AA56F04-6084-A34C-9A2A-8937EDC209A0}"/>
              </a:ext>
            </a:extLst>
          </p:cNvPr>
          <p:cNvSpPr txBox="1">
            <a:spLocks/>
          </p:cNvSpPr>
          <p:nvPr/>
        </p:nvSpPr>
        <p:spPr>
          <a:xfrm>
            <a:off x="5005000" y="3782559"/>
            <a:ext cx="1807327"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Pair Share</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38" name="Title 1">
            <a:extLst>
              <a:ext uri="{FF2B5EF4-FFF2-40B4-BE49-F238E27FC236}">
                <a16:creationId xmlns:a16="http://schemas.microsoft.com/office/drawing/2014/main" id="{7385DEC1-BFED-A64F-8FE0-0AA7A9052BD2}"/>
              </a:ext>
            </a:extLst>
          </p:cNvPr>
          <p:cNvSpPr txBox="1">
            <a:spLocks/>
          </p:cNvSpPr>
          <p:nvPr/>
        </p:nvSpPr>
        <p:spPr>
          <a:xfrm>
            <a:off x="5005000" y="4447989"/>
            <a:ext cx="2630530"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1800">
                <a:solidFill>
                  <a:sysClr val="windowText" lastClr="000000"/>
                </a:solidFill>
                <a:latin typeface="Century Gothic" panose="020B0502020202020204" pitchFamily="34" charset="0"/>
              </a:rPr>
              <a:t>Pick a Stick/Answer (non-volunteer)</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39" name="Title 1">
            <a:extLst>
              <a:ext uri="{FF2B5EF4-FFF2-40B4-BE49-F238E27FC236}">
                <a16:creationId xmlns:a16="http://schemas.microsoft.com/office/drawing/2014/main" id="{B9E3C697-68F7-A549-983D-A93AB336DF4F}"/>
              </a:ext>
            </a:extLst>
          </p:cNvPr>
          <p:cNvSpPr txBox="1">
            <a:spLocks/>
          </p:cNvSpPr>
          <p:nvPr/>
        </p:nvSpPr>
        <p:spPr>
          <a:xfrm>
            <a:off x="5005000" y="5113419"/>
            <a:ext cx="1807327"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Whiteboards</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40" name="Title 1">
            <a:extLst>
              <a:ext uri="{FF2B5EF4-FFF2-40B4-BE49-F238E27FC236}">
                <a16:creationId xmlns:a16="http://schemas.microsoft.com/office/drawing/2014/main" id="{69384955-5395-684B-9A1B-250A0BD7221E}"/>
              </a:ext>
            </a:extLst>
          </p:cNvPr>
          <p:cNvSpPr txBox="1">
            <a:spLocks/>
          </p:cNvSpPr>
          <p:nvPr/>
        </p:nvSpPr>
        <p:spPr>
          <a:xfrm>
            <a:off x="5005000" y="5787509"/>
            <a:ext cx="2485458"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In Your Workbook</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50" name="Title 1">
            <a:extLst>
              <a:ext uri="{FF2B5EF4-FFF2-40B4-BE49-F238E27FC236}">
                <a16:creationId xmlns:a16="http://schemas.microsoft.com/office/drawing/2014/main" id="{6056C993-04BF-5642-AEFB-53FF259B42EA}"/>
              </a:ext>
            </a:extLst>
          </p:cNvPr>
          <p:cNvSpPr txBox="1">
            <a:spLocks/>
          </p:cNvSpPr>
          <p:nvPr/>
        </p:nvSpPr>
        <p:spPr>
          <a:xfrm>
            <a:off x="9834568" y="5527738"/>
            <a:ext cx="1807327"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Read with me</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pic>
        <p:nvPicPr>
          <p:cNvPr id="51" name="Picture 50" descr="Icon&#10;&#10;Description automatically generated">
            <a:extLst>
              <a:ext uri="{FF2B5EF4-FFF2-40B4-BE49-F238E27FC236}">
                <a16:creationId xmlns:a16="http://schemas.microsoft.com/office/drawing/2014/main" id="{4B441482-545B-4748-A51D-8CA911413B94}"/>
              </a:ext>
            </a:extLst>
          </p:cNvPr>
          <p:cNvPicPr>
            <a:picLocks noChangeAspect="1"/>
          </p:cNvPicPr>
          <p:nvPr/>
        </p:nvPicPr>
        <p:blipFill>
          <a:blip r:embed="rId13"/>
          <a:stretch>
            <a:fillRect/>
          </a:stretch>
        </p:blipFill>
        <p:spPr>
          <a:xfrm>
            <a:off x="10391324" y="3607995"/>
            <a:ext cx="693813" cy="679158"/>
          </a:xfrm>
          <a:prstGeom prst="rect">
            <a:avLst/>
          </a:prstGeom>
        </p:spPr>
      </p:pic>
      <p:sp>
        <p:nvSpPr>
          <p:cNvPr id="52" name="Title 1">
            <a:extLst>
              <a:ext uri="{FF2B5EF4-FFF2-40B4-BE49-F238E27FC236}">
                <a16:creationId xmlns:a16="http://schemas.microsoft.com/office/drawing/2014/main" id="{4409ED34-C939-4602-AAEB-48274EFC5CD3}"/>
              </a:ext>
            </a:extLst>
          </p:cNvPr>
          <p:cNvSpPr txBox="1">
            <a:spLocks/>
          </p:cNvSpPr>
          <p:nvPr/>
        </p:nvSpPr>
        <p:spPr>
          <a:xfrm>
            <a:off x="9866214" y="4295514"/>
            <a:ext cx="1807327" cy="50459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rPr>
              <a:t>Track with me</a:t>
            </a:r>
            <a:endParaRPr kumimoji="0" lang="en-US" sz="2400" b="1" i="0" u="none" strike="noStrike" kern="1200" cap="none" spc="0" normalizeH="0" baseline="0" noProof="0">
              <a:ln>
                <a:noFill/>
              </a:ln>
              <a:solidFill>
                <a:sysClr val="windowText" lastClr="000000"/>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34E64717-FFF4-F84F-97BB-7B5C992AF778}"/>
              </a:ext>
            </a:extLst>
          </p:cNvPr>
          <p:cNvSpPr txBox="1"/>
          <p:nvPr/>
        </p:nvSpPr>
        <p:spPr>
          <a:xfrm>
            <a:off x="7155404" y="587508"/>
            <a:ext cx="3951514" cy="646331"/>
          </a:xfrm>
          <a:prstGeom prst="rect">
            <a:avLst/>
          </a:prstGeom>
          <a:noFill/>
        </p:spPr>
        <p:txBody>
          <a:bodyPr wrap="square" rtlCol="0">
            <a:spAutoFit/>
          </a:bodyPr>
          <a:lstStyle/>
          <a:p>
            <a:r>
              <a:rPr lang="en-US">
                <a:latin typeface="Century Gothic" panose="020B0502020202020204" pitchFamily="34" charset="0"/>
              </a:rPr>
              <a:t>Century Gothic</a:t>
            </a:r>
          </a:p>
          <a:p>
            <a:r>
              <a:rPr lang="en-US">
                <a:latin typeface="Arial Rounded MT Bold" panose="020F0704030504030204" pitchFamily="34" charset="77"/>
              </a:rPr>
              <a:t>Arial Rounded MT</a:t>
            </a:r>
          </a:p>
        </p:txBody>
      </p:sp>
      <p:pic>
        <p:nvPicPr>
          <p:cNvPr id="27" name="Picture 26">
            <a:extLst>
              <a:ext uri="{FF2B5EF4-FFF2-40B4-BE49-F238E27FC236}">
                <a16:creationId xmlns:a16="http://schemas.microsoft.com/office/drawing/2014/main" id="{80E7317D-E359-BDC7-B3A4-6084A7FDC0AF}"/>
              </a:ext>
            </a:extLst>
          </p:cNvPr>
          <p:cNvPicPr>
            <a:picLocks noChangeAspect="1"/>
          </p:cNvPicPr>
          <p:nvPr/>
        </p:nvPicPr>
        <p:blipFill>
          <a:blip r:embed="rId14"/>
          <a:stretch>
            <a:fillRect/>
          </a:stretch>
        </p:blipFill>
        <p:spPr>
          <a:xfrm>
            <a:off x="122852" y="106239"/>
            <a:ext cx="4305300" cy="1419225"/>
          </a:xfrm>
          <a:prstGeom prst="rect">
            <a:avLst/>
          </a:prstGeom>
        </p:spPr>
      </p:pic>
      <p:sp>
        <p:nvSpPr>
          <p:cNvPr id="2" name="TextBox 1">
            <a:extLst>
              <a:ext uri="{FF2B5EF4-FFF2-40B4-BE49-F238E27FC236}">
                <a16:creationId xmlns:a16="http://schemas.microsoft.com/office/drawing/2014/main" id="{77E21A67-B1C9-4566-7A8E-04211404C9C4}"/>
              </a:ext>
            </a:extLst>
          </p:cNvPr>
          <p:cNvSpPr txBox="1"/>
          <p:nvPr/>
        </p:nvSpPr>
        <p:spPr>
          <a:xfrm>
            <a:off x="7901609" y="6390861"/>
            <a:ext cx="4134678" cy="307777"/>
          </a:xfrm>
          <a:prstGeom prst="rect">
            <a:avLst/>
          </a:prstGeom>
          <a:noFill/>
        </p:spPr>
        <p:txBody>
          <a:bodyPr wrap="square" rtlCol="0">
            <a:spAutoFit/>
          </a:bodyPr>
          <a:lstStyle/>
          <a:p>
            <a:r>
              <a:rPr lang="en-US" sz="1400" dirty="0"/>
              <a:t>Icons by Brad Nguyen &amp; Nathaniel Swain</a:t>
            </a:r>
            <a:endParaRPr lang="en-AU" sz="1400" dirty="0"/>
          </a:p>
        </p:txBody>
      </p:sp>
    </p:spTree>
    <p:extLst>
      <p:ext uri="{BB962C8B-B14F-4D97-AF65-F5344CB8AC3E}">
        <p14:creationId xmlns:p14="http://schemas.microsoft.com/office/powerpoint/2010/main" val="3213375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u="sng" dirty="0">
                <a:solidFill>
                  <a:schemeClr val="tx1"/>
                </a:solidFill>
                <a:latin typeface="Century Gothic" panose="020B0502020202020204" pitchFamily="34" charset="0"/>
                <a:ea typeface="Segoe UI Symbol" panose="020B0502040204020203" pitchFamily="34" charset="0"/>
              </a:rPr>
              <a:t>Our Big Question:</a:t>
            </a:r>
          </a:p>
          <a:p>
            <a:pPr algn="ctr"/>
            <a:endParaRPr lang="en-US" sz="2400" b="0" dirty="0">
              <a:solidFill>
                <a:schemeClr val="tx1"/>
              </a:solidFill>
              <a:latin typeface="Century Gothic" panose="020B0502020202020204" pitchFamily="34" charset="0"/>
              <a:ea typeface="Segoe UI Symbol" panose="020B0502040204020203" pitchFamily="34" charset="0"/>
            </a:endParaRPr>
          </a:p>
          <a:p>
            <a:pPr algn="ctr"/>
            <a:r>
              <a:rPr lang="en-AU" sz="2400" b="0" dirty="0">
                <a:solidFill>
                  <a:schemeClr val="tx1"/>
                </a:solidFill>
                <a:latin typeface="Century Gothic" panose="020B0502020202020204" pitchFamily="34" charset="0"/>
                <a:ea typeface="Segoe UI Symbol" panose="020B0502040204020203" pitchFamily="34" charset="0"/>
              </a:rPr>
              <a:t>What are some of the similarities and differences between life in the Middle Ages and life now? </a:t>
            </a:r>
          </a:p>
          <a:p>
            <a:pPr algn="ctr"/>
            <a:endParaRPr lang="en-AU" sz="2400" b="0" dirty="0">
              <a:solidFill>
                <a:schemeClr val="tx1"/>
              </a:solidFill>
              <a:latin typeface="+mn-lt"/>
              <a:ea typeface="Segoe UI Symbol" panose="020B0502040204020203" pitchFamily="34" charset="0"/>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r>
              <a:rPr lang="en-US" sz="1000">
                <a:solidFill>
                  <a:schemeClr val="bg1"/>
                </a:solidFill>
                <a:latin typeface="Century Gothic" panose="020B0502020202020204" pitchFamily="34" charset="0"/>
              </a:rPr>
              <a:t>Ask question</a:t>
            </a:r>
          </a:p>
          <a:p>
            <a:r>
              <a:rPr lang="en-US" sz="1000">
                <a:solidFill>
                  <a:schemeClr val="bg1"/>
                </a:solidFill>
                <a:latin typeface="Century Gothic" panose="020B0502020202020204" pitchFamily="34" charset="0"/>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b="1">
                <a:latin typeface="Century Gothic" panose="020B0502020202020204" pitchFamily="34" charset="0"/>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0" name="Picture 19">
            <a:extLst>
              <a:ext uri="{FF2B5EF4-FFF2-40B4-BE49-F238E27FC236}">
                <a16:creationId xmlns:a16="http://schemas.microsoft.com/office/drawing/2014/main" id="{DE3C4D7B-10A6-4198-89BD-02E8734CC709}"/>
              </a:ext>
            </a:extLst>
          </p:cNvPr>
          <p:cNvPicPr>
            <a:picLocks noChangeAspect="1"/>
          </p:cNvPicPr>
          <p:nvPr/>
        </p:nvPicPr>
        <p:blipFill>
          <a:blip r:embed="rId5"/>
          <a:stretch>
            <a:fillRect/>
          </a:stretch>
        </p:blipFill>
        <p:spPr>
          <a:xfrm>
            <a:off x="2215713" y="3373112"/>
            <a:ext cx="4190163" cy="3368429"/>
          </a:xfrm>
          <a:prstGeom prst="rect">
            <a:avLst/>
          </a:prstGeom>
        </p:spPr>
      </p:pic>
      <p:pic>
        <p:nvPicPr>
          <p:cNvPr id="21" name="Picture 20">
            <a:extLst>
              <a:ext uri="{FF2B5EF4-FFF2-40B4-BE49-F238E27FC236}">
                <a16:creationId xmlns:a16="http://schemas.microsoft.com/office/drawing/2014/main" id="{E0769C02-A0CA-4774-84FB-E6EC4ACE18C4}"/>
              </a:ext>
            </a:extLst>
          </p:cNvPr>
          <p:cNvPicPr>
            <a:picLocks noChangeAspect="1"/>
          </p:cNvPicPr>
          <p:nvPr/>
        </p:nvPicPr>
        <p:blipFill>
          <a:blip r:embed="rId6"/>
          <a:stretch>
            <a:fillRect/>
          </a:stretch>
        </p:blipFill>
        <p:spPr>
          <a:xfrm>
            <a:off x="1487985" y="748692"/>
            <a:ext cx="4917891" cy="2507961"/>
          </a:xfrm>
          <a:prstGeom prst="rect">
            <a:avLst/>
          </a:prstGeom>
        </p:spPr>
      </p:pic>
      <p:pic>
        <p:nvPicPr>
          <p:cNvPr id="22" name="Picture 21">
            <a:extLst>
              <a:ext uri="{FF2B5EF4-FFF2-40B4-BE49-F238E27FC236}">
                <a16:creationId xmlns:a16="http://schemas.microsoft.com/office/drawing/2014/main" id="{1946AE53-F4AC-4339-B828-C4A6FF8254D2}"/>
              </a:ext>
            </a:extLst>
          </p:cNvPr>
          <p:cNvPicPr>
            <a:picLocks noChangeAspect="1"/>
          </p:cNvPicPr>
          <p:nvPr/>
        </p:nvPicPr>
        <p:blipFill rotWithShape="1">
          <a:blip r:embed="rId7"/>
          <a:srcRect l="1978" t="-495" b="1218"/>
          <a:stretch/>
        </p:blipFill>
        <p:spPr>
          <a:xfrm>
            <a:off x="63778" y="3256653"/>
            <a:ext cx="1876425" cy="3601347"/>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8"/>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9"/>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10"/>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11"/>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254747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5112105"/>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the subordinating conjunction stems on the following slides.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Select</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Generate</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7343481" y="5905312"/>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spTree>
    <p:extLst>
      <p:ext uri="{BB962C8B-B14F-4D97-AF65-F5344CB8AC3E}">
        <p14:creationId xmlns:p14="http://schemas.microsoft.com/office/powerpoint/2010/main" val="121458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C1E90-F851-42BF-8A2F-6E6844C32AA4}"/>
              </a:ext>
            </a:extLst>
          </p:cNvPr>
          <p:cNvPicPr>
            <a:picLocks noChangeAspect="1"/>
          </p:cNvPicPr>
          <p:nvPr/>
        </p:nvPicPr>
        <p:blipFill>
          <a:blip r:embed="rId2"/>
          <a:stretch>
            <a:fillRect/>
          </a:stretch>
        </p:blipFill>
        <p:spPr>
          <a:xfrm>
            <a:off x="756389" y="151660"/>
            <a:ext cx="10679221" cy="6554679"/>
          </a:xfrm>
          <a:prstGeom prst="rect">
            <a:avLst/>
          </a:prstGeom>
        </p:spPr>
      </p:pic>
      <p:sp>
        <p:nvSpPr>
          <p:cNvPr id="2" name="Oval 1">
            <a:extLst>
              <a:ext uri="{FF2B5EF4-FFF2-40B4-BE49-F238E27FC236}">
                <a16:creationId xmlns:a16="http://schemas.microsoft.com/office/drawing/2014/main" id="{E68229D8-8972-482B-84FF-507B91589A27}"/>
              </a:ext>
            </a:extLst>
          </p:cNvPr>
          <p:cNvSpPr/>
          <p:nvPr/>
        </p:nvSpPr>
        <p:spPr>
          <a:xfrm>
            <a:off x="8389856" y="678730"/>
            <a:ext cx="3337088" cy="315243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a:extLst>
              <a:ext uri="{FF2B5EF4-FFF2-40B4-BE49-F238E27FC236}">
                <a16:creationId xmlns:a16="http://schemas.microsoft.com/office/drawing/2014/main" id="{3A3B6BC5-BDD7-4CF2-A216-D2B32D82327D}"/>
              </a:ext>
            </a:extLst>
          </p:cNvPr>
          <p:cNvSpPr/>
          <p:nvPr/>
        </p:nvSpPr>
        <p:spPr>
          <a:xfrm>
            <a:off x="5865044" y="3706305"/>
            <a:ext cx="3337088" cy="315243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56019B98-FBE8-4F0A-ADC0-3E9A4A5A60EE}"/>
              </a:ext>
            </a:extLst>
          </p:cNvPr>
          <p:cNvSpPr/>
          <p:nvPr/>
        </p:nvSpPr>
        <p:spPr>
          <a:xfrm>
            <a:off x="892898" y="3428999"/>
            <a:ext cx="4476743" cy="3046988"/>
          </a:xfrm>
          <a:prstGeom prst="rect">
            <a:avLst/>
          </a:prstGeom>
          <a:solidFill>
            <a:schemeClr val="accent5">
              <a:lumMod val="60000"/>
              <a:lumOff val="40000"/>
            </a:schemeClr>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400" b="0" dirty="0">
                <a:solidFill>
                  <a:schemeClr val="tx1"/>
                </a:solidFill>
                <a:latin typeface="Century Gothic" panose="020B0502020202020204" pitchFamily="34" charset="0"/>
                <a:ea typeface="Segoe UI Symbol" panose="020B0502040204020203" pitchFamily="34" charset="0"/>
              </a:rPr>
              <a:t>As we are focusing on the similarities and differences between life in the Middle Ages and life now, we will create sentences using sub-ordinating conjunctions that show concession, contrast and comparison. </a:t>
            </a:r>
          </a:p>
        </p:txBody>
      </p:sp>
    </p:spTree>
    <p:extLst>
      <p:ext uri="{BB962C8B-B14F-4D97-AF65-F5344CB8AC3E}">
        <p14:creationId xmlns:p14="http://schemas.microsoft.com/office/powerpoint/2010/main" val="482615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167481" y="1532158"/>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Although</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today we measure time using clocks,________.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167481" y="2160887"/>
            <a:ext cx="5658284"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dirty="0">
                <a:solidFill>
                  <a:srgbClr val="00B050"/>
                </a:solidFill>
                <a:latin typeface="Century Gothic" panose="020B0502020202020204" pitchFamily="34" charset="0"/>
              </a:rPr>
              <a:t>in Medieval Europe they used the movement of the sun.</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5948313" y="2162561"/>
            <a:ext cx="5580668"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sometimes children can’t read the time properly.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167481" y="3085791"/>
            <a:ext cx="1208669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dirty="0">
                <a:ln>
                  <a:noFill/>
                </a:ln>
                <a:solidFill>
                  <a:srgbClr val="000000"/>
                </a:solidFill>
                <a:effectLst/>
                <a:uLnTx/>
                <a:uFillTx/>
                <a:latin typeface="Century Gothic"/>
                <a:ea typeface="+mn-ea"/>
                <a:cs typeface="+mn-cs"/>
              </a:rPr>
              <a:t>Rather than</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 define seasons by changes</a:t>
            </a:r>
            <a:r>
              <a:rPr kumimoji="0" lang="en-AU" sz="3200" b="0" i="0" u="none" strike="noStrike" kern="1200" cap="none" spc="0" normalizeH="0" noProof="0" dirty="0">
                <a:ln>
                  <a:noFill/>
                </a:ln>
                <a:solidFill>
                  <a:srgbClr val="000000"/>
                </a:solidFill>
                <a:effectLst/>
                <a:uLnTx/>
                <a:uFillTx/>
                <a:latin typeface="Century Gothic"/>
                <a:ea typeface="+mn-ea"/>
                <a:cs typeface="+mn-cs"/>
              </a:rPr>
              <a:t> in the weather</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,___ .  </a:t>
            </a:r>
            <a:endParaRPr kumimoji="0" lang="en-AU"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B4A6E90-EC1F-4319-93DD-03360A44BDA5}"/>
              </a:ext>
            </a:extLst>
          </p:cNvPr>
          <p:cNvSpPr txBox="1"/>
          <p:nvPr/>
        </p:nvSpPr>
        <p:spPr>
          <a:xfrm>
            <a:off x="251598" y="3766077"/>
            <a:ext cx="3688806"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people don’t agree about seasons.</a:t>
            </a:r>
            <a:r>
              <a:rPr kumimoji="0" lang="en-AU" sz="2800" b="0" i="0" u="none" strike="noStrike" kern="1200" cap="none" spc="0" normalizeH="0" baseline="0" noProof="0" dirty="0">
                <a:ln>
                  <a:noFill/>
                </a:ln>
                <a:solidFill>
                  <a:srgbClr val="0070C0"/>
                </a:solidFill>
                <a:effectLst/>
                <a:uLnTx/>
                <a:uFillTx/>
                <a:latin typeface="Century Gothic"/>
                <a:ea typeface="+mn-ea"/>
                <a:cs typeface="+mn-cs"/>
              </a:rPr>
              <a:t>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226175" y="3782368"/>
            <a:ext cx="3603289"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we no longer</a:t>
            </a:r>
            <a:r>
              <a:rPr kumimoji="0" lang="en-AU" sz="2800" b="0" i="0" u="none" strike="noStrike" kern="1200" cap="none" spc="0" normalizeH="0" noProof="0" dirty="0">
                <a:ln>
                  <a:noFill/>
                </a:ln>
                <a:solidFill>
                  <a:srgbClr val="00B050"/>
                </a:solidFill>
                <a:effectLst/>
                <a:uLnTx/>
                <a:uFillTx/>
                <a:latin typeface="Century Gothic"/>
                <a:ea typeface="+mn-ea"/>
                <a:cs typeface="+mn-cs"/>
              </a:rPr>
              <a:t> have seasons</a:t>
            </a:r>
            <a:r>
              <a:rPr kumimoji="0" lang="en-AU" sz="2800" b="0" i="0" u="none" strike="noStrike" kern="1200" cap="none" spc="0" normalizeH="0" baseline="0" noProof="0" dirty="0">
                <a:ln>
                  <a:noFill/>
                </a:ln>
                <a:solidFill>
                  <a:srgbClr val="00B050"/>
                </a:solidFill>
                <a:effectLst/>
                <a:uLnTx/>
                <a:uFillTx/>
                <a:latin typeface="Century Gothic"/>
                <a:ea typeface="+mn-ea"/>
                <a:cs typeface="+mn-cs"/>
              </a:rPr>
              <a:t>.</a:t>
            </a:r>
          </a:p>
        </p:txBody>
      </p:sp>
      <p:sp>
        <p:nvSpPr>
          <p:cNvPr id="22" name="TextBox 21">
            <a:extLst>
              <a:ext uri="{FF2B5EF4-FFF2-40B4-BE49-F238E27FC236}">
                <a16:creationId xmlns:a16="http://schemas.microsoft.com/office/drawing/2014/main" id="{E1C1805B-7771-4FE3-9E3E-F20125FD068C}"/>
              </a:ext>
            </a:extLst>
          </p:cNvPr>
          <p:cNvSpPr txBox="1"/>
          <p:nvPr/>
        </p:nvSpPr>
        <p:spPr>
          <a:xfrm>
            <a:off x="8103077" y="3782367"/>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we now define them by months.</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323108" y="4709148"/>
            <a:ext cx="11617294"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dirty="0">
                <a:ln>
                  <a:noFill/>
                </a:ln>
                <a:solidFill>
                  <a:srgbClr val="000000"/>
                </a:solidFill>
                <a:effectLst/>
                <a:uLnTx/>
                <a:uFillTx/>
                <a:latin typeface="Century Gothic"/>
                <a:ea typeface="+mn-ea"/>
                <a:cs typeface="+mn-cs"/>
              </a:rPr>
              <a:t>Even though</a:t>
            </a:r>
            <a:r>
              <a:rPr kumimoji="0" lang="en-AU" sz="3200" i="0" strike="noStrike" kern="1200" cap="none" spc="0" normalizeH="0" baseline="0" noProof="0" dirty="0">
                <a:ln>
                  <a:noFill/>
                </a:ln>
                <a:solidFill>
                  <a:srgbClr val="000000"/>
                </a:solidFill>
                <a:effectLst/>
                <a:uLnTx/>
                <a:uFillTx/>
                <a:latin typeface="Century Gothic"/>
                <a:ea typeface="+mn-ea"/>
                <a:cs typeface="+mn-cs"/>
              </a:rPr>
              <a:t> </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people worked for the </a:t>
            </a:r>
            <a:r>
              <a:rPr lang="en-AU" sz="3200" dirty="0">
                <a:solidFill>
                  <a:srgbClr val="000000"/>
                </a:solidFill>
                <a:latin typeface="Century Gothic"/>
              </a:rPr>
              <a:t>government in Medieval Europe, ___________</a:t>
            </a:r>
            <a:r>
              <a:rPr kumimoji="0" lang="en-AU" sz="3200" b="0" i="0" u="none" strike="noStrike" kern="1200" cap="none" spc="0" normalizeH="0" baseline="0" noProof="0" dirty="0">
                <a:ln>
                  <a:noFill/>
                </a:ln>
                <a:solidFill>
                  <a:srgbClr val="000000"/>
                </a:solidFill>
                <a:effectLst/>
                <a:uLnTx/>
                <a:uFillTx/>
                <a:latin typeface="Century Gothic"/>
                <a:ea typeface="+mn-ea"/>
                <a:cs typeface="+mn-cs"/>
              </a:rPr>
              <a:t>__________.  </a:t>
            </a:r>
            <a:endParaRPr kumimoji="0" lang="en-AU" sz="3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933D512-9F90-41FD-B9B4-D99D09500E11}"/>
              </a:ext>
            </a:extLst>
          </p:cNvPr>
          <p:cNvSpPr txBox="1"/>
          <p:nvPr/>
        </p:nvSpPr>
        <p:spPr>
          <a:xfrm>
            <a:off x="251598" y="5805358"/>
            <a:ext cx="520652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B050"/>
                </a:solidFill>
                <a:effectLst/>
                <a:uLnTx/>
                <a:uFillTx/>
                <a:latin typeface="Century Gothic"/>
                <a:ea typeface="+mn-ea"/>
                <a:cs typeface="+mn-cs"/>
              </a:rPr>
              <a:t>they all</a:t>
            </a:r>
            <a:r>
              <a:rPr kumimoji="0" lang="en-AU" sz="2800" b="0" i="0" u="none" strike="noStrike" kern="1200" cap="none" spc="0" normalizeH="0" noProof="0" dirty="0">
                <a:ln>
                  <a:noFill/>
                </a:ln>
                <a:solidFill>
                  <a:srgbClr val="00B050"/>
                </a:solidFill>
                <a:effectLst/>
                <a:uLnTx/>
                <a:uFillTx/>
                <a:latin typeface="Century Gothic"/>
                <a:ea typeface="+mn-ea"/>
                <a:cs typeface="+mn-cs"/>
              </a:rPr>
              <a:t> made lots of money and were rich</a:t>
            </a:r>
            <a:r>
              <a:rPr kumimoji="0" lang="en-AU" sz="2800" b="0" i="0" u="none" strike="noStrike" kern="1200" cap="none" spc="0" normalizeH="0" baseline="0" noProof="0" dirty="0">
                <a:ln>
                  <a:noFill/>
                </a:ln>
                <a:solidFill>
                  <a:srgbClr val="00B050"/>
                </a:solidFill>
                <a:effectLst/>
                <a:uLnTx/>
                <a:uFillTx/>
                <a:latin typeface="Century Gothic"/>
                <a:ea typeface="+mn-ea"/>
                <a:cs typeface="+mn-cs"/>
              </a:rPr>
              <a:t>.</a:t>
            </a:r>
            <a:r>
              <a:rPr kumimoji="0" lang="en-AU" sz="2800" b="0" i="0" u="none" strike="noStrike" kern="1200" cap="none" spc="0" normalizeH="0" baseline="0" noProof="0" dirty="0">
                <a:ln>
                  <a:noFill/>
                </a:ln>
                <a:solidFill>
                  <a:srgbClr val="0070C0"/>
                </a:solidFill>
                <a:effectLst/>
                <a:uLnTx/>
                <a:uFillTx/>
                <a:latin typeface="Century Gothic"/>
                <a:ea typeface="+mn-ea"/>
                <a:cs typeface="+mn-cs"/>
              </a:rPr>
              <a:t> </a:t>
            </a:r>
            <a:endParaRPr kumimoji="0" lang="en-AU"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5825765" y="5803329"/>
            <a:ext cx="5552087" cy="954107"/>
          </a:xfrm>
          <a:prstGeom prst="rect">
            <a:avLst/>
          </a:prstGeom>
          <a:noFill/>
          <a:ln w="38100">
            <a:solidFill>
              <a:srgbClr val="FFC000"/>
            </a:solidFill>
          </a:ln>
        </p:spPr>
        <p:txBody>
          <a:bodyPr wrap="square" lIns="91440" tIns="45720" rIns="91440" bIns="45720" rtlCol="0" anchor="ctr">
            <a:spAutoFit/>
          </a:bodyPr>
          <a:lstStyle/>
          <a:p>
            <a:pPr algn="ctr">
              <a:defRPr/>
            </a:pPr>
            <a:r>
              <a:rPr lang="en-AU" sz="2800" dirty="0">
                <a:solidFill>
                  <a:srgbClr val="00B050"/>
                </a:solidFill>
                <a:latin typeface="Century Gothic"/>
              </a:rPr>
              <a:t>they were paid with land rather than money.</a:t>
            </a:r>
            <a:r>
              <a:rPr lang="en-AU" sz="2800" dirty="0">
                <a:solidFill>
                  <a:srgbClr val="0070C0"/>
                </a:solidFill>
                <a:latin typeface="Century Gothic"/>
              </a:rPr>
              <a:t> </a:t>
            </a:r>
            <a:endParaRPr kumimoji="0" lang="en-AU" sz="18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1526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p:bldP spid="24"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600" y="2926622"/>
            <a:ext cx="11611397" cy="1077218"/>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Rather than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build architecture for</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money in Medieval Europe</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,_____________. </a:t>
            </a:r>
          </a:p>
        </p:txBody>
      </p:sp>
      <p:sp>
        <p:nvSpPr>
          <p:cNvPr id="6" name="TextBox 5"/>
          <p:cNvSpPr txBox="1"/>
          <p:nvPr/>
        </p:nvSpPr>
        <p:spPr>
          <a:xfrm>
            <a:off x="251594" y="4122656"/>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Although</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life has a fast pace today, ________________.</a:t>
            </a: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07772" y="52137"/>
            <a:ext cx="674078" cy="674078"/>
          </a:xfrm>
          <a:prstGeom prst="rect">
            <a:avLst/>
          </a:prstGeom>
        </p:spPr>
      </p:pic>
      <p:sp>
        <p:nvSpPr>
          <p:cNvPr id="7" name="TextBox 6">
            <a:extLst>
              <a:ext uri="{FF2B5EF4-FFF2-40B4-BE49-F238E27FC236}">
                <a16:creationId xmlns:a16="http://schemas.microsoft.com/office/drawing/2014/main" id="{BB7F1038-118C-4078-9CCB-BC3AAFED35D8}"/>
              </a:ext>
            </a:extLst>
          </p:cNvPr>
          <p:cNvSpPr txBox="1"/>
          <p:nvPr/>
        </p:nvSpPr>
        <p:spPr>
          <a:xfrm>
            <a:off x="251594" y="4865200"/>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Rather than</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pay people with land today, _____________.</a:t>
            </a:r>
          </a:p>
        </p:txBody>
      </p:sp>
      <p:sp>
        <p:nvSpPr>
          <p:cNvPr id="8" name="TextBox 7">
            <a:extLst>
              <a:ext uri="{FF2B5EF4-FFF2-40B4-BE49-F238E27FC236}">
                <a16:creationId xmlns:a16="http://schemas.microsoft.com/office/drawing/2014/main" id="{CEF29379-86AC-4473-A4DC-7917A8059A2C}"/>
              </a:ext>
            </a:extLst>
          </p:cNvPr>
          <p:cNvSpPr txBox="1"/>
          <p:nvPr/>
        </p:nvSpPr>
        <p:spPr>
          <a:xfrm>
            <a:off x="251597" y="5625159"/>
            <a:ext cx="11611397" cy="1077218"/>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a:t>
            </a:r>
            <a:r>
              <a:rPr kumimoji="0" lang="en-AU"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Although </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in Medieval Europe didn’t travel</a:t>
            </a:r>
            <a:r>
              <a:rPr kumimoji="0" lang="en-AU" sz="3200" b="0" i="0" u="none" strike="noStrike" kern="1200" cap="none" spc="0" normalizeH="0" noProof="0" dirty="0">
                <a:ln>
                  <a:noFill/>
                </a:ln>
                <a:solidFill>
                  <a:prstClr val="black"/>
                </a:solidFill>
                <a:effectLst/>
                <a:uLnTx/>
                <a:uFillTx/>
                <a:latin typeface="Century Gothic" panose="020B0502020202020204" pitchFamily="34" charset="0"/>
                <a:ea typeface="+mn-ea"/>
                <a:cs typeface="+mn-cs"/>
              </a:rPr>
              <a:t> very much</a:t>
            </a:r>
            <a:r>
              <a:rPr kumimoji="0" lang="en-AU"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,_______________.  </a:t>
            </a:r>
          </a:p>
        </p:txBody>
      </p:sp>
      <p:sp>
        <p:nvSpPr>
          <p:cNvPr id="11" name="Rectangle 10">
            <a:extLst>
              <a:ext uri="{FF2B5EF4-FFF2-40B4-BE49-F238E27FC236}">
                <a16:creationId xmlns:a16="http://schemas.microsoft.com/office/drawing/2014/main" id="{1119E483-FA45-48BD-B189-563FBD86FBA1}"/>
              </a:ext>
            </a:extLst>
          </p:cNvPr>
          <p:cNvSpPr/>
          <p:nvPr/>
        </p:nvSpPr>
        <p:spPr>
          <a:xfrm>
            <a:off x="447189" y="518466"/>
            <a:ext cx="7819496" cy="1938992"/>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Decide what the subordinating conjunction is depicting.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Generate an independent clause that relates to the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pic>
        <p:nvPicPr>
          <p:cNvPr id="10" name="Picture 9">
            <a:extLst>
              <a:ext uri="{FF2B5EF4-FFF2-40B4-BE49-F238E27FC236}">
                <a16:creationId xmlns:a16="http://schemas.microsoft.com/office/drawing/2014/main" id="{6816D57D-9F2E-4DF1-97D0-57FDE94B3655}"/>
              </a:ext>
            </a:extLst>
          </p:cNvPr>
          <p:cNvPicPr>
            <a:picLocks noChangeAspect="1"/>
          </p:cNvPicPr>
          <p:nvPr/>
        </p:nvPicPr>
        <p:blipFill>
          <a:blip r:embed="rId3"/>
          <a:stretch>
            <a:fillRect/>
          </a:stretch>
        </p:blipFill>
        <p:spPr>
          <a:xfrm>
            <a:off x="8389993" y="748691"/>
            <a:ext cx="3354817" cy="2059115"/>
          </a:xfrm>
          <a:prstGeom prst="rect">
            <a:avLst/>
          </a:prstGeom>
        </p:spPr>
      </p:pic>
    </p:spTree>
    <p:extLst>
      <p:ext uri="{BB962C8B-B14F-4D97-AF65-F5344CB8AC3E}">
        <p14:creationId xmlns:p14="http://schemas.microsoft.com/office/powerpoint/2010/main" val="26298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To the Manor Born</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a:solidFill>
                  <a:prstClr val="white"/>
                </a:solidFill>
                <a:latin typeface="Century Gothic" panose="020B0502020202020204" pitchFamily="34" charset="0"/>
                <a:cs typeface="Segoe UI" panose="020B0502040204020203" pitchFamily="34" charset="0"/>
              </a:rPr>
              <a:t>3</a:t>
            </a:r>
            <a:endPar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lvl="0">
              <a:defRPr/>
            </a:pPr>
            <a:r>
              <a:rPr lang="en-AU" sz="2400" b="0">
                <a:solidFill>
                  <a:prstClr val="black"/>
                </a:solidFill>
                <a:latin typeface="Century Gothic" panose="020B0502020202020204" pitchFamily="34" charset="0"/>
                <a:ea typeface="Segoe UI Symbol" panose="020B0502040204020203" pitchFamily="34" charset="0"/>
              </a:rPr>
              <a:t>What are the differences between the lives of serfs and the lives of lords?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4107584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rival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636874" y="433210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5131575" y="433210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6512769" y="4346272"/>
            <a:ext cx="1547357" cy="1537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13C8192-1E18-4492-AF2A-DEDA5CD6889B}"/>
              </a:ext>
            </a:extLst>
          </p:cNvPr>
          <p:cNvSpPr/>
          <p:nvPr/>
        </p:nvSpPr>
        <p:spPr>
          <a:xfrm>
            <a:off x="5822172" y="433210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986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920001"/>
                </a:solidFill>
                <a:effectLst/>
                <a:uLnTx/>
                <a:uFillTx/>
                <a:latin typeface="Arial Rounded MT Bold"/>
                <a:ea typeface="+mn-ea"/>
                <a:cs typeface="Manjari" panose="02000503000000000000" pitchFamily="2" charset="0"/>
              </a:rPr>
              <a:t>rival</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 person or thing that tries to defeat or be more successful than another.</a:t>
            </a:r>
            <a:endParaRPr kumimoji="0" lang="en-AU"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2858435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rival</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rival</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rival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rival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3" name="Picture 2" descr="Where the 2021 AFL grand final will be won and lost — analysing Melbourne  Demons v the Western Bulldogs - ABC News">
            <a:extLst>
              <a:ext uri="{FF2B5EF4-FFF2-40B4-BE49-F238E27FC236}">
                <a16:creationId xmlns:a16="http://schemas.microsoft.com/office/drawing/2014/main" id="{C5E74B88-A317-482F-8181-80956819C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507" y="1838529"/>
            <a:ext cx="4768647" cy="3180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ow it all stacks up | Early Years Educator">
            <a:extLst>
              <a:ext uri="{FF2B5EF4-FFF2-40B4-BE49-F238E27FC236}">
                <a16:creationId xmlns:a16="http://schemas.microsoft.com/office/drawing/2014/main" id="{20831937-207E-4568-A54E-2064FDEFA0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6867" y="1742912"/>
            <a:ext cx="3394800" cy="334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797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13762"/>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rival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rival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Example or Non-Example?</a:t>
            </a:r>
          </a:p>
        </p:txBody>
      </p:sp>
      <p:pic>
        <p:nvPicPr>
          <p:cNvPr id="5122" name="Picture 2" descr="COVID-19: Is it safe to hug a friend or loved one? | CTV News">
            <a:extLst>
              <a:ext uri="{FF2B5EF4-FFF2-40B4-BE49-F238E27FC236}">
                <a16:creationId xmlns:a16="http://schemas.microsoft.com/office/drawing/2014/main" id="{2475C73D-4BFD-441B-8E88-C111F35AEB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021" t="7698"/>
          <a:stretch/>
        </p:blipFill>
        <p:spPr bwMode="auto">
          <a:xfrm>
            <a:off x="4067386" y="2347274"/>
            <a:ext cx="4057227" cy="319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41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cs typeface="Segoe UI" panose="020B0502040204020203" pitchFamily="34" charset="0"/>
              </a:rPr>
              <a:t>Welcome to the Middle Ages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6000">
                <a:solidFill>
                  <a:prstClr val="black"/>
                </a:solidFill>
                <a:latin typeface="Arial Rounded MT Bold" panose="020F0704030504030204" pitchFamily="34" charset="77"/>
                <a:cs typeface="Segoe UI" panose="020B0502040204020203" pitchFamily="34" charset="0"/>
              </a:rPr>
              <a:t>Part 1.(A)</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a:t>
            </a:r>
          </a:p>
        </p:txBody>
      </p:sp>
      <p:sp>
        <p:nvSpPr>
          <p:cNvPr id="5" name="Title 1">
            <a:extLst>
              <a:ext uri="{FF2B5EF4-FFF2-40B4-BE49-F238E27FC236}">
                <a16:creationId xmlns:a16="http://schemas.microsoft.com/office/drawing/2014/main" id="{46ACA3B1-3F03-4DBA-B3D3-1638CED06E96}"/>
              </a:ext>
            </a:extLst>
          </p:cNvPr>
          <p:cNvSpPr txBox="1">
            <a:spLocks/>
          </p:cNvSpPr>
          <p:nvPr/>
        </p:nvSpPr>
        <p:spPr>
          <a:xfrm>
            <a:off x="1657351" y="5211735"/>
            <a:ext cx="8848724"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400" b="0" u="sng">
                <a:solidFill>
                  <a:schemeClr val="tx1"/>
                </a:solidFill>
                <a:latin typeface="Century Gothic" panose="020B0502020202020204" pitchFamily="34" charset="0"/>
                <a:ea typeface="Segoe UI Symbol" panose="020B0502040204020203" pitchFamily="34" charset="0"/>
              </a:rPr>
              <a:t>The Big Question:</a:t>
            </a:r>
          </a:p>
          <a:p>
            <a:endParaRPr lang="en-US" sz="2400" b="0">
              <a:solidFill>
                <a:schemeClr val="tx1"/>
              </a:solidFill>
              <a:latin typeface="Century Gothic" panose="020B0502020202020204" pitchFamily="34" charset="0"/>
              <a:ea typeface="Segoe UI Symbol" panose="020B0502040204020203" pitchFamily="34" charset="0"/>
            </a:endParaRPr>
          </a:p>
          <a:p>
            <a:r>
              <a:rPr lang="en-AU" sz="2400" b="0">
                <a:solidFill>
                  <a:schemeClr val="tx1"/>
                </a:solidFill>
                <a:latin typeface="Century Gothic" panose="020B0502020202020204" pitchFamily="34" charset="0"/>
                <a:ea typeface="Segoe UI Symbol" panose="020B0502040204020203" pitchFamily="34" charset="0"/>
              </a:rPr>
              <a:t>What happened when the Roman Empire broke apart into the eastern and western parts? </a:t>
            </a:r>
          </a:p>
          <a:p>
            <a:endParaRPr lang="en-US" sz="2400">
              <a:latin typeface="Century Gothic" panose="020B0502020202020204" pitchFamily="34" charset="0"/>
              <a:ea typeface="Segoe UI Symbol" panose="020B0502040204020203" pitchFamily="34" charset="0"/>
            </a:endParaRPr>
          </a:p>
        </p:txBody>
      </p:sp>
    </p:spTree>
    <p:extLst>
      <p:ext uri="{BB962C8B-B14F-4D97-AF65-F5344CB8AC3E}">
        <p14:creationId xmlns:p14="http://schemas.microsoft.com/office/powerpoint/2010/main" val="1703689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987925"/>
            <a:ext cx="1073070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She competed with her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rival</a:t>
            </a:r>
            <a:r>
              <a:rPr kumimoji="0" lang="en-AU"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for a prize.</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049738"/>
            <a:ext cx="1108648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teams playing in the grand final had been long term </a:t>
            </a:r>
            <a:r>
              <a:rPr lang="en-AU" sz="3600" dirty="0">
                <a:solidFill>
                  <a:srgbClr val="FF0000"/>
                </a:solidFill>
                <a:latin typeface="Century Gothic"/>
                <a:cs typeface="Manjari" panose="02000503000000000000" pitchFamily="2" charset="0"/>
              </a:rPr>
              <a:t>rivals</a:t>
            </a:r>
            <a:r>
              <a:rPr lang="en-AU" sz="3600" dirty="0">
                <a:solidFill>
                  <a:srgbClr val="003A47"/>
                </a:solidFill>
                <a:latin typeface="Century Gothic"/>
                <a:cs typeface="Manjari" panose="02000503000000000000" pitchFamily="2" charset="0"/>
              </a:rPr>
              <a:t>.</a:t>
            </a: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Jack and his </a:t>
            </a:r>
            <a:r>
              <a:rPr lang="en-AU" sz="3600" dirty="0">
                <a:solidFill>
                  <a:srgbClr val="FF0000"/>
                </a:solidFill>
                <a:latin typeface="Century Gothic"/>
                <a:cs typeface="Manjari" panose="02000503000000000000" pitchFamily="2" charset="0"/>
              </a:rPr>
              <a:t>rival</a:t>
            </a:r>
            <a:r>
              <a:rPr lang="en-AU" sz="3600" dirty="0">
                <a:solidFill>
                  <a:srgbClr val="003A47"/>
                </a:solidFill>
                <a:latin typeface="Century Gothic"/>
                <a:cs typeface="Manjari" panose="02000503000000000000" pitchFamily="2" charset="0"/>
              </a:rPr>
              <a:t>, Tim, always compete in the school's spelling bee.</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1770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rival?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u="dotted" dirty="0">
                <a:solidFill>
                  <a:srgbClr val="000000"/>
                </a:solidFill>
                <a:latin typeface="Century Gothic"/>
              </a:rPr>
              <a:t>rival</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6146" name="Picture 2" descr="Play Nice vs. Be Kind: A small change in the words we use can make the  biggest difference - Marion &amp; Polk Early Learning Hub, Inc.">
            <a:extLst>
              <a:ext uri="{FF2B5EF4-FFF2-40B4-BE49-F238E27FC236}">
                <a16:creationId xmlns:a16="http://schemas.microsoft.com/office/drawing/2014/main" id="{7F74E5A3-DAC2-4F11-BF9F-05F505C88B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482" y="3858751"/>
            <a:ext cx="3007151" cy="200574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est Coast Fever call on fans as they prepare to takle Super Netball rivals  Melbourne Vixens at RAC Arena | The West Australian">
            <a:extLst>
              <a:ext uri="{FF2B5EF4-FFF2-40B4-BE49-F238E27FC236}">
                <a16:creationId xmlns:a16="http://schemas.microsoft.com/office/drawing/2014/main" id="{041B43F0-79EF-4FEB-829C-650088FB1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4306" y="3965830"/>
            <a:ext cx="3372632" cy="18986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cripps Spelling Bee 2018: Meet Chicago's Spellers | Chicago, IL Patch">
            <a:extLst>
              <a:ext uri="{FF2B5EF4-FFF2-40B4-BE49-F238E27FC236}">
                <a16:creationId xmlns:a16="http://schemas.microsoft.com/office/drawing/2014/main" id="{79416A1D-0711-4948-9D67-073B30E821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0684" y="887694"/>
            <a:ext cx="2831949" cy="21258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Friends, not rivals. Stop the sibling rivalry this summer with 5 strategies">
            <a:extLst>
              <a:ext uri="{FF2B5EF4-FFF2-40B4-BE49-F238E27FC236}">
                <a16:creationId xmlns:a16="http://schemas.microsoft.com/office/drawing/2014/main" id="{BCBBDD2C-4647-4323-8A8C-6F8A568A6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586" y="878075"/>
            <a:ext cx="3242072" cy="215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rival</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a:t>
            </a:r>
            <a:r>
              <a:rPr lang="en-AU" sz="1200" u="dotted" dirty="0">
                <a:solidFill>
                  <a:srgbClr val="000000"/>
                </a:solidFill>
                <a:latin typeface="Century Gothic"/>
              </a:rPr>
              <a:t>rival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On a Friday a</a:t>
            </a:r>
            <a:r>
              <a:rPr lang="en-AU" sz="2800" dirty="0" err="1">
                <a:solidFill>
                  <a:srgbClr val="003A47"/>
                </a:solidFill>
                <a:latin typeface="Century Gothic"/>
                <a:cs typeface="Manjari" panose="02000503000000000000" pitchFamily="2" charset="0"/>
              </a:rPr>
              <a:t>fternoon</a:t>
            </a:r>
            <a:r>
              <a:rPr lang="en-AU" sz="2800" dirty="0">
                <a:solidFill>
                  <a:srgbClr val="003A47"/>
                </a:solidFill>
                <a:latin typeface="Century Gothic"/>
                <a:cs typeface="Manjari" panose="02000503000000000000" pitchFamily="2" charset="0"/>
              </a:rPr>
              <a:t>, I took the dog for a walk to the </a:t>
            </a:r>
            <a:r>
              <a:rPr lang="en-AU" sz="2800" dirty="0">
                <a:solidFill>
                  <a:srgbClr val="FF0000"/>
                </a:solidFill>
                <a:latin typeface="Century Gothic"/>
                <a:cs typeface="Manjari" panose="02000503000000000000" pitchFamily="2" charset="0"/>
              </a:rPr>
              <a:t>rival</a:t>
            </a:r>
            <a:r>
              <a:rPr lang="en-AU" sz="2800" dirty="0">
                <a:solidFill>
                  <a:srgbClr val="003A47"/>
                </a:solidFill>
                <a:latin typeface="Century Gothic"/>
                <a:cs typeface="Manjari" panose="02000503000000000000" pitchFamily="2" charset="0"/>
              </a:rPr>
              <a:t> dog park.</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Lisa and her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rival</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Amy, always try to get the highest grades in their class.</a:t>
            </a:r>
            <a:endParaRPr kumimoji="0" lang="en-AU"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The two teams were fierce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rivals</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always trying to win the baseball championship.</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68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5741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Noun </a:t>
            </a:r>
            <a:r>
              <a:rPr lang="en-AU" altLang="en-US" sz="4000" dirty="0">
                <a:solidFill>
                  <a:srgbClr val="000000"/>
                </a:solidFill>
              </a:rPr>
              <a:t>a person whom one tries to be better than</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05551" y="3270121"/>
            <a:ext cx="42336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ri</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val</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competitor, opposition</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756433" y="218726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rival</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6655324" y="3568601"/>
            <a:ext cx="39215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from 1570s, meaning "one who is in pursuit of the same object as another;</a:t>
            </a:r>
          </a:p>
        </p:txBody>
      </p:sp>
      <p:sp>
        <p:nvSpPr>
          <p:cNvPr id="21" name="Arrow: Down 20">
            <a:extLst>
              <a:ext uri="{FF2B5EF4-FFF2-40B4-BE49-F238E27FC236}">
                <a16:creationId xmlns:a16="http://schemas.microsoft.com/office/drawing/2014/main" id="{F39D9390-E0F0-4952-BAD5-29F5DBD5EE91}"/>
              </a:ext>
            </a:extLst>
          </p:cNvPr>
          <p:cNvSpPr/>
          <p:nvPr/>
        </p:nvSpPr>
        <p:spPr>
          <a:xfrm>
            <a:off x="8316779" y="309621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rival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0F89437A-E1B4-48A1-B9A4-436414E6955C}"/>
              </a:ext>
            </a:extLst>
          </p:cNvPr>
          <p:cNvPicPr>
            <a:picLocks noChangeAspect="1"/>
          </p:cNvPicPr>
          <p:nvPr/>
        </p:nvPicPr>
        <p:blipFill>
          <a:blip r:embed="rId5"/>
          <a:stretch>
            <a:fillRect/>
          </a:stretch>
        </p:blipFill>
        <p:spPr>
          <a:xfrm>
            <a:off x="883683" y="1001642"/>
            <a:ext cx="3323120" cy="2207085"/>
          </a:xfrm>
          <a:prstGeom prst="rect">
            <a:avLst/>
          </a:prstGeom>
        </p:spPr>
      </p:pic>
    </p:spTree>
    <p:extLst>
      <p:ext uri="{BB962C8B-B14F-4D97-AF65-F5344CB8AC3E}">
        <p14:creationId xmlns:p14="http://schemas.microsoft.com/office/powerpoint/2010/main" val="422360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dirty="0">
                <a:solidFill>
                  <a:schemeClr val="bg1"/>
                </a:solidFill>
                <a:latin typeface="Century Gothic" panose="020B0502020202020204" pitchFamily="34" charset="0"/>
                <a:cs typeface="Segoe UI" panose="020B0502040204020203" pitchFamily="34" charset="0"/>
              </a:rPr>
              <a:t>APK</a:t>
            </a:r>
          </a:p>
        </p:txBody>
      </p:sp>
      <p:sp>
        <p:nvSpPr>
          <p:cNvPr id="7" name="Text Placeholder 1">
            <a:extLst>
              <a:ext uri="{FF2B5EF4-FFF2-40B4-BE49-F238E27FC236}">
                <a16:creationId xmlns:a16="http://schemas.microsoft.com/office/drawing/2014/main" id="{6A18B826-DF32-4F29-99A0-9F7BEC2ADE30}"/>
              </a:ext>
            </a:extLst>
          </p:cNvPr>
          <p:cNvSpPr txBox="1">
            <a:spLocks/>
          </p:cNvSpPr>
          <p:nvPr/>
        </p:nvSpPr>
        <p:spPr>
          <a:xfrm>
            <a:off x="10212636" y="10916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latin typeface="Century Gothic" panose="020B0502020202020204" pitchFamily="34" charset="0"/>
              </a:rPr>
              <a:t>Who had the most power in feudal society?</a:t>
            </a:r>
          </a:p>
        </p:txBody>
      </p:sp>
      <p:pic>
        <p:nvPicPr>
          <p:cNvPr id="8" name="Picture Placeholder 12">
            <a:extLst>
              <a:ext uri="{FF2B5EF4-FFF2-40B4-BE49-F238E27FC236}">
                <a16:creationId xmlns:a16="http://schemas.microsoft.com/office/drawing/2014/main" id="{132F8980-006F-4A9F-944B-8ED17CB75A61}"/>
              </a:ext>
            </a:extLst>
          </p:cNvPr>
          <p:cNvPicPr>
            <a:picLocks noChangeAspect="1"/>
          </p:cNvPicPr>
          <p:nvPr/>
        </p:nvPicPr>
        <p:blipFill>
          <a:blip r:embed="rId2" cstate="print">
            <a:extLst>
              <a:ext uri="{28A0092B-C50C-407E-A947-70E740481C1C}">
                <a14:useLocalDpi xmlns:a14="http://schemas.microsoft.com/office/drawing/2010/main" val="0"/>
              </a:ext>
            </a:extLst>
          </a:blip>
          <a:srcRect t="110" b="110"/>
          <a:stretch>
            <a:fillRect/>
          </a:stretch>
        </p:blipFill>
        <p:spPr>
          <a:xfrm>
            <a:off x="9602668" y="142514"/>
            <a:ext cx="468000" cy="468000"/>
          </a:xfrm>
          <a:prstGeom prst="rect">
            <a:avLst/>
          </a:prstGeom>
        </p:spPr>
      </p:pic>
      <p:sp>
        <p:nvSpPr>
          <p:cNvPr id="9" name="Text Placeholder 1">
            <a:extLst>
              <a:ext uri="{FF2B5EF4-FFF2-40B4-BE49-F238E27FC236}">
                <a16:creationId xmlns:a16="http://schemas.microsoft.com/office/drawing/2014/main" id="{0D6201A9-6919-4BD1-B789-6AE19C11118A}"/>
              </a:ext>
            </a:extLst>
          </p:cNvPr>
          <p:cNvSpPr txBox="1">
            <a:spLocks/>
          </p:cNvSpPr>
          <p:nvPr/>
        </p:nvSpPr>
        <p:spPr>
          <a:xfrm>
            <a:off x="10226254" y="899699"/>
            <a:ext cx="1979364"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a:solidFill>
                  <a:schemeClr val="tx1"/>
                </a:solidFill>
                <a:latin typeface="Century Gothic" panose="020B0502020202020204" pitchFamily="34" charset="0"/>
              </a:rPr>
              <a:t>The </a:t>
            </a:r>
            <a:r>
              <a:rPr lang="en-AU" sz="1200" u="sng">
                <a:solidFill>
                  <a:schemeClr val="tx1"/>
                </a:solidFill>
                <a:latin typeface="Century Gothic" panose="020B0502020202020204" pitchFamily="34" charset="0"/>
              </a:rPr>
              <a:t>	</a:t>
            </a:r>
            <a:r>
              <a:rPr lang="en-AU" sz="1200">
                <a:solidFill>
                  <a:schemeClr val="tx1"/>
                </a:solidFill>
                <a:latin typeface="Century Gothic" panose="020B0502020202020204" pitchFamily="34" charset="0"/>
              </a:rPr>
              <a:t> had the most power in feudal society.</a:t>
            </a:r>
            <a:endParaRPr lang="en-AU" sz="1200" b="1">
              <a:solidFill>
                <a:schemeClr val="tx1"/>
              </a:solidFill>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F5F8DD7C-3322-4645-8186-BB3D6BA5E151}"/>
              </a:ext>
            </a:extLst>
          </p:cNvPr>
          <p:cNvPicPr>
            <a:picLocks noChangeAspect="1"/>
          </p:cNvPicPr>
          <p:nvPr/>
        </p:nvPicPr>
        <p:blipFill>
          <a:blip r:embed="rId3"/>
          <a:stretch>
            <a:fillRect/>
          </a:stretch>
        </p:blipFill>
        <p:spPr>
          <a:xfrm>
            <a:off x="9602668" y="934302"/>
            <a:ext cx="468000" cy="468000"/>
          </a:xfrm>
          <a:prstGeom prst="rect">
            <a:avLst/>
          </a:prstGeom>
        </p:spPr>
      </p:pic>
      <p:sp>
        <p:nvSpPr>
          <p:cNvPr id="18" name="Text Placeholder 1">
            <a:extLst>
              <a:ext uri="{FF2B5EF4-FFF2-40B4-BE49-F238E27FC236}">
                <a16:creationId xmlns:a16="http://schemas.microsoft.com/office/drawing/2014/main" id="{2BA19B7B-EAB5-4613-965C-913BE89315A0}"/>
              </a:ext>
            </a:extLst>
          </p:cNvPr>
          <p:cNvSpPr txBox="1">
            <a:spLocks/>
          </p:cNvSpPr>
          <p:nvPr/>
        </p:nvSpPr>
        <p:spPr>
          <a:xfrm>
            <a:off x="10212636" y="881633"/>
            <a:ext cx="1979364" cy="80859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solidFill>
                  <a:schemeClr val="tx1"/>
                </a:solidFill>
                <a:latin typeface="Century Gothic" panose="020B0502020202020204" pitchFamily="34" charset="0"/>
              </a:rPr>
              <a:t>The </a:t>
            </a:r>
            <a:r>
              <a:rPr lang="en-AU" sz="1200" b="1" dirty="0">
                <a:solidFill>
                  <a:schemeClr val="tx1"/>
                </a:solidFill>
                <a:latin typeface="Century Gothic" panose="020B0502020202020204" pitchFamily="34" charset="0"/>
              </a:rPr>
              <a:t>King </a:t>
            </a:r>
            <a:r>
              <a:rPr lang="en-AU" sz="1200" dirty="0">
                <a:solidFill>
                  <a:schemeClr val="tx1"/>
                </a:solidFill>
                <a:latin typeface="Century Gothic" panose="020B0502020202020204" pitchFamily="34" charset="0"/>
              </a:rPr>
              <a:t>had the most power in feudal society.</a:t>
            </a:r>
          </a:p>
          <a:p>
            <a:endParaRPr lang="en-AU" sz="1200" b="1" dirty="0">
              <a:solidFill>
                <a:schemeClr val="tx1"/>
              </a:solidFill>
              <a:latin typeface="Century Gothic" panose="020B0502020202020204" pitchFamily="34" charset="0"/>
            </a:endParaRPr>
          </a:p>
        </p:txBody>
      </p:sp>
      <p:pic>
        <p:nvPicPr>
          <p:cNvPr id="11" name="Picture 10">
            <a:extLst>
              <a:ext uri="{FF2B5EF4-FFF2-40B4-BE49-F238E27FC236}">
                <a16:creationId xmlns:a16="http://schemas.microsoft.com/office/drawing/2014/main" id="{AB069EA8-81B6-4C57-9F3C-32E5FACC0E8D}"/>
              </a:ext>
            </a:extLst>
          </p:cNvPr>
          <p:cNvPicPr>
            <a:picLocks noChangeAspect="1"/>
          </p:cNvPicPr>
          <p:nvPr/>
        </p:nvPicPr>
        <p:blipFill rotWithShape="1">
          <a:blip r:embed="rId4"/>
          <a:srcRect t="2818" b="10172"/>
          <a:stretch/>
        </p:blipFill>
        <p:spPr>
          <a:xfrm>
            <a:off x="3241758" y="-49999"/>
            <a:ext cx="5856177" cy="6868904"/>
          </a:xfrm>
          <a:prstGeom prst="rect">
            <a:avLst/>
          </a:prstGeom>
        </p:spPr>
      </p:pic>
      <p:sp>
        <p:nvSpPr>
          <p:cNvPr id="12" name="TextBox 11">
            <a:extLst>
              <a:ext uri="{FF2B5EF4-FFF2-40B4-BE49-F238E27FC236}">
                <a16:creationId xmlns:a16="http://schemas.microsoft.com/office/drawing/2014/main" id="{AA3A2A26-8D24-49CD-BE07-38D2BB73E4E6}"/>
              </a:ext>
            </a:extLst>
          </p:cNvPr>
          <p:cNvSpPr txBox="1"/>
          <p:nvPr/>
        </p:nvSpPr>
        <p:spPr>
          <a:xfrm>
            <a:off x="101015" y="1908670"/>
            <a:ext cx="3023281" cy="3716851"/>
          </a:xfrm>
          <a:prstGeom prst="rect">
            <a:avLst/>
          </a:prstGeom>
          <a:noFill/>
          <a:ln>
            <a:solidFill>
              <a:schemeClr val="tx1"/>
            </a:solidFill>
          </a:ln>
        </p:spPr>
        <p:txBody>
          <a:bodyPr wrap="square" rtlCol="0">
            <a:spAutoFit/>
          </a:bodyPr>
          <a:lstStyle/>
          <a:p>
            <a:pPr>
              <a:lnSpc>
                <a:spcPct val="120000"/>
              </a:lnSpc>
            </a:pPr>
            <a:r>
              <a:rPr lang="en-AU" b="1" dirty="0">
                <a:latin typeface="Century Gothic" panose="020B0502020202020204" pitchFamily="34" charset="0"/>
              </a:rPr>
              <a:t>Medieval Feudal Society</a:t>
            </a:r>
          </a:p>
          <a:p>
            <a:pPr>
              <a:lnSpc>
                <a:spcPct val="120000"/>
              </a:lnSpc>
            </a:pPr>
            <a:endParaRPr lang="en-AU" dirty="0">
              <a:latin typeface="Century Gothic" panose="020B0502020202020204" pitchFamily="34" charset="0"/>
            </a:endParaRPr>
          </a:p>
          <a:p>
            <a:pPr>
              <a:lnSpc>
                <a:spcPct val="120000"/>
              </a:lnSpc>
            </a:pPr>
            <a:r>
              <a:rPr lang="en-AU" dirty="0">
                <a:latin typeface="Century Gothic" panose="020B0502020202020204" pitchFamily="34" charset="0"/>
              </a:rPr>
              <a:t>Although this diagram does not include every aspect of medieval feudal society, it does show the people with the most power at the top, and the people with the least power at the bottom. </a:t>
            </a:r>
          </a:p>
        </p:txBody>
      </p:sp>
    </p:spTree>
    <p:extLst>
      <p:ext uri="{BB962C8B-B14F-4D97-AF65-F5344CB8AC3E}">
        <p14:creationId xmlns:p14="http://schemas.microsoft.com/office/powerpoint/2010/main" val="7188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a:latin typeface="Century Gothic" panose="020B0502020202020204" pitchFamily="34" charset="0"/>
              </a:rPr>
              <a:t>I can describe differences between the lives of serfs and the lives of lords.</a:t>
            </a:r>
          </a:p>
        </p:txBody>
      </p:sp>
    </p:spTree>
    <p:extLst>
      <p:ext uri="{BB962C8B-B14F-4D97-AF65-F5344CB8AC3E}">
        <p14:creationId xmlns:p14="http://schemas.microsoft.com/office/powerpoint/2010/main" val="1375252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18563" y="1241388"/>
            <a:ext cx="5688537" cy="5078313"/>
          </a:xfrm>
          <a:prstGeom prst="rect">
            <a:avLst/>
          </a:prstGeom>
          <a:noFill/>
          <a:ln>
            <a:solidFill>
              <a:schemeClr val="tx1"/>
            </a:solidFill>
          </a:ln>
        </p:spPr>
        <p:txBody>
          <a:bodyPr wrap="square" rtlCol="0">
            <a:spAutoFit/>
          </a:bodyPr>
          <a:lstStyle/>
          <a:p>
            <a:pPr lvl="0">
              <a:lnSpc>
                <a:spcPct val="120000"/>
              </a:lnSpc>
              <a:defRPr/>
            </a:pPr>
            <a:r>
              <a:rPr lang="en-AU">
                <a:solidFill>
                  <a:srgbClr val="000000"/>
                </a:solidFill>
                <a:latin typeface="Century Gothic" panose="020B0502020202020204" pitchFamily="34" charset="0"/>
              </a:rPr>
              <a:t>If you lived during the Middle Ages, your life followed one of a few set paths. If you were the child of a king and a queen or a </a:t>
            </a:r>
            <a:r>
              <a:rPr lang="en-AU" b="1">
                <a:solidFill>
                  <a:srgbClr val="000000"/>
                </a:solidFill>
                <a:latin typeface="Century Gothic" panose="020B0502020202020204" pitchFamily="34" charset="0"/>
              </a:rPr>
              <a:t>lord</a:t>
            </a:r>
            <a:r>
              <a:rPr lang="en-AU">
                <a:solidFill>
                  <a:srgbClr val="000000"/>
                </a:solidFill>
                <a:latin typeface="Century Gothic" panose="020B0502020202020204" pitchFamily="34" charset="0"/>
              </a:rPr>
              <a:t> and a </a:t>
            </a:r>
            <a:r>
              <a:rPr lang="en-AU" b="1">
                <a:solidFill>
                  <a:srgbClr val="000000"/>
                </a:solidFill>
                <a:latin typeface="Century Gothic" panose="020B0502020202020204" pitchFamily="34" charset="0"/>
              </a:rPr>
              <a:t>lady</a:t>
            </a:r>
            <a:r>
              <a:rPr lang="en-AU">
                <a:solidFill>
                  <a:srgbClr val="000000"/>
                </a:solidFill>
                <a:latin typeface="Century Gothic" panose="020B0502020202020204" pitchFamily="34" charset="0"/>
              </a:rPr>
              <a:t>, you lived a </a:t>
            </a:r>
            <a:r>
              <a:rPr lang="en-AU" b="1">
                <a:solidFill>
                  <a:srgbClr val="000000"/>
                </a:solidFill>
                <a:latin typeface="Century Gothic" panose="020B0502020202020204" pitchFamily="34" charset="0"/>
              </a:rPr>
              <a:t>privileged</a:t>
            </a:r>
            <a:r>
              <a:rPr lang="en-AU">
                <a:solidFill>
                  <a:srgbClr val="000000"/>
                </a:solidFill>
                <a:latin typeface="Century Gothic" panose="020B0502020202020204" pitchFamily="34" charset="0"/>
              </a:rPr>
              <a:t> life. You had enough food to eat and clothes to wear. You lived in a relatively nice house. You had servants, too. You may have been one of the few who learned to read and write. You even learned to ride a horse. If you were a boy, you learned to become a skilled swordsman. Privileged girls may have learned to embroider, to dance, and to play a musical instrument. Occasionally girls, too, learned to read. As a privileged child, you likely grew up to become a king or a queen, or a lord or a lady, yourself.</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were some of the things privileged boys and girls learned to do</a:t>
            </a:r>
            <a:r>
              <a:rPr kumimoji="0" lang="en-AU" sz="1200" b="0" i="0" u="none" strike="noStrike" kern="1200" cap="none" spc="0" normalizeH="0" noProof="0">
                <a:ln>
                  <a:noFill/>
                </a:ln>
                <a:solidFill>
                  <a:srgbClr val="FFFFFF"/>
                </a:solidFill>
                <a:effectLst/>
                <a:uLnTx/>
                <a:uFillTx/>
                <a:latin typeface="Century Gothic" panose="020B0502020202020204" pitchFamily="34" charset="0"/>
                <a:ea typeface="+mn-ea"/>
                <a:cs typeface="+mn-cs"/>
              </a:rPr>
              <a: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51191"/>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Privileged</a:t>
            </a:r>
            <a:r>
              <a:rPr kumimoji="0" lang="en-AU" sz="12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boys and girls learned to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74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51191"/>
            <a:ext cx="2213802" cy="20099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Privileged boys and girls both learned </a:t>
            </a:r>
            <a:r>
              <a:rPr lang="en-AU" sz="1200" b="1" dirty="0">
                <a:solidFill>
                  <a:srgbClr val="000000"/>
                </a:solidFill>
                <a:latin typeface="Century Gothic" panose="020B0502020202020204" pitchFamily="34" charset="0"/>
              </a:rPr>
              <a:t>to ride horses. Some privileged boys and girls also learned to read and write. Privileged boys also learned to become swordsmen, while girls learned instead to embroider, dance, and play an instrument.</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7" name="Picture 6"/>
          <p:cNvPicPr>
            <a:picLocks noChangeAspect="1"/>
          </p:cNvPicPr>
          <p:nvPr/>
        </p:nvPicPr>
        <p:blipFill>
          <a:blip r:embed="rId6"/>
          <a:stretch>
            <a:fillRect/>
          </a:stretch>
        </p:blipFill>
        <p:spPr>
          <a:xfrm>
            <a:off x="6263177" y="1241387"/>
            <a:ext cx="2995123" cy="4790035"/>
          </a:xfrm>
          <a:prstGeom prst="rect">
            <a:avLst/>
          </a:prstGeom>
        </p:spPr>
      </p:pic>
      <p:sp>
        <p:nvSpPr>
          <p:cNvPr id="15" name="Rectangle 14">
            <a:extLst>
              <a:ext uri="{FF2B5EF4-FFF2-40B4-BE49-F238E27FC236}">
                <a16:creationId xmlns:a16="http://schemas.microsoft.com/office/drawing/2014/main" id="{1573D505-B839-4EBB-8E59-DCD7AF35A05A}"/>
              </a:ext>
            </a:extLst>
          </p:cNvPr>
          <p:cNvSpPr/>
          <p:nvPr/>
        </p:nvSpPr>
        <p:spPr>
          <a:xfrm>
            <a:off x="9514377" y="4106458"/>
            <a:ext cx="2547366" cy="2554545"/>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lord </a:t>
            </a:r>
            <a:r>
              <a:rPr lang="en-AU" sz="1400" dirty="0">
                <a:latin typeface="Century Gothic" panose="020B0502020202020204" pitchFamily="34" charset="0"/>
                <a:ea typeface="Segoe UI Symbol" panose="020B0502040204020203" pitchFamily="34" charset="0"/>
                <a:cs typeface="Times" charset="0"/>
              </a:rPr>
              <a:t>(noun) a man in the upper class who ruled over a large area of land.</a:t>
            </a:r>
          </a:p>
          <a:p>
            <a:pPr>
              <a:spcAft>
                <a:spcPts val="800"/>
              </a:spcAft>
            </a:pPr>
            <a:r>
              <a:rPr lang="en-AU" sz="1400" b="1" dirty="0">
                <a:latin typeface="Century Gothic" panose="020B0502020202020204" pitchFamily="34" charset="0"/>
                <a:ea typeface="Segoe UI Symbol" panose="020B0502040204020203" pitchFamily="34" charset="0"/>
                <a:cs typeface="Times" charset="0"/>
              </a:rPr>
              <a:t>lady </a:t>
            </a:r>
            <a:r>
              <a:rPr lang="en-AU" sz="1400" dirty="0">
                <a:latin typeface="Century Gothic" panose="020B0502020202020204" pitchFamily="34" charset="0"/>
                <a:ea typeface="Segoe UI Symbol" panose="020B0502040204020203" pitchFamily="34" charset="0"/>
                <a:cs typeface="Times" charset="0"/>
              </a:rPr>
              <a:t>(noun) a female member of the nobility.</a:t>
            </a:r>
          </a:p>
          <a:p>
            <a:pPr>
              <a:spcAft>
                <a:spcPts val="800"/>
              </a:spcAft>
            </a:pPr>
            <a:r>
              <a:rPr lang="en-AU" sz="1400" b="1" dirty="0">
                <a:latin typeface="Century Gothic" panose="020B0502020202020204" pitchFamily="34" charset="0"/>
                <a:ea typeface="Segoe UI Symbol" panose="020B0502040204020203" pitchFamily="34" charset="0"/>
                <a:cs typeface="Times" charset="0"/>
              </a:rPr>
              <a:t>privileged </a:t>
            </a:r>
            <a:r>
              <a:rPr lang="en-AU" sz="1400" dirty="0">
                <a:latin typeface="Century Gothic" panose="020B0502020202020204" pitchFamily="34" charset="0"/>
                <a:ea typeface="Segoe UI Symbol" panose="020B0502040204020203" pitchFamily="34" charset="0"/>
                <a:cs typeface="Times" charset="0"/>
              </a:rPr>
              <a:t>(adjective) having more advantages, opportunities, or rights than most people.</a:t>
            </a:r>
            <a:endParaRPr lang="en-GB" sz="1400" dirty="0">
              <a:latin typeface="Century Gothic" panose="020B0502020202020204" pitchFamily="34" charset="0"/>
              <a:ea typeface="Segoe UI Symbol" panose="020B0502040204020203" pitchFamily="34" charset="0"/>
              <a:cs typeface="Times" charset="0"/>
            </a:endParaRPr>
          </a:p>
        </p:txBody>
      </p:sp>
      <p:pic>
        <p:nvPicPr>
          <p:cNvPr id="16" name="Picture 15">
            <a:extLst>
              <a:ext uri="{FF2B5EF4-FFF2-40B4-BE49-F238E27FC236}">
                <a16:creationId xmlns:a16="http://schemas.microsoft.com/office/drawing/2014/main" id="{BA576668-D447-40C8-A8EF-F89D8B5B455B}"/>
              </a:ext>
            </a:extLst>
          </p:cNvPr>
          <p:cNvPicPr>
            <a:picLocks noChangeAspect="1"/>
          </p:cNvPicPr>
          <p:nvPr/>
        </p:nvPicPr>
        <p:blipFill>
          <a:blip r:embed="rId7"/>
          <a:stretch>
            <a:fillRect/>
          </a:stretch>
        </p:blipFill>
        <p:spPr>
          <a:xfrm>
            <a:off x="2446871" y="5799754"/>
            <a:ext cx="463336" cy="463336"/>
          </a:xfrm>
          <a:prstGeom prst="rect">
            <a:avLst/>
          </a:prstGeom>
        </p:spPr>
      </p:pic>
    </p:spTree>
    <p:extLst>
      <p:ext uri="{BB962C8B-B14F-4D97-AF65-F5344CB8AC3E}">
        <p14:creationId xmlns:p14="http://schemas.microsoft.com/office/powerpoint/2010/main" val="385107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25951" y="758195"/>
            <a:ext cx="9085119" cy="1722459"/>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But most people in the Middle Ages were not privileged. In the early Middle Ages, nearly everyone in Europe worked on the land. Most farmworkers were called serfs. Serfs grew the food and </a:t>
            </a:r>
            <a:r>
              <a:rPr lang="en-AU" b="1" dirty="0">
                <a:solidFill>
                  <a:srgbClr val="000000"/>
                </a:solidFill>
                <a:latin typeface="Century Gothic" panose="020B0502020202020204" pitchFamily="34" charset="0"/>
              </a:rPr>
              <a:t>tended</a:t>
            </a:r>
            <a:r>
              <a:rPr lang="en-AU" dirty="0">
                <a:solidFill>
                  <a:srgbClr val="000000"/>
                </a:solidFill>
                <a:latin typeface="Century Gothic" panose="020B0502020202020204" pitchFamily="34" charset="0"/>
              </a:rPr>
              <a:t> to the livestock, or animals that fed the people. Some had more freedom than others and were called freemen. Serfs were at the bottom of the social order and had the least amount of power.</a:t>
            </a:r>
            <a:endParaRPr kumimoji="0" lang="en-AU"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FFFFFF"/>
                </a:solidFill>
                <a:latin typeface="Century Gothic" panose="020B0502020202020204" pitchFamily="34" charset="0"/>
              </a:rPr>
              <a:t>Who had more power, a serf or a lord? </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37882"/>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271467"/>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 _____ had more power.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240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66636" y="1266440"/>
            <a:ext cx="2213802" cy="3479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A </a:t>
            </a:r>
            <a:r>
              <a:rPr lang="en-AU" sz="1200" b="1" dirty="0">
                <a:solidFill>
                  <a:srgbClr val="000000"/>
                </a:solidFill>
                <a:latin typeface="Century Gothic" panose="020B0502020202020204" pitchFamily="34" charset="0"/>
              </a:rPr>
              <a:t>lord </a:t>
            </a:r>
            <a:r>
              <a:rPr lang="en-AU" sz="1200" dirty="0">
                <a:solidFill>
                  <a:srgbClr val="000000"/>
                </a:solidFill>
                <a:latin typeface="Century Gothic" panose="020B0502020202020204" pitchFamily="34" charset="0"/>
              </a:rPr>
              <a:t>had more power.</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8" name="Picture 7"/>
          <p:cNvPicPr>
            <a:picLocks noChangeAspect="1"/>
          </p:cNvPicPr>
          <p:nvPr/>
        </p:nvPicPr>
        <p:blipFill>
          <a:blip r:embed="rId6"/>
          <a:stretch>
            <a:fillRect/>
          </a:stretch>
        </p:blipFill>
        <p:spPr>
          <a:xfrm>
            <a:off x="384462" y="2692636"/>
            <a:ext cx="4575465" cy="3919070"/>
          </a:xfrm>
          <a:prstGeom prst="rect">
            <a:avLst/>
          </a:prstGeom>
        </p:spPr>
      </p:pic>
      <p:sp>
        <p:nvSpPr>
          <p:cNvPr id="16" name="TextBox 15">
            <a:extLst>
              <a:ext uri="{FF2B5EF4-FFF2-40B4-BE49-F238E27FC236}">
                <a16:creationId xmlns:a16="http://schemas.microsoft.com/office/drawing/2014/main" id="{B3324665-6B8F-433E-9F83-8E4DD29D84DE}"/>
              </a:ext>
            </a:extLst>
          </p:cNvPr>
          <p:cNvSpPr txBox="1"/>
          <p:nvPr/>
        </p:nvSpPr>
        <p:spPr>
          <a:xfrm>
            <a:off x="5204965" y="2627546"/>
            <a:ext cx="4106105" cy="4049250"/>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Serfs usually spent their entire lives working on a landowner’s or lord’s estate. In return for the work they did, the lord allowed serfs to use some of the land to grow their own food. The lord lived in his castle or manor house. He owned all the land around his home and often the nearby towns and villages, too. The lord also controlled the lives of most of the people who worked for him.</a:t>
            </a:r>
            <a:endParaRPr kumimoji="0" lang="en-AU"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D10AC94A-4AB6-4D7E-9D3B-35CAE04076F0}"/>
              </a:ext>
            </a:extLst>
          </p:cNvPr>
          <p:cNvSpPr/>
          <p:nvPr/>
        </p:nvSpPr>
        <p:spPr>
          <a:xfrm>
            <a:off x="9556108" y="5765540"/>
            <a:ext cx="2547366" cy="841256"/>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tended </a:t>
            </a:r>
            <a:r>
              <a:rPr lang="en-AU" sz="1400" dirty="0">
                <a:latin typeface="Century Gothic" panose="020B0502020202020204" pitchFamily="34" charset="0"/>
                <a:ea typeface="Segoe UI Symbol" panose="020B0502040204020203" pitchFamily="34" charset="0"/>
                <a:cs typeface="Times" charset="0"/>
              </a:rPr>
              <a:t>(verb) managed, run or looked after.</a:t>
            </a:r>
            <a:endParaRPr lang="en-GB" sz="1400" dirty="0">
              <a:latin typeface="Century Gothic" panose="020B0502020202020204" pitchFamily="34" charset="0"/>
              <a:ea typeface="Segoe UI Symbol" panose="020B0502040204020203" pitchFamily="34" charset="0"/>
              <a:cs typeface="Times" charset="0"/>
            </a:endParaRPr>
          </a:p>
        </p:txBody>
      </p:sp>
      <p:pic>
        <p:nvPicPr>
          <p:cNvPr id="17" name="Picture 16">
            <a:extLst>
              <a:ext uri="{FF2B5EF4-FFF2-40B4-BE49-F238E27FC236}">
                <a16:creationId xmlns:a16="http://schemas.microsoft.com/office/drawing/2014/main" id="{BBAD8BCB-F19A-47BB-BB9A-275C04C105AF}"/>
              </a:ext>
            </a:extLst>
          </p:cNvPr>
          <p:cNvPicPr>
            <a:picLocks noChangeAspect="1"/>
          </p:cNvPicPr>
          <p:nvPr/>
        </p:nvPicPr>
        <p:blipFill>
          <a:blip r:embed="rId7"/>
          <a:stretch>
            <a:fillRect/>
          </a:stretch>
        </p:blipFill>
        <p:spPr>
          <a:xfrm>
            <a:off x="9202396" y="2141892"/>
            <a:ext cx="299015" cy="299015"/>
          </a:xfrm>
          <a:prstGeom prst="rect">
            <a:avLst/>
          </a:prstGeom>
        </p:spPr>
      </p:pic>
      <p:pic>
        <p:nvPicPr>
          <p:cNvPr id="18" name="Picture 17">
            <a:extLst>
              <a:ext uri="{FF2B5EF4-FFF2-40B4-BE49-F238E27FC236}">
                <a16:creationId xmlns:a16="http://schemas.microsoft.com/office/drawing/2014/main" id="{3286FDFE-62E5-4E76-814C-E7FD854A96D9}"/>
              </a:ext>
            </a:extLst>
          </p:cNvPr>
          <p:cNvPicPr>
            <a:picLocks noChangeAspect="1"/>
          </p:cNvPicPr>
          <p:nvPr/>
        </p:nvPicPr>
        <p:blipFill>
          <a:blip r:embed="rId7"/>
          <a:stretch>
            <a:fillRect/>
          </a:stretch>
        </p:blipFill>
        <p:spPr>
          <a:xfrm>
            <a:off x="5798344" y="6213460"/>
            <a:ext cx="463336" cy="463336"/>
          </a:xfrm>
          <a:prstGeom prst="rect">
            <a:avLst/>
          </a:prstGeom>
        </p:spPr>
      </p:pic>
      <p:sp>
        <p:nvSpPr>
          <p:cNvPr id="20" name="Text Placeholder 1">
            <a:extLst>
              <a:ext uri="{FF2B5EF4-FFF2-40B4-BE49-F238E27FC236}">
                <a16:creationId xmlns:a16="http://schemas.microsoft.com/office/drawing/2014/main" id="{038AC2C2-8370-42D8-84C2-59FA69823D22}"/>
              </a:ext>
            </a:extLst>
          </p:cNvPr>
          <p:cNvSpPr txBox="1">
            <a:spLocks/>
          </p:cNvSpPr>
          <p:nvPr/>
        </p:nvSpPr>
        <p:spPr>
          <a:xfrm>
            <a:off x="9957906" y="1973235"/>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FFFFFF"/>
                </a:solidFill>
                <a:latin typeface="Century Gothic" panose="020B0502020202020204" pitchFamily="34" charset="0"/>
              </a:rPr>
              <a:t>What was the relationship between a serf and a lord?</a:t>
            </a:r>
            <a:endPar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1" name="Text Placeholder 1">
            <a:extLst>
              <a:ext uri="{FF2B5EF4-FFF2-40B4-BE49-F238E27FC236}">
                <a16:creationId xmlns:a16="http://schemas.microsoft.com/office/drawing/2014/main" id="{F04DC2FE-A845-4154-B520-A08EF30E4800}"/>
              </a:ext>
            </a:extLst>
          </p:cNvPr>
          <p:cNvSpPr txBox="1">
            <a:spLocks/>
          </p:cNvSpPr>
          <p:nvPr/>
        </p:nvSpPr>
        <p:spPr>
          <a:xfrm>
            <a:off x="9975366" y="2601610"/>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The relationship between a serf and a lord was _______. </a:t>
            </a:r>
          </a:p>
        </p:txBody>
      </p:sp>
      <p:sp>
        <p:nvSpPr>
          <p:cNvPr id="22" name="Text Placeholder 1">
            <a:extLst>
              <a:ext uri="{FF2B5EF4-FFF2-40B4-BE49-F238E27FC236}">
                <a16:creationId xmlns:a16="http://schemas.microsoft.com/office/drawing/2014/main" id="{C6135E24-34C9-4AF3-94A8-699CE48D1970}"/>
              </a:ext>
            </a:extLst>
          </p:cNvPr>
          <p:cNvSpPr txBox="1">
            <a:spLocks/>
          </p:cNvSpPr>
          <p:nvPr/>
        </p:nvSpPr>
        <p:spPr>
          <a:xfrm>
            <a:off x="9966636" y="2648482"/>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dirty="0">
                <a:solidFill>
                  <a:srgbClr val="000000"/>
                </a:solidFill>
                <a:latin typeface="Century Gothic" panose="020B0502020202020204" pitchFamily="34" charset="0"/>
              </a:rPr>
              <a:t>The relationship between a serf and a lord was </a:t>
            </a:r>
            <a:r>
              <a:rPr lang="en-AU" sz="1200" b="1" dirty="0">
                <a:solidFill>
                  <a:srgbClr val="000000"/>
                </a:solidFill>
                <a:latin typeface="Century Gothic" panose="020B0502020202020204" pitchFamily="34" charset="0"/>
              </a:rPr>
              <a:t>that the lord controlled the lives of those that worked from him, which included the serfs. </a:t>
            </a:r>
            <a:endParaRPr kumimoji="0" lang="en-AU" sz="12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pic>
        <p:nvPicPr>
          <p:cNvPr id="23" name="Picture Placeholder 12">
            <a:extLst>
              <a:ext uri="{FF2B5EF4-FFF2-40B4-BE49-F238E27FC236}">
                <a16:creationId xmlns:a16="http://schemas.microsoft.com/office/drawing/2014/main" id="{E216970E-1103-4867-9F46-A65DEC95A67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2010848"/>
            <a:ext cx="468000" cy="468000"/>
          </a:xfrm>
          <a:prstGeom prst="rect">
            <a:avLst/>
          </a:prstGeom>
        </p:spPr>
      </p:pic>
      <p:pic>
        <p:nvPicPr>
          <p:cNvPr id="24" name="Picture 23" descr="Logo, icon&#10;&#10;Description automatically generated">
            <a:extLst>
              <a:ext uri="{FF2B5EF4-FFF2-40B4-BE49-F238E27FC236}">
                <a16:creationId xmlns:a16="http://schemas.microsoft.com/office/drawing/2014/main" id="{DA1E3596-9714-4CE0-A0C9-A969B21E8563}"/>
              </a:ext>
            </a:extLst>
          </p:cNvPr>
          <p:cNvPicPr>
            <a:picLocks noChangeAspect="1"/>
          </p:cNvPicPr>
          <p:nvPr/>
        </p:nvPicPr>
        <p:blipFill>
          <a:blip r:embed="rId5"/>
          <a:stretch>
            <a:fillRect/>
          </a:stretch>
        </p:blipFill>
        <p:spPr>
          <a:xfrm>
            <a:off x="9439928" y="2640530"/>
            <a:ext cx="468000" cy="468000"/>
          </a:xfrm>
          <a:prstGeom prst="rect">
            <a:avLst/>
          </a:prstGeom>
        </p:spPr>
      </p:pic>
    </p:spTree>
    <p:extLst>
      <p:ext uri="{BB962C8B-B14F-4D97-AF65-F5344CB8AC3E}">
        <p14:creationId xmlns:p14="http://schemas.microsoft.com/office/powerpoint/2010/main" val="4740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73570" y="816083"/>
            <a:ext cx="9137499" cy="2387257"/>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Serfs were not educated. They did not learn to read or write. If serfs wanted to travel to a nearby town, they needed permission from the lord. When serfs wanted to marry, the lord had the right to approve or disapprove of the match. When serfs had children, those children usually grew up to work as serfs for the same lord. In the Middle Ages, serfs worked on farmland that was divided into strips. The serfs spent about half of their time working for the lord. The rest of the time, they worked on the strips of land where their own crops were grown. </a:t>
            </a:r>
            <a:endParaRPr kumimoji="0" lang="en-AU"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Did serfs or lords have more power in the Middle Ages? How do you know?</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2038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000000"/>
                </a:solidFill>
                <a:latin typeface="Century Gothic" panose="020B0502020202020204" pitchFamily="34" charset="0"/>
              </a:rPr>
              <a:t>I know that	</a:t>
            </a:r>
            <a:r>
              <a:rPr lang="en-AU" sz="1200" u="sng">
                <a:solidFill>
                  <a:srgbClr val="000000"/>
                </a:solidFill>
                <a:latin typeface="Century Gothic" panose="020B0502020202020204" pitchFamily="34" charset="0"/>
              </a:rPr>
              <a:t>	</a:t>
            </a:r>
            <a:r>
              <a:rPr lang="en-AU" sz="1200">
                <a:solidFill>
                  <a:srgbClr val="000000"/>
                </a:solidFill>
                <a:latin typeface="Century Gothic" panose="020B0502020202020204" pitchFamily="34" charset="0"/>
              </a:rPr>
              <a:t> had more power</a:t>
            </a:r>
            <a:r>
              <a:rPr kumimoji="0" lang="en-AU" sz="12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1296713"/>
            <a:ext cx="2213802" cy="23423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know that</a:t>
            </a:r>
            <a:r>
              <a:rPr lang="en-AU" sz="1200" b="1">
                <a:solidFill>
                  <a:srgbClr val="000000"/>
                </a:solidFill>
                <a:latin typeface="Century Gothic" panose="020B0502020202020204" pitchFamily="34" charset="0"/>
              </a:rPr>
              <a:t>	lords </a:t>
            </a:r>
            <a:r>
              <a:rPr lang="en-AU" sz="1200">
                <a:solidFill>
                  <a:srgbClr val="000000"/>
                </a:solidFill>
                <a:latin typeface="Century Gothic" panose="020B0502020202020204" pitchFamily="34" charset="0"/>
              </a:rPr>
              <a:t>had more power because </a:t>
            </a:r>
            <a:r>
              <a:rPr lang="en-AU" sz="1200" b="1">
                <a:solidFill>
                  <a:srgbClr val="000000"/>
                </a:solidFill>
                <a:latin typeface="Century Gothic" panose="020B0502020202020204" pitchFamily="34" charset="0"/>
              </a:rPr>
              <a:t>serfs had to get permission from lords to do many things, such as to travel to a nearby town or to get married, but lords did not. Lords also owned and controlled the land, and often the nearby towns and villages, but serfs did not own or control any of their own land.</a:t>
            </a:r>
          </a:p>
        </p:txBody>
      </p:sp>
      <p:pic>
        <p:nvPicPr>
          <p:cNvPr id="13" name="Picture 12"/>
          <p:cNvPicPr>
            <a:picLocks noChangeAspect="1"/>
          </p:cNvPicPr>
          <p:nvPr/>
        </p:nvPicPr>
        <p:blipFill>
          <a:blip r:embed="rId6"/>
          <a:stretch>
            <a:fillRect/>
          </a:stretch>
        </p:blipFill>
        <p:spPr>
          <a:xfrm>
            <a:off x="5013571" y="3850090"/>
            <a:ext cx="4690038" cy="2564029"/>
          </a:xfrm>
          <a:prstGeom prst="rect">
            <a:avLst/>
          </a:prstGeom>
        </p:spPr>
      </p:pic>
      <p:sp>
        <p:nvSpPr>
          <p:cNvPr id="17" name="TextBox 16">
            <a:extLst>
              <a:ext uri="{FF2B5EF4-FFF2-40B4-BE49-F238E27FC236}">
                <a16:creationId xmlns:a16="http://schemas.microsoft.com/office/drawing/2014/main" id="{B3324665-6B8F-433E-9F83-8E4DD29D84DE}"/>
              </a:ext>
            </a:extLst>
          </p:cNvPr>
          <p:cNvSpPr txBox="1"/>
          <p:nvPr/>
        </p:nvSpPr>
        <p:spPr>
          <a:xfrm>
            <a:off x="143375" y="3618712"/>
            <a:ext cx="4690037" cy="3052054"/>
          </a:xfrm>
          <a:prstGeom prst="rect">
            <a:avLst/>
          </a:prstGeom>
          <a:noFill/>
          <a:ln>
            <a:solidFill>
              <a:schemeClr val="tx1"/>
            </a:solidFill>
          </a:ln>
        </p:spPr>
        <p:txBody>
          <a:bodyPr wrap="square" rtlCol="0">
            <a:spAutoFit/>
          </a:bodyPr>
          <a:lstStyle/>
          <a:p>
            <a:pPr lvl="0">
              <a:lnSpc>
                <a:spcPct val="120000"/>
              </a:lnSpc>
              <a:defRPr/>
            </a:pPr>
            <a:r>
              <a:rPr lang="en-AU">
                <a:solidFill>
                  <a:srgbClr val="000000"/>
                </a:solidFill>
                <a:latin typeface="Century Gothic" panose="020B0502020202020204" pitchFamily="34" charset="0"/>
              </a:rPr>
              <a:t>Most serfs lived in small, simple houses in or near a village. Their houses were made from wood and mud. The roofs were thatched, meaning they were made from rushes, or straw. They usually had just one room. Serfs slept on straw beds. Inside each house was a small fireplace for cooking. Smoke from the fire escaped through a hole in the roof.</a:t>
            </a:r>
            <a:endPar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D53C49E5-1C95-44F1-8E79-92043E5A53BE}"/>
              </a:ext>
            </a:extLst>
          </p:cNvPr>
          <p:cNvPicPr>
            <a:picLocks noChangeAspect="1"/>
          </p:cNvPicPr>
          <p:nvPr/>
        </p:nvPicPr>
        <p:blipFill>
          <a:blip r:embed="rId7"/>
          <a:stretch>
            <a:fillRect/>
          </a:stretch>
        </p:blipFill>
        <p:spPr>
          <a:xfrm>
            <a:off x="8484983" y="2740004"/>
            <a:ext cx="463336" cy="463336"/>
          </a:xfrm>
          <a:prstGeom prst="rect">
            <a:avLst/>
          </a:prstGeom>
        </p:spPr>
      </p:pic>
    </p:spTree>
    <p:extLst>
      <p:ext uri="{BB962C8B-B14F-4D97-AF65-F5344CB8AC3E}">
        <p14:creationId xmlns:p14="http://schemas.microsoft.com/office/powerpoint/2010/main" val="114218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1112209"/>
            <a:ext cx="9120146" cy="5493812"/>
          </a:xfrm>
          <a:prstGeom prst="rect">
            <a:avLst/>
          </a:prstGeom>
          <a:noFill/>
          <a:ln>
            <a:solidFill>
              <a:schemeClr val="tx1"/>
            </a:solidFill>
          </a:ln>
        </p:spPr>
        <p:txBody>
          <a:bodyPr wrap="square" rtlCol="0">
            <a:spAutoFit/>
          </a:bodyPr>
          <a:lstStyle/>
          <a:p>
            <a:pPr lvl="0">
              <a:lnSpc>
                <a:spcPct val="150000"/>
              </a:lnSpc>
              <a:defRPr/>
            </a:pPr>
            <a:r>
              <a:rPr lang="en-AU" dirty="0">
                <a:solidFill>
                  <a:srgbClr val="000000"/>
                </a:solidFill>
                <a:latin typeface="Century Gothic" panose="020B0502020202020204" pitchFamily="34" charset="0"/>
              </a:rPr>
              <a:t>The lord increased his wealth in many different ways. In addition to working the farmland for the lord, serfs paid taxes to the lord in the form of money, crops, and livestock. Sometimes the lord ran a mill and even charged his serfs a fee to grind their grain into flour. </a:t>
            </a:r>
          </a:p>
          <a:p>
            <a:pPr lvl="0">
              <a:lnSpc>
                <a:spcPct val="150000"/>
              </a:lnSpc>
              <a:defRPr/>
            </a:pPr>
            <a:r>
              <a:rPr lang="en-AU" dirty="0">
                <a:solidFill>
                  <a:srgbClr val="000000"/>
                </a:solidFill>
                <a:latin typeface="Century Gothic" panose="020B0502020202020204" pitchFamily="34" charset="0"/>
              </a:rPr>
              <a:t>If crops failed or illness struck, people during the Middle Ages struggled to survive. In times of </a:t>
            </a:r>
            <a:r>
              <a:rPr lang="en-AU" b="1" dirty="0">
                <a:solidFill>
                  <a:srgbClr val="000000"/>
                </a:solidFill>
                <a:latin typeface="Century Gothic" panose="020B0502020202020204" pitchFamily="34" charset="0"/>
              </a:rPr>
              <a:t>hardship</a:t>
            </a:r>
            <a:r>
              <a:rPr lang="en-AU" dirty="0">
                <a:solidFill>
                  <a:srgbClr val="000000"/>
                </a:solidFill>
                <a:latin typeface="Century Gothic" panose="020B0502020202020204" pitchFamily="34" charset="0"/>
              </a:rPr>
              <a:t>, the lord did not always come to the aid of his serfs. Even when food supplies were low, serfs were not allowed to hunt in the lord’s forests. However, to avoid starving, people sometimes hunted </a:t>
            </a:r>
            <a:r>
              <a:rPr lang="en-AU" b="1" dirty="0">
                <a:solidFill>
                  <a:srgbClr val="000000"/>
                </a:solidFill>
                <a:latin typeface="Century Gothic" panose="020B0502020202020204" pitchFamily="34" charset="0"/>
              </a:rPr>
              <a:t>illegally</a:t>
            </a:r>
            <a:r>
              <a:rPr lang="en-AU" dirty="0">
                <a:solidFill>
                  <a:srgbClr val="000000"/>
                </a:solidFill>
                <a:latin typeface="Century Gothic" panose="020B0502020202020204" pitchFamily="34" charset="0"/>
              </a:rPr>
              <a:t>. This was called poaching, and serfs who were caught poaching were severely punished. </a:t>
            </a:r>
          </a:p>
          <a:p>
            <a:pPr lvl="0">
              <a:lnSpc>
                <a:spcPct val="150000"/>
              </a:lnSpc>
              <a:defRPr/>
            </a:pPr>
            <a:r>
              <a:rPr lang="en-AU" dirty="0">
                <a:solidFill>
                  <a:srgbClr val="000000"/>
                </a:solidFill>
                <a:latin typeface="Century Gothic" panose="020B0502020202020204" pitchFamily="34" charset="0"/>
              </a:rPr>
              <a:t>Some farmworkers were freemen. Freemen were not under the same strict control of the lord. If a serf ran away from his home, and managed to live for a year and a day in a town without being found, he could become a freeman, too.</a:t>
            </a:r>
            <a:endParaRPr kumimoji="0" lang="en-AU"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Did severe punishment stop serfs from hunting in the lord’s forests to avoid starving? Why not?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000000"/>
                </a:solidFill>
                <a:latin typeface="Century Gothic" panose="020B0502020202020204" pitchFamily="34" charset="0"/>
              </a:rPr>
              <a:t>I know that severe punishment did/didn’t stop serfs from hunting because</a:t>
            </a:r>
            <a:r>
              <a:rPr lang="en-AU" sz="1200" u="sng">
                <a:solidFill>
                  <a:srgbClr val="000000"/>
                </a:solidFill>
                <a:latin typeface="Century Gothic" panose="020B0502020202020204" pitchFamily="34" charset="0"/>
              </a:rPr>
              <a:t>	</a:t>
            </a:r>
            <a:r>
              <a:rPr lang="en-AU" sz="1200">
                <a:solidFill>
                  <a:srgbClr val="000000"/>
                </a:solidFill>
                <a:latin typeface="Century Gothic" panose="020B0502020202020204" pitchFamily="34" charset="0"/>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474222"/>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know that severe punishment </a:t>
            </a:r>
            <a:r>
              <a:rPr lang="en-AU" sz="1200" b="1">
                <a:solidFill>
                  <a:srgbClr val="000000"/>
                </a:solidFill>
                <a:latin typeface="Century Gothic" panose="020B0502020202020204" pitchFamily="34" charset="0"/>
              </a:rPr>
              <a:t>didn’t</a:t>
            </a:r>
            <a:r>
              <a:rPr lang="en-AU" sz="1200">
                <a:solidFill>
                  <a:srgbClr val="000000"/>
                </a:solidFill>
                <a:latin typeface="Century Gothic" panose="020B0502020202020204" pitchFamily="34" charset="0"/>
              </a:rPr>
              <a:t> stop serfs from hunting because </a:t>
            </a:r>
            <a:r>
              <a:rPr lang="en-AU" sz="1200" b="1">
                <a:solidFill>
                  <a:srgbClr val="000000"/>
                </a:solidFill>
                <a:latin typeface="Century Gothic" panose="020B0502020202020204" pitchFamily="34" charset="0"/>
              </a:rPr>
              <a:t>they had to poach to avoid starvation.</a:t>
            </a:r>
          </a:p>
        </p:txBody>
      </p:sp>
      <p:sp>
        <p:nvSpPr>
          <p:cNvPr id="13" name="Rectangle 12">
            <a:extLst>
              <a:ext uri="{FF2B5EF4-FFF2-40B4-BE49-F238E27FC236}">
                <a16:creationId xmlns:a16="http://schemas.microsoft.com/office/drawing/2014/main" id="{A95AC1EE-FF34-4F68-A67A-F9DE7AA4E43F}"/>
              </a:ext>
            </a:extLst>
          </p:cNvPr>
          <p:cNvSpPr/>
          <p:nvPr/>
        </p:nvSpPr>
        <p:spPr>
          <a:xfrm>
            <a:off x="9644634" y="5634145"/>
            <a:ext cx="2547366" cy="1159292"/>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hardship </a:t>
            </a:r>
            <a:r>
              <a:rPr lang="en-AU" sz="1400" dirty="0">
                <a:latin typeface="Century Gothic" panose="020B0502020202020204" pitchFamily="34" charset="0"/>
                <a:ea typeface="Segoe UI Symbol" panose="020B0502040204020203" pitchFamily="34" charset="0"/>
                <a:cs typeface="Times" charset="0"/>
              </a:rPr>
              <a:t>(noun) suffering.</a:t>
            </a:r>
          </a:p>
          <a:p>
            <a:pPr>
              <a:spcAft>
                <a:spcPts val="800"/>
              </a:spcAft>
            </a:pPr>
            <a:r>
              <a:rPr lang="en-AU" sz="1400" b="1" dirty="0">
                <a:latin typeface="Century Gothic" panose="020B0502020202020204" pitchFamily="34" charset="0"/>
                <a:ea typeface="Segoe UI Symbol" panose="020B0502040204020203" pitchFamily="34" charset="0"/>
                <a:cs typeface="Times" charset="0"/>
              </a:rPr>
              <a:t>illegally</a:t>
            </a:r>
            <a:r>
              <a:rPr lang="en-AU" sz="1400" dirty="0">
                <a:latin typeface="Century Gothic" panose="020B0502020202020204" pitchFamily="34" charset="0"/>
                <a:ea typeface="Segoe UI Symbol" panose="020B0502040204020203" pitchFamily="34" charset="0"/>
                <a:cs typeface="Times" charset="0"/>
              </a:rPr>
              <a:t> (adverb) against the law</a:t>
            </a:r>
            <a:endParaRPr lang="en-GB" sz="1400" dirty="0">
              <a:latin typeface="Century Gothic" panose="020B0502020202020204" pitchFamily="34" charset="0"/>
              <a:ea typeface="Segoe UI Symbol" panose="020B0502040204020203" pitchFamily="34" charset="0"/>
              <a:cs typeface="Times" charset="0"/>
            </a:endParaRPr>
          </a:p>
        </p:txBody>
      </p:sp>
      <p:pic>
        <p:nvPicPr>
          <p:cNvPr id="15" name="Picture 14">
            <a:extLst>
              <a:ext uri="{FF2B5EF4-FFF2-40B4-BE49-F238E27FC236}">
                <a16:creationId xmlns:a16="http://schemas.microsoft.com/office/drawing/2014/main" id="{92DDCFA5-6D0C-47A1-8A3E-96127E202614}"/>
              </a:ext>
            </a:extLst>
          </p:cNvPr>
          <p:cNvPicPr>
            <a:picLocks noChangeAspect="1"/>
          </p:cNvPicPr>
          <p:nvPr/>
        </p:nvPicPr>
        <p:blipFill>
          <a:blip r:embed="rId6"/>
          <a:stretch>
            <a:fillRect/>
          </a:stretch>
        </p:blipFill>
        <p:spPr>
          <a:xfrm>
            <a:off x="9129184" y="4436887"/>
            <a:ext cx="463336" cy="463336"/>
          </a:xfrm>
          <a:prstGeom prst="rect">
            <a:avLst/>
          </a:prstGeom>
        </p:spPr>
      </p:pic>
    </p:spTree>
    <p:extLst>
      <p:ext uri="{BB962C8B-B14F-4D97-AF65-F5344CB8AC3E}">
        <p14:creationId xmlns:p14="http://schemas.microsoft.com/office/powerpoint/2010/main" val="346539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4" name="Picture 3">
            <a:extLst>
              <a:ext uri="{FF2B5EF4-FFF2-40B4-BE49-F238E27FC236}">
                <a16:creationId xmlns:a16="http://schemas.microsoft.com/office/drawing/2014/main" id="{F2C8D0DE-032A-49F6-8C52-F77ACD9A4030}"/>
              </a:ext>
            </a:extLst>
          </p:cNvPr>
          <p:cNvPicPr>
            <a:picLocks noChangeAspect="1"/>
          </p:cNvPicPr>
          <p:nvPr/>
        </p:nvPicPr>
        <p:blipFill>
          <a:blip r:embed="rId2"/>
          <a:stretch>
            <a:fillRect/>
          </a:stretch>
        </p:blipFill>
        <p:spPr>
          <a:xfrm>
            <a:off x="1586360" y="1965750"/>
            <a:ext cx="9019280" cy="2467382"/>
          </a:xfrm>
          <a:prstGeom prst="rect">
            <a:avLst/>
          </a:prstGeom>
        </p:spPr>
      </p:pic>
    </p:spTree>
    <p:extLst>
      <p:ext uri="{BB962C8B-B14F-4D97-AF65-F5344CB8AC3E}">
        <p14:creationId xmlns:p14="http://schemas.microsoft.com/office/powerpoint/2010/main" val="3195878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67023" y="1138222"/>
            <a:ext cx="8446778" cy="3363678"/>
          </a:xfrm>
          <a:prstGeom prst="rect">
            <a:avLst/>
          </a:prstGeom>
          <a:noFill/>
          <a:ln>
            <a:solidFill>
              <a:schemeClr val="tx1"/>
            </a:solidFill>
          </a:ln>
        </p:spPr>
        <p:txBody>
          <a:bodyPr wrap="square" rtlCol="0">
            <a:spAutoFit/>
          </a:bodyPr>
          <a:lstStyle/>
          <a:p>
            <a:pPr lvl="0">
              <a:lnSpc>
                <a:spcPct val="150000"/>
              </a:lnSpc>
              <a:defRPr/>
            </a:pPr>
            <a:r>
              <a:rPr lang="en-AU">
                <a:solidFill>
                  <a:srgbClr val="000000"/>
                </a:solidFill>
                <a:latin typeface="Century Gothic" panose="020B0502020202020204" pitchFamily="34" charset="0"/>
              </a:rPr>
              <a:t>The Middle Ages was a violent time compared to how we live today. There were frequent wars and uprisings, including rebellions against the king by </a:t>
            </a:r>
            <a:r>
              <a:rPr lang="en-AU" b="1">
                <a:solidFill>
                  <a:srgbClr val="000000"/>
                </a:solidFill>
                <a:latin typeface="Century Gothic" panose="020B0502020202020204" pitchFamily="34" charset="0"/>
              </a:rPr>
              <a:t>rival</a:t>
            </a:r>
            <a:r>
              <a:rPr lang="en-AU">
                <a:solidFill>
                  <a:srgbClr val="000000"/>
                </a:solidFill>
                <a:latin typeface="Century Gothic" panose="020B0502020202020204" pitchFamily="34" charset="0"/>
              </a:rPr>
              <a:t> nobles. The need for armed protection shaped medieval society. Usually, high-ranking nobles swore their loyalty to the king and lords swore their loyalty to higher-ranking nobles. Freemen and serfs had to be </a:t>
            </a:r>
            <a:r>
              <a:rPr lang="en-AU" b="1">
                <a:solidFill>
                  <a:srgbClr val="000000"/>
                </a:solidFill>
                <a:latin typeface="Century Gothic" panose="020B0502020202020204" pitchFamily="34" charset="0"/>
              </a:rPr>
              <a:t>loyal</a:t>
            </a:r>
            <a:r>
              <a:rPr lang="en-AU">
                <a:solidFill>
                  <a:srgbClr val="000000"/>
                </a:solidFill>
                <a:latin typeface="Century Gothic" panose="020B0502020202020204" pitchFamily="34" charset="0"/>
              </a:rPr>
              <a:t> to their lord. In exchange for their loyalty, the lord offered his protection. If the lord needed to raise an army, he would require freemen on his estates to serve as foot soldiers.</a:t>
            </a:r>
            <a:endParaRPr kumimoji="0" lang="en-AU" b="0"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Why do you think the lords required the freemen to fight if he needed to put together an army for the king and not the serfs?</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60101"/>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lords required the freemen to fight if he needed to put together an army for the king and not the serfs because</a:t>
            </a:r>
            <a:r>
              <a:rPr lang="en-AU" sz="1200" u="sng">
                <a:solidFill>
                  <a:srgbClr val="000000"/>
                </a:solidFill>
                <a:latin typeface="Century Gothic" panose="020B0502020202020204" pitchFamily="34" charset="0"/>
              </a:rPr>
              <a:t>	</a:t>
            </a:r>
            <a:r>
              <a:rPr lang="en-AU" sz="1200">
                <a:solidFill>
                  <a:srgbClr val="000000"/>
                </a:solidFill>
                <a:latin typeface="Century Gothic" panose="020B0502020202020204" pitchFamily="34" charset="0"/>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708183"/>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60101"/>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lords required the freemen to fight if he needed to put together an army for the king and not the serfs </a:t>
            </a:r>
            <a:r>
              <a:rPr lang="en-AU" sz="1200" b="1">
                <a:solidFill>
                  <a:srgbClr val="000000"/>
                </a:solidFill>
                <a:latin typeface="Century Gothic" panose="020B0502020202020204" pitchFamily="34" charset="0"/>
              </a:rPr>
              <a:t>because they needed the serfs to fight for them.</a:t>
            </a:r>
          </a:p>
        </p:txBody>
      </p:sp>
      <p:sp>
        <p:nvSpPr>
          <p:cNvPr id="13" name="Rectangle 12">
            <a:extLst>
              <a:ext uri="{FF2B5EF4-FFF2-40B4-BE49-F238E27FC236}">
                <a16:creationId xmlns:a16="http://schemas.microsoft.com/office/drawing/2014/main" id="{1573D505-B839-4EBB-8E59-DCD7AF35A05A}"/>
              </a:ext>
            </a:extLst>
          </p:cNvPr>
          <p:cNvSpPr/>
          <p:nvPr/>
        </p:nvSpPr>
        <p:spPr>
          <a:xfrm>
            <a:off x="9428094" y="5328431"/>
            <a:ext cx="2781366" cy="1374735"/>
          </a:xfrm>
          <a:prstGeom prst="rect">
            <a:avLst/>
          </a:prstGeom>
        </p:spPr>
        <p:txBody>
          <a:bodyPr wrap="square">
            <a:spAutoFit/>
          </a:bodyPr>
          <a:lstStyle/>
          <a:p>
            <a:pPr>
              <a:spcAft>
                <a:spcPts val="800"/>
              </a:spcAft>
            </a:pPr>
            <a:r>
              <a:rPr lang="en-GB" sz="1400" b="1" u="sng" dirty="0">
                <a:solidFill>
                  <a:srgbClr val="003A47"/>
                </a:solidFill>
                <a:latin typeface="Century Gothic" panose="020B0502020202020204" pitchFamily="34" charset="0"/>
                <a:ea typeface="Segoe UI Symbol" panose="020B0502040204020203" pitchFamily="34" charset="0"/>
                <a:cs typeface="Times" charset="0"/>
              </a:rPr>
              <a:t>Vocabulary</a:t>
            </a:r>
            <a:r>
              <a:rPr lang="en-GB" sz="1400" b="1" dirty="0">
                <a:solidFill>
                  <a:schemeClr val="accent1">
                    <a:lumMod val="75000"/>
                  </a:schemeClr>
                </a:solidFill>
                <a:latin typeface="Century Gothic" panose="020B0502020202020204" pitchFamily="34" charset="0"/>
                <a:ea typeface="Segoe UI Symbol" panose="020B0502040204020203" pitchFamily="34" charset="0"/>
                <a:cs typeface="Times" charset="0"/>
              </a:rPr>
              <a:t> </a:t>
            </a:r>
            <a:endParaRPr lang="en-GB" sz="1400" dirty="0">
              <a:solidFill>
                <a:schemeClr val="accent1">
                  <a:lumMod val="75000"/>
                </a:schemeClr>
              </a:solidFill>
              <a:latin typeface="Century Gothic" panose="020B0502020202020204" pitchFamily="34" charset="0"/>
              <a:ea typeface="Segoe UI Symbol" panose="020B0502040204020203" pitchFamily="34" charset="0"/>
            </a:endParaRPr>
          </a:p>
          <a:p>
            <a:pPr>
              <a:spcAft>
                <a:spcPts val="800"/>
              </a:spcAft>
            </a:pPr>
            <a:r>
              <a:rPr lang="en-AU" sz="1400" b="1" dirty="0">
                <a:latin typeface="Century Gothic" panose="020B0502020202020204" pitchFamily="34" charset="0"/>
                <a:ea typeface="Segoe UI Symbol" panose="020B0502040204020203" pitchFamily="34" charset="0"/>
                <a:cs typeface="Times" charset="0"/>
              </a:rPr>
              <a:t>rival </a:t>
            </a:r>
            <a:r>
              <a:rPr lang="en-AU" sz="1400" dirty="0">
                <a:latin typeface="Century Gothic" panose="020B0502020202020204" pitchFamily="34" charset="0"/>
                <a:ea typeface="Segoe UI Symbol" panose="020B0502040204020203" pitchFamily="34" charset="0"/>
                <a:cs typeface="Times" charset="0"/>
              </a:rPr>
              <a:t>(adjective) competing</a:t>
            </a:r>
          </a:p>
          <a:p>
            <a:pPr>
              <a:spcAft>
                <a:spcPts val="800"/>
              </a:spcAft>
            </a:pPr>
            <a:r>
              <a:rPr lang="en-AU" sz="1400" b="1" dirty="0">
                <a:latin typeface="Century Gothic" panose="020B0502020202020204" pitchFamily="34" charset="0"/>
                <a:ea typeface="Segoe UI Symbol" panose="020B0502040204020203" pitchFamily="34" charset="0"/>
                <a:cs typeface="Times" charset="0"/>
              </a:rPr>
              <a:t>loyal </a:t>
            </a:r>
            <a:r>
              <a:rPr lang="en-AU" sz="1400" dirty="0">
                <a:latin typeface="Century Gothic" panose="020B0502020202020204" pitchFamily="34" charset="0"/>
                <a:ea typeface="Segoe UI Symbol" panose="020B0502040204020203" pitchFamily="34" charset="0"/>
                <a:cs typeface="Times" charset="0"/>
              </a:rPr>
              <a:t>(adjective) showing complete faithfulness and support </a:t>
            </a:r>
            <a:r>
              <a:rPr lang="en-AU" sz="1400" b="1" dirty="0">
                <a:latin typeface="Century Gothic" panose="020B0502020202020204" pitchFamily="34" charset="0"/>
                <a:ea typeface="Segoe UI Symbol" panose="020B0502040204020203" pitchFamily="34" charset="0"/>
                <a:cs typeface="Times" charset="0"/>
              </a:rPr>
              <a:t>(loyalty)</a:t>
            </a:r>
            <a:endParaRPr lang="en-AU" sz="1400" dirty="0">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535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differences between the lives of serfs and the lives of lords?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B25B9F0C-A72D-48CF-902E-F27C9773515A}"/>
              </a:ext>
            </a:extLst>
          </p:cNvPr>
          <p:cNvPicPr>
            <a:picLocks noChangeAspect="1"/>
          </p:cNvPicPr>
          <p:nvPr/>
        </p:nvPicPr>
        <p:blipFill rotWithShape="1">
          <a:blip r:embed="rId9"/>
          <a:srcRect t="2818" b="10172"/>
          <a:stretch/>
        </p:blipFill>
        <p:spPr>
          <a:xfrm>
            <a:off x="823319" y="870361"/>
            <a:ext cx="5104843" cy="5987639"/>
          </a:xfrm>
          <a:prstGeom prst="rect">
            <a:avLst/>
          </a:prstGeom>
        </p:spPr>
      </p:pic>
    </p:spTree>
    <p:extLst>
      <p:ext uri="{BB962C8B-B14F-4D97-AF65-F5344CB8AC3E}">
        <p14:creationId xmlns:p14="http://schemas.microsoft.com/office/powerpoint/2010/main" val="636741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240065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the because but so sentence. </a:t>
            </a:r>
          </a:p>
          <a:p>
            <a:pPr marR="0" lvl="0" algn="l" defTabSz="914400" rtl="0" eaLnBrk="1" fontAlgn="auto" latinLnBrk="0" hangingPunct="1">
              <a:lnSpc>
                <a:spcPct val="150000"/>
              </a:lnSpc>
              <a:spcBef>
                <a:spcPts val="0"/>
              </a:spcBef>
              <a:spcAft>
                <a:spcPts val="1200"/>
              </a:spcAft>
              <a:buClrTx/>
              <a:buSzTx/>
              <a:tabLst/>
              <a:defRPr/>
            </a:pPr>
            <a:r>
              <a:rPr kumimoji="0" lang="en-AU" sz="2000" b="0" i="0"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Serfs</a:t>
            </a:r>
            <a:r>
              <a:rPr kumimoji="0" lang="en-AU" sz="2000" b="0" i="0" strike="noStrike" kern="1200" cap="none" spc="0" normalizeH="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were important to medieval society because </a:t>
            </a:r>
            <a:r>
              <a:rPr kumimoji="0" lang="en-AU" sz="2000" b="0" i="0" u="sng" strike="noStrike" kern="1200" cap="none" spc="0" normalizeH="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a:lnSpc>
                <a:spcPct val="150000"/>
              </a:lnSpc>
              <a:spcAft>
                <a:spcPts val="1200"/>
              </a:spcAft>
              <a:defRPr/>
            </a:pPr>
            <a:r>
              <a:rPr lang="en-AU" sz="2000" dirty="0">
                <a:solidFill>
                  <a:srgbClr val="000000"/>
                </a:solidFill>
                <a:latin typeface="Century Gothic" panose="020B0502020202020204" pitchFamily="34" charset="0"/>
                <a:ea typeface="Segoe UI Symbol" panose="020B0502040204020203" pitchFamily="34" charset="0"/>
              </a:rPr>
              <a:t>Serfs were important to medieval society but </a:t>
            </a:r>
            <a:r>
              <a:rPr lang="en-AU" sz="2000" u="sng" dirty="0">
                <a:solidFill>
                  <a:srgbClr val="000000"/>
                </a:solidFill>
                <a:latin typeface="Century Gothic" panose="020B0502020202020204" pitchFamily="34" charset="0"/>
                <a:ea typeface="Segoe UI Symbol" panose="020B0502040204020203" pitchFamily="34" charset="0"/>
              </a:rPr>
              <a:t>					</a:t>
            </a:r>
            <a:r>
              <a:rPr lang="en-AU" sz="2000" dirty="0">
                <a:solidFill>
                  <a:srgbClr val="000000"/>
                </a:solidFill>
                <a:latin typeface="Century Gothic" panose="020B0502020202020204" pitchFamily="34" charset="0"/>
                <a:ea typeface="Segoe UI Symbol" panose="020B0502040204020203" pitchFamily="34" charset="0"/>
              </a:rPr>
              <a:t> .</a:t>
            </a:r>
          </a:p>
          <a:p>
            <a:pPr>
              <a:lnSpc>
                <a:spcPct val="150000"/>
              </a:lnSpc>
              <a:spcAft>
                <a:spcPts val="1200"/>
              </a:spcAft>
              <a:defRPr/>
            </a:pPr>
            <a:r>
              <a:rPr lang="en-AU" sz="2000" dirty="0">
                <a:solidFill>
                  <a:srgbClr val="000000"/>
                </a:solidFill>
                <a:latin typeface="Century Gothic" panose="020B0502020202020204" pitchFamily="34" charset="0"/>
                <a:ea typeface="Segoe UI Symbol" panose="020B0502040204020203" pitchFamily="34" charset="0"/>
              </a:rPr>
              <a:t>Serfs were important to medieval society so </a:t>
            </a:r>
            <a:r>
              <a:rPr lang="en-AU" sz="2000" u="sng" dirty="0">
                <a:solidFill>
                  <a:srgbClr val="000000"/>
                </a:solidFill>
                <a:latin typeface="Century Gothic" panose="020B0502020202020204" pitchFamily="34" charset="0"/>
                <a:ea typeface="Segoe UI Symbol" panose="020B0502040204020203" pitchFamily="34" charset="0"/>
              </a:rPr>
              <a:t>					</a:t>
            </a:r>
            <a:r>
              <a:rPr lang="en-AU" sz="2000" dirty="0">
                <a:solidFill>
                  <a:srgbClr val="000000"/>
                </a:solidFill>
                <a:latin typeface="Century Gothic" panose="020B0502020202020204" pitchFamily="34" charset="0"/>
                <a:ea typeface="Segoe UI Symbol" panose="020B0502040204020203" pitchFamily="34" charset="0"/>
              </a:rPr>
              <a:t>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14" name="Rectangle 13">
            <a:extLst>
              <a:ext uri="{FF2B5EF4-FFF2-40B4-BE49-F238E27FC236}">
                <a16:creationId xmlns:a16="http://schemas.microsoft.com/office/drawing/2014/main" id="{9FAA2AB1-2085-42FF-9950-64729014FCF1}"/>
              </a:ext>
            </a:extLst>
          </p:cNvPr>
          <p:cNvSpPr/>
          <p:nvPr/>
        </p:nvSpPr>
        <p:spPr>
          <a:xfrm>
            <a:off x="228607" y="1525113"/>
            <a:ext cx="11734786" cy="403488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In this section, we learn about the differences between lords and serfs. </a:t>
            </a:r>
            <a:endParaRPr lang="en-AU" sz="2000" i="1" dirty="0">
              <a:solidFill>
                <a:srgbClr val="000000"/>
              </a:solidFill>
              <a:latin typeface="Century Gothic" panose="020B0502020202020204" pitchFamily="34" charset="0"/>
              <a:ea typeface="Segoe UI Symbol" panose="020B0502040204020203" pitchFamily="34" charset="0"/>
            </a:endParaRP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table comparing the lives of lords and lives of serfs.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i="1" dirty="0">
                <a:solidFill>
                  <a:srgbClr val="000000"/>
                </a:solidFill>
                <a:latin typeface="Century Gothic" panose="020B0502020202020204" pitchFamily="34" charset="0"/>
                <a:ea typeface="Segoe UI Symbol" panose="020B0502040204020203" pitchFamily="34" charset="0"/>
              </a:rPr>
              <a:t>Use this table to c</a:t>
            </a:r>
            <a:r>
              <a:rPr kumimoji="0" lang="en-AU" sz="2000" b="0" i="1" u="none" strike="noStrike" kern="1200" cap="none" spc="0" normalizeH="0" baseline="0" noProof="0" dirty="0" err="1">
                <a:ln>
                  <a:noFill/>
                </a:ln>
                <a:solidFill>
                  <a:srgbClr val="000000"/>
                </a:solidFill>
                <a:effectLst/>
                <a:uLnTx/>
                <a:uFillTx/>
                <a:latin typeface="Century Gothic" panose="020B0502020202020204" pitchFamily="34" charset="0"/>
                <a:ea typeface="Segoe UI Symbol" panose="020B0502040204020203" pitchFamily="34" charset="0"/>
                <a:cs typeface="+mn-cs"/>
              </a:rPr>
              <a:t>omplete</a:t>
            </a:r>
            <a:r>
              <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 a plan (using the template provided) for an SPO about the difference between lords and serfs.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i="1" dirty="0">
                <a:solidFill>
                  <a:srgbClr val="000000"/>
                </a:solidFill>
                <a:latin typeface="Century Gothic" panose="020B0502020202020204" pitchFamily="34" charset="0"/>
                <a:ea typeface="Segoe UI Symbol" panose="020B0502040204020203" pitchFamily="34" charset="0"/>
              </a:rPr>
              <a:t>Use this SPO plan to write a paragraph about the differences between lords and serfs. </a:t>
            </a:r>
            <a:endParaRPr kumimoji="0" lang="en-AU" sz="2000" b="0" i="1"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Options: </a:t>
            </a:r>
          </a:p>
          <a:p>
            <a:pPr marL="342900" marR="0" lvl="0" indent="-34290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Complete sections as a class/individually. </a:t>
            </a:r>
          </a:p>
        </p:txBody>
      </p:sp>
    </p:spTree>
    <p:extLst>
      <p:ext uri="{BB962C8B-B14F-4D97-AF65-F5344CB8AC3E}">
        <p14:creationId xmlns:p14="http://schemas.microsoft.com/office/powerpoint/2010/main" val="7280594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Complete as a class on the board </a:t>
            </a:r>
          </a:p>
        </p:txBody>
      </p:sp>
      <p:graphicFrame>
        <p:nvGraphicFramePr>
          <p:cNvPr id="2" name="Table 2">
            <a:extLst>
              <a:ext uri="{FF2B5EF4-FFF2-40B4-BE49-F238E27FC236}">
                <a16:creationId xmlns:a16="http://schemas.microsoft.com/office/drawing/2014/main" id="{F7224C92-F47A-4D1C-8694-9249819FF66D}"/>
              </a:ext>
            </a:extLst>
          </p:cNvPr>
          <p:cNvGraphicFramePr>
            <a:graphicFrameLocks noGrp="1"/>
          </p:cNvGraphicFramePr>
          <p:nvPr>
            <p:extLst>
              <p:ext uri="{D42A27DB-BD31-4B8C-83A1-F6EECF244321}">
                <p14:modId xmlns:p14="http://schemas.microsoft.com/office/powerpoint/2010/main" val="2495759526"/>
              </p:ext>
            </p:extLst>
          </p:nvPr>
        </p:nvGraphicFramePr>
        <p:xfrm>
          <a:off x="103694" y="1558651"/>
          <a:ext cx="11950954" cy="3901440"/>
        </p:xfrm>
        <a:graphic>
          <a:graphicData uri="http://schemas.openxmlformats.org/drawingml/2006/table">
            <a:tbl>
              <a:tblPr firstRow="1" bandRow="1">
                <a:tableStyleId>{5C22544A-7EE6-4342-B048-85BDC9FD1C3A}</a:tableStyleId>
              </a:tblPr>
              <a:tblGrid>
                <a:gridCol w="1894077">
                  <a:extLst>
                    <a:ext uri="{9D8B030D-6E8A-4147-A177-3AD203B41FA5}">
                      <a16:colId xmlns:a16="http://schemas.microsoft.com/office/drawing/2014/main" val="3286063263"/>
                    </a:ext>
                  </a:extLst>
                </a:gridCol>
                <a:gridCol w="4856450">
                  <a:extLst>
                    <a:ext uri="{9D8B030D-6E8A-4147-A177-3AD203B41FA5}">
                      <a16:colId xmlns:a16="http://schemas.microsoft.com/office/drawing/2014/main" val="2168435227"/>
                    </a:ext>
                  </a:extLst>
                </a:gridCol>
                <a:gridCol w="5200427">
                  <a:extLst>
                    <a:ext uri="{9D8B030D-6E8A-4147-A177-3AD203B41FA5}">
                      <a16:colId xmlns:a16="http://schemas.microsoft.com/office/drawing/2014/main" val="3264777251"/>
                    </a:ext>
                  </a:extLst>
                </a:gridCol>
              </a:tblGrid>
              <a:tr h="370840">
                <a:tc>
                  <a:txBody>
                    <a:bodyPr/>
                    <a:lstStyle/>
                    <a:p>
                      <a:endParaRPr lang="en-AU" sz="2000" dirty="0">
                        <a:latin typeface="Century Gothic" panose="020B0502020202020204" pitchFamily="34" charset="0"/>
                      </a:endParaRPr>
                    </a:p>
                  </a:txBody>
                  <a:tcPr/>
                </a:tc>
                <a:tc>
                  <a:txBody>
                    <a:bodyPr/>
                    <a:lstStyle/>
                    <a:p>
                      <a:pPr algn="ctr"/>
                      <a:r>
                        <a:rPr lang="en-AU" sz="2000" dirty="0">
                          <a:latin typeface="Century Gothic" panose="020B0502020202020204" pitchFamily="34" charset="0"/>
                        </a:rPr>
                        <a:t>Serfs</a:t>
                      </a:r>
                    </a:p>
                  </a:txBody>
                  <a:tcPr/>
                </a:tc>
                <a:tc>
                  <a:txBody>
                    <a:bodyPr/>
                    <a:lstStyle/>
                    <a:p>
                      <a:pPr algn="ctr"/>
                      <a:r>
                        <a:rPr lang="en-AU" sz="2000" dirty="0">
                          <a:latin typeface="Century Gothic" panose="020B0502020202020204" pitchFamily="34" charset="0"/>
                        </a:rPr>
                        <a:t>Lords</a:t>
                      </a:r>
                    </a:p>
                  </a:txBody>
                  <a:tcPr/>
                </a:tc>
                <a:extLst>
                  <a:ext uri="{0D108BD9-81ED-4DB2-BD59-A6C34878D82A}">
                    <a16:rowId xmlns:a16="http://schemas.microsoft.com/office/drawing/2014/main" val="1526093222"/>
                  </a:ext>
                </a:extLst>
              </a:tr>
              <a:tr h="370840">
                <a:tc>
                  <a:txBody>
                    <a:bodyPr/>
                    <a:lstStyle/>
                    <a:p>
                      <a:r>
                        <a:rPr lang="en-AU" sz="2000" dirty="0">
                          <a:latin typeface="Century Gothic" panose="020B0502020202020204" pitchFamily="34" charset="0"/>
                        </a:rPr>
                        <a:t>Housing</a:t>
                      </a:r>
                    </a:p>
                  </a:txBody>
                  <a:tcPr/>
                </a:tc>
                <a:tc>
                  <a:txBody>
                    <a:bodyPr/>
                    <a:lstStyle/>
                    <a:p>
                      <a:endParaRPr lang="en-AU" sz="2000" dirty="0">
                        <a:latin typeface="Century Gothic" panose="020B0502020202020204" pitchFamily="34" charset="0"/>
                      </a:endParaRPr>
                    </a:p>
                    <a:p>
                      <a:endParaRPr lang="en-AU" sz="2000" dirty="0">
                        <a:latin typeface="Century Gothic" panose="020B0502020202020204" pitchFamily="34" charset="0"/>
                      </a:endParaRPr>
                    </a:p>
                  </a:txBody>
                  <a:tcPr/>
                </a:tc>
                <a:tc>
                  <a:txBody>
                    <a:bodyPr/>
                    <a:lstStyle/>
                    <a:p>
                      <a:endParaRPr lang="en-AU" sz="2000" dirty="0">
                        <a:latin typeface="Century Gothic" panose="020B0502020202020204" pitchFamily="34" charset="0"/>
                      </a:endParaRPr>
                    </a:p>
                  </a:txBody>
                  <a:tcPr/>
                </a:tc>
                <a:extLst>
                  <a:ext uri="{0D108BD9-81ED-4DB2-BD59-A6C34878D82A}">
                    <a16:rowId xmlns:a16="http://schemas.microsoft.com/office/drawing/2014/main" val="196306605"/>
                  </a:ext>
                </a:extLst>
              </a:tr>
              <a:tr h="370840">
                <a:tc>
                  <a:txBody>
                    <a:bodyPr/>
                    <a:lstStyle/>
                    <a:p>
                      <a:r>
                        <a:rPr lang="en-AU" sz="2000" dirty="0">
                          <a:latin typeface="Century Gothic" panose="020B0502020202020204" pitchFamily="34" charset="0"/>
                        </a:rPr>
                        <a:t>Employment</a:t>
                      </a:r>
                    </a:p>
                  </a:txBody>
                  <a:tcPr/>
                </a:tc>
                <a:tc>
                  <a:txBody>
                    <a:bodyPr/>
                    <a:lstStyle/>
                    <a:p>
                      <a:endParaRPr lang="en-AU" sz="2000" dirty="0">
                        <a:latin typeface="Century Gothic" panose="020B0502020202020204" pitchFamily="34" charset="0"/>
                      </a:endParaRPr>
                    </a:p>
                    <a:p>
                      <a:endParaRPr lang="en-AU" sz="2000" dirty="0">
                        <a:latin typeface="Century Gothic" panose="020B0502020202020204" pitchFamily="34" charset="0"/>
                      </a:endParaRPr>
                    </a:p>
                  </a:txBody>
                  <a:tcPr/>
                </a:tc>
                <a:tc>
                  <a:txBody>
                    <a:bodyPr/>
                    <a:lstStyle/>
                    <a:p>
                      <a:endParaRPr lang="en-AU" sz="2000" dirty="0">
                        <a:latin typeface="Century Gothic" panose="020B0502020202020204" pitchFamily="34" charset="0"/>
                      </a:endParaRPr>
                    </a:p>
                  </a:txBody>
                  <a:tcPr/>
                </a:tc>
                <a:extLst>
                  <a:ext uri="{0D108BD9-81ED-4DB2-BD59-A6C34878D82A}">
                    <a16:rowId xmlns:a16="http://schemas.microsoft.com/office/drawing/2014/main" val="1549722506"/>
                  </a:ext>
                </a:extLst>
              </a:tr>
              <a:tr h="370840">
                <a:tc>
                  <a:txBody>
                    <a:bodyPr/>
                    <a:lstStyle/>
                    <a:p>
                      <a:r>
                        <a:rPr lang="en-AU" sz="2000" dirty="0">
                          <a:latin typeface="Century Gothic" panose="020B0502020202020204" pitchFamily="34" charset="0"/>
                        </a:rPr>
                        <a:t>Children</a:t>
                      </a:r>
                    </a:p>
                  </a:txBody>
                  <a:tcPr/>
                </a:tc>
                <a:tc>
                  <a:txBody>
                    <a:bodyPr/>
                    <a:lstStyle/>
                    <a:p>
                      <a:endParaRPr lang="en-AU" sz="2000" dirty="0">
                        <a:latin typeface="Century Gothic" panose="020B0502020202020204" pitchFamily="34" charset="0"/>
                      </a:endParaRPr>
                    </a:p>
                    <a:p>
                      <a:endParaRPr lang="en-AU" sz="2000" dirty="0">
                        <a:latin typeface="Century Gothic" panose="020B0502020202020204" pitchFamily="34" charset="0"/>
                      </a:endParaRPr>
                    </a:p>
                  </a:txBody>
                  <a:tcPr/>
                </a:tc>
                <a:tc>
                  <a:txBody>
                    <a:bodyPr/>
                    <a:lstStyle/>
                    <a:p>
                      <a:endParaRPr lang="en-AU" sz="2000" dirty="0">
                        <a:latin typeface="Century Gothic" panose="020B0502020202020204" pitchFamily="34" charset="0"/>
                      </a:endParaRPr>
                    </a:p>
                  </a:txBody>
                  <a:tcPr/>
                </a:tc>
                <a:extLst>
                  <a:ext uri="{0D108BD9-81ED-4DB2-BD59-A6C34878D82A}">
                    <a16:rowId xmlns:a16="http://schemas.microsoft.com/office/drawing/2014/main" val="3307981529"/>
                  </a:ext>
                </a:extLst>
              </a:tr>
              <a:tr h="370840">
                <a:tc>
                  <a:txBody>
                    <a:bodyPr/>
                    <a:lstStyle/>
                    <a:p>
                      <a:r>
                        <a:rPr lang="en-AU" sz="2000" dirty="0">
                          <a:latin typeface="Century Gothic" panose="020B0502020202020204" pitchFamily="34" charset="0"/>
                        </a:rPr>
                        <a:t>Education</a:t>
                      </a:r>
                    </a:p>
                  </a:txBody>
                  <a:tcPr/>
                </a:tc>
                <a:tc>
                  <a:txBody>
                    <a:bodyPr/>
                    <a:lstStyle/>
                    <a:p>
                      <a:endParaRPr lang="en-AU" sz="2000" dirty="0">
                        <a:latin typeface="Century Gothic" panose="020B0502020202020204" pitchFamily="34" charset="0"/>
                      </a:endParaRPr>
                    </a:p>
                    <a:p>
                      <a:endParaRPr lang="en-AU" sz="2000" dirty="0">
                        <a:latin typeface="Century Gothic" panose="020B0502020202020204" pitchFamily="34" charset="0"/>
                      </a:endParaRPr>
                    </a:p>
                  </a:txBody>
                  <a:tcPr/>
                </a:tc>
                <a:tc>
                  <a:txBody>
                    <a:bodyPr/>
                    <a:lstStyle/>
                    <a:p>
                      <a:endParaRPr lang="en-AU" sz="2000" dirty="0">
                        <a:latin typeface="Century Gothic" panose="020B0502020202020204" pitchFamily="34" charset="0"/>
                      </a:endParaRPr>
                    </a:p>
                  </a:txBody>
                  <a:tcPr/>
                </a:tc>
                <a:extLst>
                  <a:ext uri="{0D108BD9-81ED-4DB2-BD59-A6C34878D82A}">
                    <a16:rowId xmlns:a16="http://schemas.microsoft.com/office/drawing/2014/main" val="1259704337"/>
                  </a:ext>
                </a:extLst>
              </a:tr>
              <a:tr h="370840">
                <a:tc>
                  <a:txBody>
                    <a:bodyPr/>
                    <a:lstStyle/>
                    <a:p>
                      <a:r>
                        <a:rPr lang="en-AU" sz="2000" dirty="0">
                          <a:latin typeface="Century Gothic" panose="020B0502020202020204" pitchFamily="34" charset="0"/>
                        </a:rPr>
                        <a:t>Freedom</a:t>
                      </a:r>
                    </a:p>
                  </a:txBody>
                  <a:tcPr/>
                </a:tc>
                <a:tc>
                  <a:txBody>
                    <a:bodyPr/>
                    <a:lstStyle/>
                    <a:p>
                      <a:endParaRPr lang="en-AU" sz="2000" dirty="0">
                        <a:latin typeface="Century Gothic" panose="020B0502020202020204" pitchFamily="34" charset="0"/>
                      </a:endParaRPr>
                    </a:p>
                    <a:p>
                      <a:endParaRPr lang="en-AU" sz="2000" dirty="0">
                        <a:latin typeface="Century Gothic" panose="020B0502020202020204" pitchFamily="34" charset="0"/>
                      </a:endParaRPr>
                    </a:p>
                  </a:txBody>
                  <a:tcPr/>
                </a:tc>
                <a:tc>
                  <a:txBody>
                    <a:bodyPr/>
                    <a:lstStyle/>
                    <a:p>
                      <a:endParaRPr lang="en-AU" sz="2000" dirty="0">
                        <a:latin typeface="Century Gothic" panose="020B0502020202020204" pitchFamily="34" charset="0"/>
                      </a:endParaRPr>
                    </a:p>
                  </a:txBody>
                  <a:tcPr/>
                </a:tc>
                <a:extLst>
                  <a:ext uri="{0D108BD9-81ED-4DB2-BD59-A6C34878D82A}">
                    <a16:rowId xmlns:a16="http://schemas.microsoft.com/office/drawing/2014/main" val="2806023673"/>
                  </a:ext>
                </a:extLst>
              </a:tr>
            </a:tbl>
          </a:graphicData>
        </a:graphic>
      </p:graphicFrame>
      <p:pic>
        <p:nvPicPr>
          <p:cNvPr id="14" name="Picture 13" descr="Logo, icon&#10;&#10;Description automatically generated">
            <a:extLst>
              <a:ext uri="{FF2B5EF4-FFF2-40B4-BE49-F238E27FC236}">
                <a16:creationId xmlns:a16="http://schemas.microsoft.com/office/drawing/2014/main" id="{0C44F0F2-C8F0-40CD-9763-2B60B8A891B4}"/>
              </a:ext>
            </a:extLst>
          </p:cNvPr>
          <p:cNvPicPr>
            <a:picLocks noChangeAspect="1"/>
          </p:cNvPicPr>
          <p:nvPr/>
        </p:nvPicPr>
        <p:blipFill>
          <a:blip r:embed="rId4"/>
          <a:stretch>
            <a:fillRect/>
          </a:stretch>
        </p:blipFill>
        <p:spPr>
          <a:xfrm>
            <a:off x="10073533" y="89522"/>
            <a:ext cx="615048" cy="615048"/>
          </a:xfrm>
          <a:prstGeom prst="rect">
            <a:avLst/>
          </a:prstGeom>
        </p:spPr>
      </p:pic>
    </p:spTree>
    <p:extLst>
      <p:ext uri="{BB962C8B-B14F-4D97-AF65-F5344CB8AC3E}">
        <p14:creationId xmlns:p14="http://schemas.microsoft.com/office/powerpoint/2010/main" val="1751814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Complete as a class on the board </a:t>
            </a:r>
          </a:p>
        </p:txBody>
      </p:sp>
      <p:graphicFrame>
        <p:nvGraphicFramePr>
          <p:cNvPr id="2" name="Table 2">
            <a:extLst>
              <a:ext uri="{FF2B5EF4-FFF2-40B4-BE49-F238E27FC236}">
                <a16:creationId xmlns:a16="http://schemas.microsoft.com/office/drawing/2014/main" id="{F7224C92-F47A-4D1C-8694-9249819FF66D}"/>
              </a:ext>
            </a:extLst>
          </p:cNvPr>
          <p:cNvGraphicFramePr>
            <a:graphicFrameLocks noGrp="1"/>
          </p:cNvGraphicFramePr>
          <p:nvPr>
            <p:extLst>
              <p:ext uri="{D42A27DB-BD31-4B8C-83A1-F6EECF244321}">
                <p14:modId xmlns:p14="http://schemas.microsoft.com/office/powerpoint/2010/main" val="795372012"/>
              </p:ext>
            </p:extLst>
          </p:nvPr>
        </p:nvGraphicFramePr>
        <p:xfrm>
          <a:off x="103694" y="1558651"/>
          <a:ext cx="11950954" cy="4511040"/>
        </p:xfrm>
        <a:graphic>
          <a:graphicData uri="http://schemas.openxmlformats.org/drawingml/2006/table">
            <a:tbl>
              <a:tblPr firstRow="1" bandRow="1">
                <a:tableStyleId>{5C22544A-7EE6-4342-B048-85BDC9FD1C3A}</a:tableStyleId>
              </a:tblPr>
              <a:tblGrid>
                <a:gridCol w="1894077">
                  <a:extLst>
                    <a:ext uri="{9D8B030D-6E8A-4147-A177-3AD203B41FA5}">
                      <a16:colId xmlns:a16="http://schemas.microsoft.com/office/drawing/2014/main" val="3286063263"/>
                    </a:ext>
                  </a:extLst>
                </a:gridCol>
                <a:gridCol w="4856450">
                  <a:extLst>
                    <a:ext uri="{9D8B030D-6E8A-4147-A177-3AD203B41FA5}">
                      <a16:colId xmlns:a16="http://schemas.microsoft.com/office/drawing/2014/main" val="2168435227"/>
                    </a:ext>
                  </a:extLst>
                </a:gridCol>
                <a:gridCol w="5200427">
                  <a:extLst>
                    <a:ext uri="{9D8B030D-6E8A-4147-A177-3AD203B41FA5}">
                      <a16:colId xmlns:a16="http://schemas.microsoft.com/office/drawing/2014/main" val="3264777251"/>
                    </a:ext>
                  </a:extLst>
                </a:gridCol>
              </a:tblGrid>
              <a:tr h="370840">
                <a:tc>
                  <a:txBody>
                    <a:bodyPr/>
                    <a:lstStyle/>
                    <a:p>
                      <a:endParaRPr lang="en-AU" sz="2000" dirty="0">
                        <a:latin typeface="Century Gothic" panose="020B0502020202020204" pitchFamily="34" charset="0"/>
                      </a:endParaRPr>
                    </a:p>
                  </a:txBody>
                  <a:tcPr/>
                </a:tc>
                <a:tc>
                  <a:txBody>
                    <a:bodyPr/>
                    <a:lstStyle/>
                    <a:p>
                      <a:pPr algn="ctr"/>
                      <a:r>
                        <a:rPr lang="en-AU" sz="2000" dirty="0">
                          <a:latin typeface="Century Gothic" panose="020B0502020202020204" pitchFamily="34" charset="0"/>
                        </a:rPr>
                        <a:t>Serfs</a:t>
                      </a:r>
                    </a:p>
                  </a:txBody>
                  <a:tcPr/>
                </a:tc>
                <a:tc>
                  <a:txBody>
                    <a:bodyPr/>
                    <a:lstStyle/>
                    <a:p>
                      <a:pPr algn="ctr"/>
                      <a:r>
                        <a:rPr lang="en-AU" sz="2000" dirty="0">
                          <a:latin typeface="Century Gothic" panose="020B0502020202020204" pitchFamily="34" charset="0"/>
                        </a:rPr>
                        <a:t>Lords</a:t>
                      </a:r>
                    </a:p>
                  </a:txBody>
                  <a:tcPr/>
                </a:tc>
                <a:extLst>
                  <a:ext uri="{0D108BD9-81ED-4DB2-BD59-A6C34878D82A}">
                    <a16:rowId xmlns:a16="http://schemas.microsoft.com/office/drawing/2014/main" val="1526093222"/>
                  </a:ext>
                </a:extLst>
              </a:tr>
              <a:tr h="370840">
                <a:tc>
                  <a:txBody>
                    <a:bodyPr/>
                    <a:lstStyle/>
                    <a:p>
                      <a:r>
                        <a:rPr lang="en-AU" sz="2000" dirty="0">
                          <a:latin typeface="Century Gothic" panose="020B0502020202020204" pitchFamily="34" charset="0"/>
                        </a:rPr>
                        <a:t>Housing</a:t>
                      </a:r>
                    </a:p>
                  </a:txBody>
                  <a:tcPr/>
                </a:tc>
                <a:tc>
                  <a:txBody>
                    <a:bodyPr/>
                    <a:lstStyle/>
                    <a:p>
                      <a:r>
                        <a:rPr lang="en-AU" sz="2000" dirty="0">
                          <a:latin typeface="Century Gothic" panose="020B0502020202020204" pitchFamily="34" charset="0"/>
                        </a:rPr>
                        <a:t>Lived in small simple houses made of mud and wood </a:t>
                      </a:r>
                    </a:p>
                    <a:p>
                      <a:endParaRPr lang="en-AU" sz="2000" dirty="0">
                        <a:latin typeface="Century Gothic" panose="020B0502020202020204" pitchFamily="34" charset="0"/>
                      </a:endParaRPr>
                    </a:p>
                  </a:txBody>
                  <a:tcPr/>
                </a:tc>
                <a:tc>
                  <a:txBody>
                    <a:bodyPr/>
                    <a:lstStyle/>
                    <a:p>
                      <a:r>
                        <a:rPr lang="en-AU" sz="2000" dirty="0">
                          <a:latin typeface="Century Gothic" panose="020B0502020202020204" pitchFamily="34" charset="0"/>
                        </a:rPr>
                        <a:t>Lived in a castle or manor house</a:t>
                      </a:r>
                    </a:p>
                  </a:txBody>
                  <a:tcPr/>
                </a:tc>
                <a:extLst>
                  <a:ext uri="{0D108BD9-81ED-4DB2-BD59-A6C34878D82A}">
                    <a16:rowId xmlns:a16="http://schemas.microsoft.com/office/drawing/2014/main" val="196306605"/>
                  </a:ext>
                </a:extLst>
              </a:tr>
              <a:tr h="370840">
                <a:tc>
                  <a:txBody>
                    <a:bodyPr/>
                    <a:lstStyle/>
                    <a:p>
                      <a:r>
                        <a:rPr lang="en-AU" sz="2000" dirty="0">
                          <a:latin typeface="Century Gothic" panose="020B0502020202020204" pitchFamily="34" charset="0"/>
                        </a:rPr>
                        <a:t>Employment</a:t>
                      </a:r>
                    </a:p>
                  </a:txBody>
                  <a:tcPr/>
                </a:tc>
                <a:tc>
                  <a:txBody>
                    <a:bodyPr/>
                    <a:lstStyle/>
                    <a:p>
                      <a:r>
                        <a:rPr lang="en-AU" sz="2000" dirty="0">
                          <a:latin typeface="Century Gothic" panose="020B0502020202020204" pitchFamily="34" charset="0"/>
                        </a:rPr>
                        <a:t>Farmed the land of the Lords</a:t>
                      </a:r>
                    </a:p>
                  </a:txBody>
                  <a:tcPr/>
                </a:tc>
                <a:tc>
                  <a:txBody>
                    <a:bodyPr/>
                    <a:lstStyle/>
                    <a:p>
                      <a:r>
                        <a:rPr lang="en-AU" sz="2000" dirty="0">
                          <a:latin typeface="Century Gothic" panose="020B0502020202020204" pitchFamily="34" charset="0"/>
                        </a:rPr>
                        <a:t>Owned the land around them and made money from the serfs farming this</a:t>
                      </a:r>
                    </a:p>
                    <a:p>
                      <a:endParaRPr lang="en-AU" sz="2000" dirty="0">
                        <a:latin typeface="Century Gothic" panose="020B0502020202020204" pitchFamily="34" charset="0"/>
                      </a:endParaRPr>
                    </a:p>
                  </a:txBody>
                  <a:tcPr/>
                </a:tc>
                <a:extLst>
                  <a:ext uri="{0D108BD9-81ED-4DB2-BD59-A6C34878D82A}">
                    <a16:rowId xmlns:a16="http://schemas.microsoft.com/office/drawing/2014/main" val="1549722506"/>
                  </a:ext>
                </a:extLst>
              </a:tr>
              <a:tr h="370840">
                <a:tc>
                  <a:txBody>
                    <a:bodyPr/>
                    <a:lstStyle/>
                    <a:p>
                      <a:r>
                        <a:rPr lang="en-AU" sz="2000" dirty="0">
                          <a:latin typeface="Century Gothic" panose="020B0502020202020204" pitchFamily="34" charset="0"/>
                        </a:rPr>
                        <a:t>Children</a:t>
                      </a:r>
                    </a:p>
                  </a:txBody>
                  <a:tcPr/>
                </a:tc>
                <a:tc>
                  <a:txBody>
                    <a:bodyPr/>
                    <a:lstStyle/>
                    <a:p>
                      <a:r>
                        <a:rPr lang="en-AU" sz="2000" dirty="0">
                          <a:latin typeface="Century Gothic" panose="020B0502020202020204" pitchFamily="34" charset="0"/>
                        </a:rPr>
                        <a:t>Grew up to be serfs</a:t>
                      </a:r>
                    </a:p>
                    <a:p>
                      <a:endParaRPr lang="en-AU" sz="2000" dirty="0">
                        <a:latin typeface="Century Gothic" panose="020B0502020202020204" pitchFamily="34" charset="0"/>
                      </a:endParaRPr>
                    </a:p>
                  </a:txBody>
                  <a:tcPr/>
                </a:tc>
                <a:tc>
                  <a:txBody>
                    <a:bodyPr/>
                    <a:lstStyle/>
                    <a:p>
                      <a:r>
                        <a:rPr lang="en-AU" sz="2000" dirty="0">
                          <a:latin typeface="Century Gothic" panose="020B0502020202020204" pitchFamily="34" charset="0"/>
                        </a:rPr>
                        <a:t>Lived a privileged life</a:t>
                      </a:r>
                    </a:p>
                  </a:txBody>
                  <a:tcPr/>
                </a:tc>
                <a:extLst>
                  <a:ext uri="{0D108BD9-81ED-4DB2-BD59-A6C34878D82A}">
                    <a16:rowId xmlns:a16="http://schemas.microsoft.com/office/drawing/2014/main" val="3307981529"/>
                  </a:ext>
                </a:extLst>
              </a:tr>
              <a:tr h="370840">
                <a:tc>
                  <a:txBody>
                    <a:bodyPr/>
                    <a:lstStyle/>
                    <a:p>
                      <a:r>
                        <a:rPr lang="en-AU" sz="2000" dirty="0">
                          <a:latin typeface="Century Gothic" panose="020B0502020202020204" pitchFamily="34" charset="0"/>
                        </a:rPr>
                        <a:t>Education</a:t>
                      </a:r>
                    </a:p>
                  </a:txBody>
                  <a:tcPr/>
                </a:tc>
                <a:tc>
                  <a:txBody>
                    <a:bodyPr/>
                    <a:lstStyle/>
                    <a:p>
                      <a:r>
                        <a:rPr lang="en-AU" sz="2000" dirty="0">
                          <a:latin typeface="Century Gothic" panose="020B0502020202020204" pitchFamily="34" charset="0"/>
                        </a:rPr>
                        <a:t>Were not educated</a:t>
                      </a:r>
                    </a:p>
                    <a:p>
                      <a:endParaRPr lang="en-AU" sz="2000" dirty="0">
                        <a:latin typeface="Century Gothic" panose="020B0502020202020204" pitchFamily="34" charset="0"/>
                      </a:endParaRPr>
                    </a:p>
                  </a:txBody>
                  <a:tcPr/>
                </a:tc>
                <a:tc>
                  <a:txBody>
                    <a:bodyPr/>
                    <a:lstStyle/>
                    <a:p>
                      <a:r>
                        <a:rPr lang="en-AU" sz="2000" dirty="0">
                          <a:latin typeface="Century Gothic" panose="020B0502020202020204" pitchFamily="34" charset="0"/>
                        </a:rPr>
                        <a:t>Educated</a:t>
                      </a:r>
                    </a:p>
                  </a:txBody>
                  <a:tcPr/>
                </a:tc>
                <a:extLst>
                  <a:ext uri="{0D108BD9-81ED-4DB2-BD59-A6C34878D82A}">
                    <a16:rowId xmlns:a16="http://schemas.microsoft.com/office/drawing/2014/main" val="1259704337"/>
                  </a:ext>
                </a:extLst>
              </a:tr>
              <a:tr h="370840">
                <a:tc>
                  <a:txBody>
                    <a:bodyPr/>
                    <a:lstStyle/>
                    <a:p>
                      <a:r>
                        <a:rPr lang="en-AU" sz="2000" dirty="0">
                          <a:latin typeface="Century Gothic" panose="020B0502020202020204" pitchFamily="34" charset="0"/>
                        </a:rPr>
                        <a:t>Freedom</a:t>
                      </a:r>
                    </a:p>
                  </a:txBody>
                  <a:tcPr/>
                </a:tc>
                <a:tc>
                  <a:txBody>
                    <a:bodyPr/>
                    <a:lstStyle/>
                    <a:p>
                      <a:r>
                        <a:rPr lang="en-AU" sz="2000" dirty="0">
                          <a:latin typeface="Century Gothic" panose="020B0502020202020204" pitchFamily="34" charset="0"/>
                        </a:rPr>
                        <a:t>Needed permission from the lord to travel or marry. </a:t>
                      </a:r>
                    </a:p>
                  </a:txBody>
                  <a:tcPr/>
                </a:tc>
                <a:tc>
                  <a:txBody>
                    <a:bodyPr/>
                    <a:lstStyle/>
                    <a:p>
                      <a:r>
                        <a:rPr lang="en-AU" sz="2000" dirty="0">
                          <a:latin typeface="Century Gothic" panose="020B0502020202020204" pitchFamily="34" charset="0"/>
                        </a:rPr>
                        <a:t>Had power to make decisions. </a:t>
                      </a:r>
                    </a:p>
                  </a:txBody>
                  <a:tcPr/>
                </a:tc>
                <a:extLst>
                  <a:ext uri="{0D108BD9-81ED-4DB2-BD59-A6C34878D82A}">
                    <a16:rowId xmlns:a16="http://schemas.microsoft.com/office/drawing/2014/main" val="2806023673"/>
                  </a:ext>
                </a:extLst>
              </a:tr>
            </a:tbl>
          </a:graphicData>
        </a:graphic>
      </p:graphicFrame>
      <p:pic>
        <p:nvPicPr>
          <p:cNvPr id="14" name="Picture 13" descr="Logo, icon&#10;&#10;Description automatically generated">
            <a:extLst>
              <a:ext uri="{FF2B5EF4-FFF2-40B4-BE49-F238E27FC236}">
                <a16:creationId xmlns:a16="http://schemas.microsoft.com/office/drawing/2014/main" id="{0C44F0F2-C8F0-40CD-9763-2B60B8A891B4}"/>
              </a:ext>
            </a:extLst>
          </p:cNvPr>
          <p:cNvPicPr>
            <a:picLocks noChangeAspect="1"/>
          </p:cNvPicPr>
          <p:nvPr/>
        </p:nvPicPr>
        <p:blipFill>
          <a:blip r:embed="rId4"/>
          <a:stretch>
            <a:fillRect/>
          </a:stretch>
        </p:blipFill>
        <p:spPr>
          <a:xfrm>
            <a:off x="10073533" y="89522"/>
            <a:ext cx="615048" cy="615048"/>
          </a:xfrm>
          <a:prstGeom prst="rect">
            <a:avLst/>
          </a:prstGeom>
        </p:spPr>
      </p:pic>
    </p:spTree>
    <p:extLst>
      <p:ext uri="{BB962C8B-B14F-4D97-AF65-F5344CB8AC3E}">
        <p14:creationId xmlns:p14="http://schemas.microsoft.com/office/powerpoint/2010/main" val="1918465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4EF474B6-FB69-48FB-81D7-5C878A5A9674}"/>
              </a:ext>
            </a:extLst>
          </p:cNvPr>
          <p:cNvPicPr>
            <a:picLocks noChangeAspect="1"/>
          </p:cNvPicPr>
          <p:nvPr/>
        </p:nvPicPr>
        <p:blipFill>
          <a:blip r:embed="rId3"/>
          <a:stretch>
            <a:fillRect/>
          </a:stretch>
        </p:blipFill>
        <p:spPr>
          <a:xfrm>
            <a:off x="1270670" y="0"/>
            <a:ext cx="5569027" cy="6858000"/>
          </a:xfrm>
          <a:prstGeom prst="rect">
            <a:avLst/>
          </a:prstGeom>
        </p:spPr>
      </p:pic>
      <p:sp>
        <p:nvSpPr>
          <p:cNvPr id="5" name="TextBox 4">
            <a:extLst>
              <a:ext uri="{FF2B5EF4-FFF2-40B4-BE49-F238E27FC236}">
                <a16:creationId xmlns:a16="http://schemas.microsoft.com/office/drawing/2014/main" id="{D32FA9D5-53A6-4F89-8ED3-3FE5CD1C99DA}"/>
              </a:ext>
            </a:extLst>
          </p:cNvPr>
          <p:cNvSpPr txBox="1"/>
          <p:nvPr/>
        </p:nvSpPr>
        <p:spPr>
          <a:xfrm>
            <a:off x="7419009" y="719534"/>
            <a:ext cx="4287915" cy="5632311"/>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Comic Sans MS" panose="030F0702030302020204" pitchFamily="66" charset="0"/>
              </a:rPr>
              <a:t>Lords and serfs in Medieval Europe lived very different lives. Whilst Lords lived in castles or manors, serfs lived in small houses made of mud and wood. </a:t>
            </a:r>
            <a:r>
              <a:rPr lang="en-AU" sz="2000" dirty="0">
                <a:solidFill>
                  <a:prstClr val="black"/>
                </a:solidFill>
                <a:latin typeface="Comic Sans MS" panose="030F0702030302020204" pitchFamily="66" charset="0"/>
              </a:rPr>
              <a:t>Lords owned the land, whilst serfs farmed this land and worked for the lords. The children of a lord were born privileged meaning they were always looked after and never went without. However the children of a serf grew up to become serfs so they could survive. Lords were educated, whereas serfs were not. It is clear that in Medieval Europe, lords had much more power than serfs.  </a:t>
            </a:r>
            <a:r>
              <a:rPr kumimoji="0" lang="en-AU" sz="2000" b="0" i="0" u="none" strike="noStrike" kern="1200" cap="none" spc="0" normalizeH="0" baseline="0" noProof="0" dirty="0">
                <a:ln>
                  <a:noFill/>
                </a:ln>
                <a:solidFill>
                  <a:prstClr val="black"/>
                </a:solidFill>
                <a:effectLst/>
                <a:uLnTx/>
                <a:uFillTx/>
                <a:latin typeface="Comic Sans MS" panose="030F0702030302020204" pitchFamily="66" charset="0"/>
              </a:rPr>
              <a:t> </a:t>
            </a:r>
          </a:p>
        </p:txBody>
      </p:sp>
      <p:sp>
        <p:nvSpPr>
          <p:cNvPr id="18" name="TextBox 17">
            <a:extLst>
              <a:ext uri="{FF2B5EF4-FFF2-40B4-BE49-F238E27FC236}">
                <a16:creationId xmlns:a16="http://schemas.microsoft.com/office/drawing/2014/main" id="{CC16F0A9-D586-4BFA-BD0D-13A61C7A58EF}"/>
              </a:ext>
            </a:extLst>
          </p:cNvPr>
          <p:cNvSpPr txBox="1"/>
          <p:nvPr/>
        </p:nvSpPr>
        <p:spPr>
          <a:xfrm>
            <a:off x="1688977" y="1345836"/>
            <a:ext cx="4973714" cy="877356"/>
          </a:xfrm>
          <a:prstGeom prst="rect">
            <a:avLst/>
          </a:prstGeom>
          <a:noFill/>
        </p:spPr>
        <p:txBody>
          <a:bodyPr wrap="square">
            <a:spAutoFit/>
          </a:bodyPr>
          <a:lstStyle/>
          <a:p>
            <a:pPr lvl="0">
              <a:lnSpc>
                <a:spcPct val="150000"/>
              </a:lnSpc>
            </a:pPr>
            <a:r>
              <a:rPr lang="en-AU" dirty="0">
                <a:solidFill>
                  <a:srgbClr val="004C73"/>
                </a:solidFill>
                <a:latin typeface="Comic Sans MS" panose="030F0702030302020204" pitchFamily="66" charset="0"/>
              </a:rPr>
              <a:t>Lords and serfs in Medieval Europe lived very different lives. </a:t>
            </a:r>
          </a:p>
        </p:txBody>
      </p:sp>
      <p:pic>
        <p:nvPicPr>
          <p:cNvPr id="19" name="Picture 4">
            <a:extLst>
              <a:ext uri="{FF2B5EF4-FFF2-40B4-BE49-F238E27FC236}">
                <a16:creationId xmlns:a16="http://schemas.microsoft.com/office/drawing/2014/main" id="{2472100C-7214-4B90-9B89-BD11F99F12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288" t="-3066"/>
          <a:stretch/>
        </p:blipFill>
        <p:spPr bwMode="auto">
          <a:xfrm>
            <a:off x="464787" y="1874912"/>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a:extLst>
              <a:ext uri="{FF2B5EF4-FFF2-40B4-BE49-F238E27FC236}">
                <a16:creationId xmlns:a16="http://schemas.microsoft.com/office/drawing/2014/main" id="{C05D484C-72E2-437D-BD3C-94E5DF53BC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85" t="6010"/>
          <a:stretch/>
        </p:blipFill>
        <p:spPr bwMode="auto">
          <a:xfrm>
            <a:off x="480680" y="3050388"/>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CC3353E1-6908-4A8F-8E9B-468A2DC950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74" t="3976"/>
          <a:stretch/>
        </p:blipFill>
        <p:spPr bwMode="auto">
          <a:xfrm>
            <a:off x="480680" y="4328460"/>
            <a:ext cx="685444" cy="26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a:extLst>
              <a:ext uri="{FF2B5EF4-FFF2-40B4-BE49-F238E27FC236}">
                <a16:creationId xmlns:a16="http://schemas.microsoft.com/office/drawing/2014/main" id="{3873D4F8-A6BB-4839-9A5E-0FACA798EA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85" t="6010"/>
          <a:stretch/>
        </p:blipFill>
        <p:spPr bwMode="auto">
          <a:xfrm>
            <a:off x="480680" y="3644192"/>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DC9463C3-1F35-479A-B797-863CFB3C9C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74" t="3976"/>
          <a:stretch/>
        </p:blipFill>
        <p:spPr bwMode="auto">
          <a:xfrm>
            <a:off x="485076" y="4922264"/>
            <a:ext cx="685444" cy="26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CCA6F3E9-7FB9-499F-ABF1-094C5102787E}"/>
              </a:ext>
            </a:extLst>
          </p:cNvPr>
          <p:cNvSpPr txBox="1"/>
          <p:nvPr/>
        </p:nvSpPr>
        <p:spPr>
          <a:xfrm>
            <a:off x="1688977" y="5322030"/>
            <a:ext cx="4973714" cy="87972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It is clear that</a:t>
            </a:r>
            <a:r>
              <a:rPr kumimoji="0" lang="en-AU" sz="1800" b="0" i="0" u="none" strike="noStrike" kern="1200" cap="none" spc="0" normalizeH="0" noProof="0" dirty="0">
                <a:ln>
                  <a:noFill/>
                </a:ln>
                <a:solidFill>
                  <a:prstClr val="black"/>
                </a:solidFill>
                <a:effectLst/>
                <a:uLnTx/>
                <a:uFillTx/>
                <a:latin typeface="Comic Sans MS" panose="030F0702030302020204" pitchFamily="66" charset="0"/>
                <a:ea typeface="+mn-ea"/>
                <a:cs typeface="+mn-cs"/>
              </a:rPr>
              <a:t> in Medieval Europe, lords had much more power than serfs</a:t>
            </a:r>
            <a:r>
              <a:rPr kumimoji="0" lang="en-AU" sz="1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1DE60425-6680-420F-930B-38217625F9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74" t="3976"/>
          <a:stretch/>
        </p:blipFill>
        <p:spPr bwMode="auto">
          <a:xfrm>
            <a:off x="484084" y="5516068"/>
            <a:ext cx="685444" cy="26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09C1C8C-49AE-4A27-BF02-50E844731B84}"/>
              </a:ext>
            </a:extLst>
          </p:cNvPr>
          <p:cNvSpPr txBox="1"/>
          <p:nvPr/>
        </p:nvSpPr>
        <p:spPr>
          <a:xfrm>
            <a:off x="1539453" y="2941195"/>
            <a:ext cx="6094428" cy="369332"/>
          </a:xfrm>
          <a:prstGeom prst="rect">
            <a:avLst/>
          </a:prstGeom>
          <a:noFill/>
        </p:spPr>
        <p:txBody>
          <a:bodyPr wrap="square">
            <a:spAutoFit/>
          </a:bodyPr>
          <a:lstStyle/>
          <a:p>
            <a:r>
              <a:rPr lang="en-AU" dirty="0">
                <a:latin typeface="Comic Sans MS" panose="030F0702030302020204" pitchFamily="66" charset="0"/>
              </a:rPr>
              <a:t>l</a:t>
            </a:r>
            <a:r>
              <a:rPr lang="en-AU" b="0" i="0" dirty="0">
                <a:effectLst/>
                <a:latin typeface="Comic Sans MS" panose="030F0702030302020204" pitchFamily="66" charset="0"/>
              </a:rPr>
              <a:t>ords live in castle/manors, serfs in small houses</a:t>
            </a:r>
            <a:endParaRPr lang="en-AU" dirty="0">
              <a:latin typeface="Comic Sans MS" panose="030F0702030302020204" pitchFamily="66" charset="0"/>
            </a:endParaRPr>
          </a:p>
        </p:txBody>
      </p:sp>
      <p:sp>
        <p:nvSpPr>
          <p:cNvPr id="15" name="TextBox 14">
            <a:extLst>
              <a:ext uri="{FF2B5EF4-FFF2-40B4-BE49-F238E27FC236}">
                <a16:creationId xmlns:a16="http://schemas.microsoft.com/office/drawing/2014/main" id="{2C9C883A-ABE1-4737-B76D-F18E9398A462}"/>
              </a:ext>
            </a:extLst>
          </p:cNvPr>
          <p:cNvSpPr txBox="1"/>
          <p:nvPr/>
        </p:nvSpPr>
        <p:spPr>
          <a:xfrm>
            <a:off x="1539453" y="3535690"/>
            <a:ext cx="6094428" cy="369332"/>
          </a:xfrm>
          <a:prstGeom prst="rect">
            <a:avLst/>
          </a:prstGeom>
          <a:noFill/>
        </p:spPr>
        <p:txBody>
          <a:bodyPr wrap="square">
            <a:spAutoFit/>
          </a:bodyPr>
          <a:lstStyle/>
          <a:p>
            <a:r>
              <a:rPr lang="en-AU" b="0" i="0" dirty="0">
                <a:effectLst/>
                <a:latin typeface="Comic Sans MS" panose="030F0702030302020204" pitchFamily="66" charset="0"/>
              </a:rPr>
              <a:t>lords own land; serfs work for them</a:t>
            </a:r>
            <a:endParaRPr lang="en-AU" dirty="0">
              <a:latin typeface="Comic Sans MS" panose="030F0702030302020204" pitchFamily="66" charset="0"/>
            </a:endParaRPr>
          </a:p>
        </p:txBody>
      </p:sp>
      <p:sp>
        <p:nvSpPr>
          <p:cNvPr id="16" name="TextBox 15">
            <a:extLst>
              <a:ext uri="{FF2B5EF4-FFF2-40B4-BE49-F238E27FC236}">
                <a16:creationId xmlns:a16="http://schemas.microsoft.com/office/drawing/2014/main" id="{1C9BFCBE-6610-470D-AC9C-6744662240DC}"/>
              </a:ext>
            </a:extLst>
          </p:cNvPr>
          <p:cNvSpPr txBox="1"/>
          <p:nvPr/>
        </p:nvSpPr>
        <p:spPr>
          <a:xfrm>
            <a:off x="1561728" y="4177181"/>
            <a:ext cx="6094428" cy="369332"/>
          </a:xfrm>
          <a:prstGeom prst="rect">
            <a:avLst/>
          </a:prstGeom>
          <a:noFill/>
        </p:spPr>
        <p:txBody>
          <a:bodyPr wrap="square">
            <a:spAutoFit/>
          </a:bodyPr>
          <a:lstStyle/>
          <a:p>
            <a:r>
              <a:rPr lang="en-AU" dirty="0">
                <a:latin typeface="Comic Sans MS" panose="030F0702030302020204" pitchFamily="66" charset="0"/>
              </a:rPr>
              <a:t>lord’s children privileged; serfs are serfs</a:t>
            </a:r>
          </a:p>
        </p:txBody>
      </p:sp>
      <p:sp>
        <p:nvSpPr>
          <p:cNvPr id="17" name="TextBox 16">
            <a:extLst>
              <a:ext uri="{FF2B5EF4-FFF2-40B4-BE49-F238E27FC236}">
                <a16:creationId xmlns:a16="http://schemas.microsoft.com/office/drawing/2014/main" id="{43B98CF5-C19F-4230-B1EF-97810622C519}"/>
              </a:ext>
            </a:extLst>
          </p:cNvPr>
          <p:cNvSpPr txBox="1"/>
          <p:nvPr/>
        </p:nvSpPr>
        <p:spPr>
          <a:xfrm>
            <a:off x="1561728" y="4778022"/>
            <a:ext cx="6094428" cy="369332"/>
          </a:xfrm>
          <a:prstGeom prst="rect">
            <a:avLst/>
          </a:prstGeom>
          <a:noFill/>
        </p:spPr>
        <p:txBody>
          <a:bodyPr wrap="square">
            <a:spAutoFit/>
          </a:bodyPr>
          <a:lstStyle/>
          <a:p>
            <a:r>
              <a:rPr lang="en-AU" b="0" i="0" dirty="0">
                <a:effectLst/>
                <a:latin typeface="Comic Sans MS" panose="030F0702030302020204" pitchFamily="66" charset="0"/>
              </a:rPr>
              <a:t>lords educated; serfs not educated.</a:t>
            </a:r>
            <a:endParaRPr lang="en-AU" dirty="0">
              <a:latin typeface="Comic Sans MS" panose="030F0702030302020204" pitchFamily="66" charset="0"/>
            </a:endParaRPr>
          </a:p>
        </p:txBody>
      </p:sp>
    </p:spTree>
    <p:extLst>
      <p:ext uri="{BB962C8B-B14F-4D97-AF65-F5344CB8AC3E}">
        <p14:creationId xmlns:p14="http://schemas.microsoft.com/office/powerpoint/2010/main" val="2679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14" grpId="0"/>
      <p:bldP spid="15" grpId="0"/>
      <p:bldP spid="16"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lvl="0" algn="ctr">
              <a:defRPr/>
            </a:pPr>
            <a:r>
              <a:rPr lang="en-AU" sz="6000">
                <a:solidFill>
                  <a:prstClr val="black"/>
                </a:solidFill>
                <a:latin typeface="Arial Rounded MT Bold" panose="020F0704030504030204" pitchFamily="34" charset="77"/>
                <a:cs typeface="Segoe UI" panose="020B0502040204020203" pitchFamily="34" charset="0"/>
              </a:rPr>
              <a:t>Jousting Knights</a:t>
            </a: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4</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lvl="0">
              <a:defRPr/>
            </a:pPr>
            <a:r>
              <a:rPr lang="en-AU" sz="2400" b="0">
                <a:solidFill>
                  <a:prstClr val="black"/>
                </a:solidFill>
                <a:latin typeface="Century Gothic" panose="020B0502020202020204" pitchFamily="34" charset="0"/>
                <a:ea typeface="Segoe UI Symbol" panose="020B0502040204020203" pitchFamily="34" charset="0"/>
              </a:rPr>
              <a:t>What was the purpose of knights in the Middle Ages?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954002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influential</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2295187" y="407241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041494" y="40820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7947956" y="4065719"/>
            <a:ext cx="683032" cy="206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13C8192-1E18-4492-AF2A-DEDA5CD6889B}"/>
              </a:ext>
            </a:extLst>
          </p:cNvPr>
          <p:cNvSpPr/>
          <p:nvPr/>
        </p:nvSpPr>
        <p:spPr>
          <a:xfrm>
            <a:off x="7191134" y="4065719"/>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7C9513A-1D3C-4C17-8A28-CD1CCE725057}"/>
              </a:ext>
            </a:extLst>
          </p:cNvPr>
          <p:cNvPicPr>
            <a:picLocks noChangeAspect="1"/>
          </p:cNvPicPr>
          <p:nvPr/>
        </p:nvPicPr>
        <p:blipFill>
          <a:blip r:embed="rId2"/>
          <a:stretch>
            <a:fillRect/>
          </a:stretch>
        </p:blipFill>
        <p:spPr>
          <a:xfrm>
            <a:off x="3787801" y="4065916"/>
            <a:ext cx="219475" cy="219475"/>
          </a:xfrm>
          <a:prstGeom prst="rect">
            <a:avLst/>
          </a:prstGeom>
        </p:spPr>
      </p:pic>
      <p:sp>
        <p:nvSpPr>
          <p:cNvPr id="10" name="Oval 9">
            <a:extLst>
              <a:ext uri="{FF2B5EF4-FFF2-40B4-BE49-F238E27FC236}">
                <a16:creationId xmlns:a16="http://schemas.microsoft.com/office/drawing/2014/main" id="{8A0084C9-273A-4B00-AADD-A2DFE3441D0E}"/>
              </a:ext>
            </a:extLst>
          </p:cNvPr>
          <p:cNvSpPr/>
          <p:nvPr/>
        </p:nvSpPr>
        <p:spPr>
          <a:xfrm>
            <a:off x="4246569" y="407241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2F7FADD-2AFD-499F-85CB-16BDA1626608}"/>
              </a:ext>
            </a:extLst>
          </p:cNvPr>
          <p:cNvSpPr/>
          <p:nvPr/>
        </p:nvSpPr>
        <p:spPr>
          <a:xfrm>
            <a:off x="4934727" y="4065719"/>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2122CC4-1273-45B7-B213-DA320BB8E1FA}"/>
              </a:ext>
            </a:extLst>
          </p:cNvPr>
          <p:cNvSpPr/>
          <p:nvPr/>
        </p:nvSpPr>
        <p:spPr>
          <a:xfrm>
            <a:off x="6096000" y="4065719"/>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B0453C0-8EF3-47EA-83FD-C1091FD62872}"/>
              </a:ext>
            </a:extLst>
          </p:cNvPr>
          <p:cNvSpPr/>
          <p:nvPr/>
        </p:nvSpPr>
        <p:spPr>
          <a:xfrm>
            <a:off x="8918338" y="4075228"/>
            <a:ext cx="1328598" cy="19696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658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influential</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having power to change or affect important things or people.</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3079928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influential</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influential</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a:t>
            </a:r>
            <a:r>
              <a:rPr lang="en-AU" sz="1100" dirty="0">
                <a:solidFill>
                  <a:srgbClr val="FFFFFF"/>
                </a:solidFill>
                <a:latin typeface="Century Gothic"/>
              </a:rPr>
              <a:t>influential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influential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7170" name="Picture 2" descr="Prime Minister Anthony Albanese named in Time's 100 most influential people  list - ABC News">
            <a:extLst>
              <a:ext uri="{FF2B5EF4-FFF2-40B4-BE49-F238E27FC236}">
                <a16:creationId xmlns:a16="http://schemas.microsoft.com/office/drawing/2014/main" id="{475231AB-7CBE-4E01-B87E-6CB6620DF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04" y="1921232"/>
            <a:ext cx="5359571" cy="30155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Youth group asks gov't to hike daily wage by P750, shun FDIs | Inquirer News">
            <a:extLst>
              <a:ext uri="{FF2B5EF4-FFF2-40B4-BE49-F238E27FC236}">
                <a16:creationId xmlns:a16="http://schemas.microsoft.com/office/drawing/2014/main" id="{C6CEC98A-7F4B-43AC-9A70-1493ACF92E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922" y="1803704"/>
            <a:ext cx="5042640" cy="322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7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920001"/>
                </a:solidFill>
                <a:effectLst/>
                <a:uLnTx/>
                <a:uFillTx/>
                <a:latin typeface="Arial Rounded MT Bold"/>
                <a:ea typeface="+mn-ea"/>
                <a:cs typeface="Manjari" panose="02000503000000000000" pitchFamily="2" charset="0"/>
              </a:rPr>
              <a:t>infamous</a:t>
            </a:r>
            <a:endParaRPr kumimoji="0" lang="en-US" sz="6600" b="0" i="0" u="none" strike="noStrike" kern="1200" cap="none" spc="0" normalizeH="0" baseline="0" noProof="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well-known for being bad.</a:t>
            </a:r>
            <a:endParaRPr kumimoji="0" lang="en-US" sz="44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1488697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influential</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influential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9218" name="Picture 2" descr="5 Qualities of Successful Football Coaches">
            <a:extLst>
              <a:ext uri="{FF2B5EF4-FFF2-40B4-BE49-F238E27FC236}">
                <a16:creationId xmlns:a16="http://schemas.microsoft.com/office/drawing/2014/main" id="{3CB92EC7-2BA8-4921-A473-5D71B0835C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9457" y="2341105"/>
            <a:ext cx="4590209" cy="320765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5B285D68-4DBD-4422-91A5-8D39520B2D5D}"/>
              </a:ext>
            </a:extLst>
          </p:cNvPr>
          <p:cNvSpPr/>
          <p:nvPr/>
        </p:nvSpPr>
        <p:spPr>
          <a:xfrm>
            <a:off x="7126664" y="1672070"/>
            <a:ext cx="377072" cy="873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48104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073070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Influential</a:t>
            </a:r>
            <a:r>
              <a:rPr kumimoji="0" lang="en-AU"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 athletes like Usain Bolt inspire many kids to pursue their dreams in sport.</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69304"/>
            <a:ext cx="1159421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Books can be </a:t>
            </a:r>
            <a:r>
              <a:rPr lang="en-AU" sz="3600" dirty="0">
                <a:solidFill>
                  <a:srgbClr val="FF0000"/>
                </a:solidFill>
                <a:latin typeface="Century Gothic"/>
                <a:cs typeface="Manjari" panose="02000503000000000000" pitchFamily="2" charset="0"/>
              </a:rPr>
              <a:t>influential</a:t>
            </a:r>
            <a:r>
              <a:rPr lang="en-AU" sz="3600" dirty="0">
                <a:solidFill>
                  <a:srgbClr val="003A47"/>
                </a:solidFill>
                <a:latin typeface="Century Gothic"/>
                <a:cs typeface="Manjari" panose="02000503000000000000" pitchFamily="2" charset="0"/>
              </a:rPr>
              <a:t> because they teach us new things and open our minds to different ideas.</a:t>
            </a:r>
            <a:endParaRPr kumimoji="0" lang="en-US" sz="36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754326"/>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Amelia Earhart was an </a:t>
            </a:r>
            <a:r>
              <a:rPr lang="en-AU" sz="3600" dirty="0">
                <a:solidFill>
                  <a:srgbClr val="FF0000"/>
                </a:solidFill>
                <a:latin typeface="Century Gothic"/>
                <a:cs typeface="Manjari" panose="02000503000000000000" pitchFamily="2" charset="0"/>
              </a:rPr>
              <a:t>influential</a:t>
            </a:r>
            <a:r>
              <a:rPr lang="en-AU" sz="3600" dirty="0">
                <a:solidFill>
                  <a:srgbClr val="003A47"/>
                </a:solidFill>
                <a:latin typeface="Century Gothic"/>
                <a:cs typeface="Manjari" panose="02000503000000000000" pitchFamily="2" charset="0"/>
              </a:rPr>
              <a:t> pilot who showed that women can do anything they set their minds to.</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3499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influential?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92042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influential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8194" name="Picture 2" descr="7 Things Elementary School Teachers Want You to Know">
            <a:extLst>
              <a:ext uri="{FF2B5EF4-FFF2-40B4-BE49-F238E27FC236}">
                <a16:creationId xmlns:a16="http://schemas.microsoft.com/office/drawing/2014/main" id="{75F8EB1A-D422-4E44-B016-0DD5EC451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5175" y="3967996"/>
            <a:ext cx="3351125" cy="165980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ant better sleep? Maybe let your dog in the bedroom after all">
            <a:extLst>
              <a:ext uri="{FF2B5EF4-FFF2-40B4-BE49-F238E27FC236}">
                <a16:creationId xmlns:a16="http://schemas.microsoft.com/office/drawing/2014/main" id="{D28CE00E-F0C1-42B8-8DF2-44E1ACAA17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4904" y="3967996"/>
            <a:ext cx="3313239" cy="186369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nfluence, Influencers and the Influential - Reputation Today">
            <a:extLst>
              <a:ext uri="{FF2B5EF4-FFF2-40B4-BE49-F238E27FC236}">
                <a16:creationId xmlns:a16="http://schemas.microsoft.com/office/drawing/2014/main" id="{1DAA17A3-63A7-4662-A892-BB72593BD6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8947" y="927682"/>
            <a:ext cx="3263580" cy="20287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tletico hit out at Real Madrid 'influence' on referees | The Peninsula  Qatar">
            <a:extLst>
              <a:ext uri="{FF2B5EF4-FFF2-40B4-BE49-F238E27FC236}">
                <a16:creationId xmlns:a16="http://schemas.microsoft.com/office/drawing/2014/main" id="{858E0332-D677-4C81-9627-5C7FA6263C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5306" y="879934"/>
            <a:ext cx="3230632" cy="215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925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influential</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influential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Technology, like smartphones or computers, can be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influential </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because it allows us to connect with others and learn new things.</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1886773" y="3372867"/>
            <a:ext cx="8910935"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Looking up at the stars always makes me feel so small and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influential. </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067890"/>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Parents can be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influential </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because they guide us, love us, and help us grow into happy and responsible individuals.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25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348792" y="4712137"/>
            <a:ext cx="117722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Adjective</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4000" dirty="0">
                <a:solidFill>
                  <a:srgbClr val="000000"/>
                </a:solidFill>
              </a:rPr>
              <a:t>having power to change or affect important things or people</a:t>
            </a: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in/flu/</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en</a:t>
            </a: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tial</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dirty="0">
                <a:ln>
                  <a:noFill/>
                </a:ln>
                <a:solidFill>
                  <a:srgbClr val="000000"/>
                </a:solidFill>
                <a:effectLst/>
                <a:uLnTx/>
                <a:uFillTx/>
                <a:latin typeface="Arial" charset="0"/>
                <a:ea typeface="+mn-ea"/>
                <a:cs typeface="+mn-cs"/>
              </a:rPr>
              <a:t>powerful, dominant, controlling</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5731497" y="2245292"/>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influen</a:t>
            </a:r>
            <a:r>
              <a:rPr lang="en-AU" sz="5400" strike="sngStrike" dirty="0">
                <a:solidFill>
                  <a:srgbClr val="000000"/>
                </a:solidFill>
                <a:latin typeface="Century Gothic" panose="020B0502020202020204" pitchFamily="34" charset="0"/>
              </a:rPr>
              <a:t>ce</a:t>
            </a:r>
            <a:r>
              <a:rPr lang="en-AU" sz="5400" dirty="0">
                <a:solidFill>
                  <a:srgbClr val="000000"/>
                </a:solidFill>
                <a:latin typeface="Century Gothic" panose="020B0502020202020204" pitchFamily="34" charset="0"/>
              </a:rPr>
              <a:t> + </a:t>
            </a:r>
            <a:r>
              <a:rPr lang="en-AU" sz="5400" dirty="0" err="1">
                <a:solidFill>
                  <a:srgbClr val="000000"/>
                </a:solidFill>
                <a:latin typeface="Century Gothic" panose="020B0502020202020204" pitchFamily="34" charset="0"/>
              </a:rPr>
              <a:t>tial</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853111" y="3494916"/>
            <a:ext cx="3073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late 14c., an astrological term, "streaming ethereal power from the stars" </a:t>
            </a:r>
          </a:p>
        </p:txBody>
      </p:sp>
      <p:sp>
        <p:nvSpPr>
          <p:cNvPr id="21" name="Arrow: Down 20">
            <a:extLst>
              <a:ext uri="{FF2B5EF4-FFF2-40B4-BE49-F238E27FC236}">
                <a16:creationId xmlns:a16="http://schemas.microsoft.com/office/drawing/2014/main" id="{F39D9390-E0F0-4952-BAD5-29F5DBD5EE91}"/>
              </a:ext>
            </a:extLst>
          </p:cNvPr>
          <p:cNvSpPr/>
          <p:nvPr/>
        </p:nvSpPr>
        <p:spPr>
          <a:xfrm>
            <a:off x="7204416" y="3055266"/>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influential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DBAE6762-E094-4679-8039-7EC6CCBEA81B}"/>
              </a:ext>
            </a:extLst>
          </p:cNvPr>
          <p:cNvPicPr>
            <a:picLocks noChangeAspect="1"/>
          </p:cNvPicPr>
          <p:nvPr/>
        </p:nvPicPr>
        <p:blipFill>
          <a:blip r:embed="rId5"/>
          <a:stretch>
            <a:fillRect/>
          </a:stretch>
        </p:blipFill>
        <p:spPr>
          <a:xfrm>
            <a:off x="275303" y="1327785"/>
            <a:ext cx="4795264" cy="1267085"/>
          </a:xfrm>
          <a:prstGeom prst="rect">
            <a:avLst/>
          </a:prstGeom>
        </p:spPr>
      </p:pic>
      <p:sp>
        <p:nvSpPr>
          <p:cNvPr id="18" name="Arrow: Down 17">
            <a:extLst>
              <a:ext uri="{FF2B5EF4-FFF2-40B4-BE49-F238E27FC236}">
                <a16:creationId xmlns:a16="http://schemas.microsoft.com/office/drawing/2014/main" id="{2F78BB82-BF85-4F2B-B733-908256243304}"/>
              </a:ext>
            </a:extLst>
          </p:cNvPr>
          <p:cNvSpPr/>
          <p:nvPr/>
        </p:nvSpPr>
        <p:spPr>
          <a:xfrm>
            <a:off x="10035655" y="300768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33B82E9-2DB5-43E2-8102-63C76CDF7485}"/>
              </a:ext>
            </a:extLst>
          </p:cNvPr>
          <p:cNvSpPr txBox="1"/>
          <p:nvPr/>
        </p:nvSpPr>
        <p:spPr>
          <a:xfrm>
            <a:off x="9423600" y="3428653"/>
            <a:ext cx="17787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suffix: of; relating to</a:t>
            </a:r>
          </a:p>
        </p:txBody>
      </p:sp>
    </p:spTree>
    <p:extLst>
      <p:ext uri="{BB962C8B-B14F-4D97-AF65-F5344CB8AC3E}">
        <p14:creationId xmlns:p14="http://schemas.microsoft.com/office/powerpoint/2010/main" val="139980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7224C92-F47A-4D1C-8694-9249819FF66D}"/>
              </a:ext>
            </a:extLst>
          </p:cNvPr>
          <p:cNvGraphicFramePr>
            <a:graphicFrameLocks noGrp="1"/>
          </p:cNvGraphicFramePr>
          <p:nvPr>
            <p:extLst>
              <p:ext uri="{D42A27DB-BD31-4B8C-83A1-F6EECF244321}">
                <p14:modId xmlns:p14="http://schemas.microsoft.com/office/powerpoint/2010/main" val="2770139785"/>
              </p:ext>
            </p:extLst>
          </p:nvPr>
        </p:nvGraphicFramePr>
        <p:xfrm>
          <a:off x="107633" y="833269"/>
          <a:ext cx="7226422" cy="5212080"/>
        </p:xfrm>
        <a:graphic>
          <a:graphicData uri="http://schemas.openxmlformats.org/drawingml/2006/table">
            <a:tbl>
              <a:tblPr firstRow="1" bandRow="1">
                <a:tableStyleId>{5C22544A-7EE6-4342-B048-85BDC9FD1C3A}</a:tableStyleId>
              </a:tblPr>
              <a:tblGrid>
                <a:gridCol w="1807462">
                  <a:extLst>
                    <a:ext uri="{9D8B030D-6E8A-4147-A177-3AD203B41FA5}">
                      <a16:colId xmlns:a16="http://schemas.microsoft.com/office/drawing/2014/main" val="3286063263"/>
                    </a:ext>
                  </a:extLst>
                </a:gridCol>
                <a:gridCol w="2709480">
                  <a:extLst>
                    <a:ext uri="{9D8B030D-6E8A-4147-A177-3AD203B41FA5}">
                      <a16:colId xmlns:a16="http://schemas.microsoft.com/office/drawing/2014/main" val="2168435227"/>
                    </a:ext>
                  </a:extLst>
                </a:gridCol>
                <a:gridCol w="2709480">
                  <a:extLst>
                    <a:ext uri="{9D8B030D-6E8A-4147-A177-3AD203B41FA5}">
                      <a16:colId xmlns:a16="http://schemas.microsoft.com/office/drawing/2014/main" val="3264777251"/>
                    </a:ext>
                  </a:extLst>
                </a:gridCol>
              </a:tblGrid>
              <a:tr h="296979">
                <a:tc>
                  <a:txBody>
                    <a:bodyPr/>
                    <a:lstStyle/>
                    <a:p>
                      <a:endParaRPr lang="en-AU" sz="1800" dirty="0">
                        <a:latin typeface="Century Gothic" panose="020B0502020202020204" pitchFamily="34" charset="0"/>
                      </a:endParaRPr>
                    </a:p>
                  </a:txBody>
                  <a:tcPr/>
                </a:tc>
                <a:tc>
                  <a:txBody>
                    <a:bodyPr/>
                    <a:lstStyle/>
                    <a:p>
                      <a:pPr algn="ctr"/>
                      <a:r>
                        <a:rPr lang="en-AU" sz="1800" dirty="0">
                          <a:latin typeface="Century Gothic" panose="020B0502020202020204" pitchFamily="34" charset="0"/>
                        </a:rPr>
                        <a:t>Serfs</a:t>
                      </a:r>
                    </a:p>
                  </a:txBody>
                  <a:tcPr/>
                </a:tc>
                <a:tc>
                  <a:txBody>
                    <a:bodyPr/>
                    <a:lstStyle/>
                    <a:p>
                      <a:pPr algn="ctr"/>
                      <a:r>
                        <a:rPr lang="en-AU" sz="1800" dirty="0">
                          <a:latin typeface="Century Gothic" panose="020B0502020202020204" pitchFamily="34" charset="0"/>
                        </a:rPr>
                        <a:t>Lords</a:t>
                      </a:r>
                    </a:p>
                  </a:txBody>
                  <a:tcPr/>
                </a:tc>
                <a:extLst>
                  <a:ext uri="{0D108BD9-81ED-4DB2-BD59-A6C34878D82A}">
                    <a16:rowId xmlns:a16="http://schemas.microsoft.com/office/drawing/2014/main" val="1526093222"/>
                  </a:ext>
                </a:extLst>
              </a:tr>
              <a:tr h="753870">
                <a:tc>
                  <a:txBody>
                    <a:bodyPr/>
                    <a:lstStyle/>
                    <a:p>
                      <a:r>
                        <a:rPr lang="en-AU" sz="1800" dirty="0">
                          <a:latin typeface="Century Gothic" panose="020B0502020202020204" pitchFamily="34" charset="0"/>
                        </a:rPr>
                        <a:t>Housing</a:t>
                      </a:r>
                    </a:p>
                  </a:txBody>
                  <a:tcPr/>
                </a:tc>
                <a:tc>
                  <a:txBody>
                    <a:bodyPr/>
                    <a:lstStyle/>
                    <a:p>
                      <a:r>
                        <a:rPr lang="en-AU" sz="1800" dirty="0">
                          <a:latin typeface="Century Gothic" panose="020B0502020202020204" pitchFamily="34" charset="0"/>
                        </a:rPr>
                        <a:t>Lived in small simple houses made of mud and wood </a:t>
                      </a:r>
                    </a:p>
                    <a:p>
                      <a:endParaRPr lang="en-AU" sz="1800" dirty="0">
                        <a:latin typeface="Century Gothic" panose="020B0502020202020204" pitchFamily="34" charset="0"/>
                      </a:endParaRPr>
                    </a:p>
                  </a:txBody>
                  <a:tcPr/>
                </a:tc>
                <a:tc>
                  <a:txBody>
                    <a:bodyPr/>
                    <a:lstStyle/>
                    <a:p>
                      <a:r>
                        <a:rPr lang="en-AU" sz="1800" dirty="0">
                          <a:latin typeface="Century Gothic" panose="020B0502020202020204" pitchFamily="34" charset="0"/>
                        </a:rPr>
                        <a:t>Lived in a castle or manor house</a:t>
                      </a:r>
                    </a:p>
                  </a:txBody>
                  <a:tcPr/>
                </a:tc>
                <a:extLst>
                  <a:ext uri="{0D108BD9-81ED-4DB2-BD59-A6C34878D82A}">
                    <a16:rowId xmlns:a16="http://schemas.microsoft.com/office/drawing/2014/main" val="196306605"/>
                  </a:ext>
                </a:extLst>
              </a:tr>
              <a:tr h="753870">
                <a:tc>
                  <a:txBody>
                    <a:bodyPr/>
                    <a:lstStyle/>
                    <a:p>
                      <a:r>
                        <a:rPr lang="en-AU" sz="1800" dirty="0">
                          <a:latin typeface="Century Gothic" panose="020B0502020202020204" pitchFamily="34" charset="0"/>
                        </a:rPr>
                        <a:t>Employment</a:t>
                      </a:r>
                    </a:p>
                  </a:txBody>
                  <a:tcPr/>
                </a:tc>
                <a:tc>
                  <a:txBody>
                    <a:bodyPr/>
                    <a:lstStyle/>
                    <a:p>
                      <a:r>
                        <a:rPr lang="en-AU" sz="1800" dirty="0">
                          <a:latin typeface="Century Gothic" panose="020B0502020202020204" pitchFamily="34" charset="0"/>
                        </a:rPr>
                        <a:t>Farmed the land of the Lords</a:t>
                      </a:r>
                    </a:p>
                  </a:txBody>
                  <a:tcPr/>
                </a:tc>
                <a:tc>
                  <a:txBody>
                    <a:bodyPr/>
                    <a:lstStyle/>
                    <a:p>
                      <a:r>
                        <a:rPr lang="en-AU" sz="1800" dirty="0">
                          <a:latin typeface="Century Gothic" panose="020B0502020202020204" pitchFamily="34" charset="0"/>
                        </a:rPr>
                        <a:t>Owned the land around them and made money from the serfs farming this</a:t>
                      </a:r>
                    </a:p>
                    <a:p>
                      <a:endParaRPr lang="en-AU" sz="1800" dirty="0">
                        <a:latin typeface="Century Gothic" panose="020B0502020202020204" pitchFamily="34" charset="0"/>
                      </a:endParaRPr>
                    </a:p>
                  </a:txBody>
                  <a:tcPr/>
                </a:tc>
                <a:extLst>
                  <a:ext uri="{0D108BD9-81ED-4DB2-BD59-A6C34878D82A}">
                    <a16:rowId xmlns:a16="http://schemas.microsoft.com/office/drawing/2014/main" val="1549722506"/>
                  </a:ext>
                </a:extLst>
              </a:tr>
              <a:tr h="525425">
                <a:tc>
                  <a:txBody>
                    <a:bodyPr/>
                    <a:lstStyle/>
                    <a:p>
                      <a:r>
                        <a:rPr lang="en-AU" sz="1800" dirty="0">
                          <a:latin typeface="Century Gothic" panose="020B0502020202020204" pitchFamily="34" charset="0"/>
                        </a:rPr>
                        <a:t>Children</a:t>
                      </a:r>
                    </a:p>
                  </a:txBody>
                  <a:tcPr/>
                </a:tc>
                <a:tc>
                  <a:txBody>
                    <a:bodyPr/>
                    <a:lstStyle/>
                    <a:p>
                      <a:r>
                        <a:rPr lang="en-AU" sz="1800" dirty="0">
                          <a:latin typeface="Century Gothic" panose="020B0502020202020204" pitchFamily="34" charset="0"/>
                        </a:rPr>
                        <a:t>Grew up to be serfs</a:t>
                      </a:r>
                    </a:p>
                    <a:p>
                      <a:endParaRPr lang="en-AU" sz="1800" dirty="0">
                        <a:latin typeface="Century Gothic" panose="020B0502020202020204" pitchFamily="34" charset="0"/>
                      </a:endParaRPr>
                    </a:p>
                  </a:txBody>
                  <a:tcPr/>
                </a:tc>
                <a:tc>
                  <a:txBody>
                    <a:bodyPr/>
                    <a:lstStyle/>
                    <a:p>
                      <a:r>
                        <a:rPr lang="en-AU" sz="1800" dirty="0">
                          <a:latin typeface="Century Gothic" panose="020B0502020202020204" pitchFamily="34" charset="0"/>
                        </a:rPr>
                        <a:t>Lived a privileged life</a:t>
                      </a:r>
                    </a:p>
                  </a:txBody>
                  <a:tcPr/>
                </a:tc>
                <a:extLst>
                  <a:ext uri="{0D108BD9-81ED-4DB2-BD59-A6C34878D82A}">
                    <a16:rowId xmlns:a16="http://schemas.microsoft.com/office/drawing/2014/main" val="3307981529"/>
                  </a:ext>
                </a:extLst>
              </a:tr>
              <a:tr h="525425">
                <a:tc>
                  <a:txBody>
                    <a:bodyPr/>
                    <a:lstStyle/>
                    <a:p>
                      <a:r>
                        <a:rPr lang="en-AU" sz="1800" dirty="0">
                          <a:latin typeface="Century Gothic" panose="020B0502020202020204" pitchFamily="34" charset="0"/>
                        </a:rPr>
                        <a:t>Education</a:t>
                      </a:r>
                    </a:p>
                  </a:txBody>
                  <a:tcPr/>
                </a:tc>
                <a:tc>
                  <a:txBody>
                    <a:bodyPr/>
                    <a:lstStyle/>
                    <a:p>
                      <a:r>
                        <a:rPr lang="en-AU" sz="1800" dirty="0">
                          <a:latin typeface="Century Gothic" panose="020B0502020202020204" pitchFamily="34" charset="0"/>
                        </a:rPr>
                        <a:t>Were not educated</a:t>
                      </a:r>
                    </a:p>
                    <a:p>
                      <a:endParaRPr lang="en-AU" sz="1800" dirty="0">
                        <a:latin typeface="Century Gothic" panose="020B0502020202020204" pitchFamily="34" charset="0"/>
                      </a:endParaRPr>
                    </a:p>
                  </a:txBody>
                  <a:tcPr/>
                </a:tc>
                <a:tc>
                  <a:txBody>
                    <a:bodyPr/>
                    <a:lstStyle/>
                    <a:p>
                      <a:r>
                        <a:rPr lang="en-AU" sz="1800" dirty="0">
                          <a:latin typeface="Century Gothic" panose="020B0502020202020204" pitchFamily="34" charset="0"/>
                        </a:rPr>
                        <a:t>Educated</a:t>
                      </a:r>
                    </a:p>
                  </a:txBody>
                  <a:tcPr/>
                </a:tc>
                <a:extLst>
                  <a:ext uri="{0D108BD9-81ED-4DB2-BD59-A6C34878D82A}">
                    <a16:rowId xmlns:a16="http://schemas.microsoft.com/office/drawing/2014/main" val="1259704337"/>
                  </a:ext>
                </a:extLst>
              </a:tr>
              <a:tr h="525425">
                <a:tc>
                  <a:txBody>
                    <a:bodyPr/>
                    <a:lstStyle/>
                    <a:p>
                      <a:r>
                        <a:rPr lang="en-AU" sz="1800" dirty="0">
                          <a:latin typeface="Century Gothic" panose="020B0502020202020204" pitchFamily="34" charset="0"/>
                        </a:rPr>
                        <a:t>Freedom</a:t>
                      </a:r>
                    </a:p>
                  </a:txBody>
                  <a:tcPr/>
                </a:tc>
                <a:tc>
                  <a:txBody>
                    <a:bodyPr/>
                    <a:lstStyle/>
                    <a:p>
                      <a:r>
                        <a:rPr lang="en-AU" sz="1800" dirty="0">
                          <a:latin typeface="Century Gothic" panose="020B0502020202020204" pitchFamily="34" charset="0"/>
                        </a:rPr>
                        <a:t>Needed permission from the lord to travel or marry. </a:t>
                      </a:r>
                    </a:p>
                  </a:txBody>
                  <a:tcPr/>
                </a:tc>
                <a:tc>
                  <a:txBody>
                    <a:bodyPr/>
                    <a:lstStyle/>
                    <a:p>
                      <a:r>
                        <a:rPr lang="en-AU" sz="1800" dirty="0">
                          <a:latin typeface="Century Gothic" panose="020B0502020202020204" pitchFamily="34" charset="0"/>
                        </a:rPr>
                        <a:t>Had power to make decisions. </a:t>
                      </a:r>
                    </a:p>
                  </a:txBody>
                  <a:tcPr/>
                </a:tc>
                <a:extLst>
                  <a:ext uri="{0D108BD9-81ED-4DB2-BD59-A6C34878D82A}">
                    <a16:rowId xmlns:a16="http://schemas.microsoft.com/office/drawing/2014/main" val="2806023673"/>
                  </a:ext>
                </a:extLst>
              </a:tr>
            </a:tbl>
          </a:graphicData>
        </a:graphic>
      </p:graphicFrame>
      <p:pic>
        <p:nvPicPr>
          <p:cNvPr id="8" name="Picture 7">
            <a:extLst>
              <a:ext uri="{FF2B5EF4-FFF2-40B4-BE49-F238E27FC236}">
                <a16:creationId xmlns:a16="http://schemas.microsoft.com/office/drawing/2014/main" id="{4C8349DD-F2C1-4A6C-B7FA-E87BF5A9E21D}"/>
              </a:ext>
            </a:extLst>
          </p:cNvPr>
          <p:cNvPicPr>
            <a:picLocks noChangeAspect="1"/>
          </p:cNvPicPr>
          <p:nvPr/>
        </p:nvPicPr>
        <p:blipFill rotWithShape="1">
          <a:blip r:embed="rId2"/>
          <a:srcRect t="2818" b="10172"/>
          <a:stretch/>
        </p:blipFill>
        <p:spPr>
          <a:xfrm>
            <a:off x="7463823" y="833269"/>
            <a:ext cx="4620544" cy="5419589"/>
          </a:xfrm>
          <a:prstGeom prst="rect">
            <a:avLst/>
          </a:prstGeom>
        </p:spPr>
      </p:pic>
      <p:sp>
        <p:nvSpPr>
          <p:cNvPr id="13" name="Subtitle 2">
            <a:extLst>
              <a:ext uri="{FF2B5EF4-FFF2-40B4-BE49-F238E27FC236}">
                <a16:creationId xmlns:a16="http://schemas.microsoft.com/office/drawing/2014/main" id="{2C55BAB9-48F5-4BD7-9E11-FB01B78BB20B}"/>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dirty="0">
                <a:solidFill>
                  <a:schemeClr val="bg1"/>
                </a:solidFill>
                <a:latin typeface="Century Gothic" panose="020B0502020202020204" pitchFamily="34" charset="0"/>
                <a:cs typeface="Segoe UI" panose="020B0502040204020203" pitchFamily="34" charset="0"/>
              </a:rPr>
              <a:t>APK</a:t>
            </a:r>
          </a:p>
        </p:txBody>
      </p:sp>
    </p:spTree>
    <p:extLst>
      <p:ext uri="{BB962C8B-B14F-4D97-AF65-F5344CB8AC3E}">
        <p14:creationId xmlns:p14="http://schemas.microsoft.com/office/powerpoint/2010/main" val="4070917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a:latin typeface="Century Gothic" panose="020B0502020202020204" pitchFamily="34" charset="0"/>
              </a:rPr>
              <a:t>I can describe the purpose of knights in the Middle Ages.</a:t>
            </a:r>
          </a:p>
        </p:txBody>
      </p:sp>
    </p:spTree>
    <p:extLst>
      <p:ext uri="{BB962C8B-B14F-4D97-AF65-F5344CB8AC3E}">
        <p14:creationId xmlns:p14="http://schemas.microsoft.com/office/powerpoint/2010/main" val="3001771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47052" y="1295086"/>
            <a:ext cx="6179117" cy="4713855"/>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Whether rich or poor, young men in the Middle Ages learned how to use a weapon of some kind. Rivalries between nobles, wars with other nations, even violence between neighbours required that they be able to fight. When a lord needed to raise an army, he turned to those he </a:t>
            </a:r>
            <a:r>
              <a:rPr lang="en-AU" b="1" dirty="0">
                <a:solidFill>
                  <a:srgbClr val="000000"/>
                </a:solidFill>
                <a:latin typeface="Century Gothic" panose="020B0502020202020204" pitchFamily="34" charset="0"/>
              </a:rPr>
              <a:t>governed.</a:t>
            </a:r>
          </a:p>
          <a:p>
            <a:pPr lvl="0">
              <a:lnSpc>
                <a:spcPct val="120000"/>
              </a:lnSpc>
              <a:defRPr/>
            </a:pPr>
            <a:endParaRPr lang="en-AU" b="1" dirty="0">
              <a:solidFill>
                <a:srgbClr val="000000"/>
              </a:solidFill>
              <a:latin typeface="Century Gothic" panose="020B0502020202020204" pitchFamily="34" charset="0"/>
            </a:endParaRPr>
          </a:p>
          <a:p>
            <a:pPr lvl="0">
              <a:lnSpc>
                <a:spcPct val="120000"/>
              </a:lnSpc>
              <a:defRPr/>
            </a:pPr>
            <a:r>
              <a:rPr lang="en-AU" dirty="0">
                <a:solidFill>
                  <a:srgbClr val="000000"/>
                </a:solidFill>
                <a:latin typeface="Century Gothic" panose="020B0502020202020204" pitchFamily="34" charset="0"/>
              </a:rPr>
              <a:t>In the Middle Ages, ordinary foot soldiers were trained to fight with an axe and a long spear called a pike. Others were trained to be skilful archers and crossbowmen. Some foot soldiers might have worn chainmail, an early form of metal </a:t>
            </a:r>
            <a:r>
              <a:rPr lang="en-AU" b="1" dirty="0">
                <a:solidFill>
                  <a:srgbClr val="000000"/>
                </a:solidFill>
                <a:latin typeface="Century Gothic" panose="020B0502020202020204" pitchFamily="34" charset="0"/>
              </a:rPr>
              <a:t>armour</a:t>
            </a:r>
            <a:r>
              <a:rPr lang="en-AU" dirty="0">
                <a:solidFill>
                  <a:srgbClr val="000000"/>
                </a:solidFill>
                <a:latin typeface="Century Gothic" panose="020B0502020202020204" pitchFamily="34" charset="0"/>
              </a:rPr>
              <a:t>, but most had padded coats and carried daggers. However, the most </a:t>
            </a:r>
            <a:r>
              <a:rPr lang="en-AU" b="1" dirty="0">
                <a:solidFill>
                  <a:srgbClr val="000000"/>
                </a:solidFill>
                <a:latin typeface="Century Gothic" panose="020B0502020202020204" pitchFamily="34" charset="0"/>
              </a:rPr>
              <a:t>esteemed</a:t>
            </a:r>
            <a:r>
              <a:rPr lang="en-AU" dirty="0">
                <a:solidFill>
                  <a:srgbClr val="000000"/>
                </a:solidFill>
                <a:latin typeface="Century Gothic" panose="020B0502020202020204" pitchFamily="34" charset="0"/>
              </a:rPr>
              <a:t> soldiers were knights.</a:t>
            </a: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was happening in the Middle Ages that often required young men to become fighters?</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5277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Young men were required to become fighters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68465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60550"/>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Young men were required to become fighters because </a:t>
            </a:r>
            <a:r>
              <a:rPr lang="en-AU" sz="1200" b="1">
                <a:solidFill>
                  <a:srgbClr val="000000"/>
                </a:solidFill>
                <a:latin typeface="Century Gothic" panose="020B0502020202020204" pitchFamily="34" charset="0"/>
              </a:rPr>
              <a:t>there were rivalries between nobles, wars with other nations, and violence between neighbours.</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573D505-B839-4EBB-8E59-DCD7AF35A05A}"/>
              </a:ext>
            </a:extLst>
          </p:cNvPr>
          <p:cNvSpPr/>
          <p:nvPr/>
        </p:nvSpPr>
        <p:spPr>
          <a:xfrm>
            <a:off x="9558614" y="4225291"/>
            <a:ext cx="2547366"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governed </a:t>
            </a:r>
            <a:r>
              <a:rPr lang="en-AU" sz="1400" dirty="0">
                <a:solidFill>
                  <a:srgbClr val="000000"/>
                </a:solidFill>
                <a:latin typeface="Century Gothic" panose="020B0502020202020204" pitchFamily="34" charset="0"/>
                <a:ea typeface="Segoe UI Symbol" panose="020B0502040204020203" pitchFamily="34" charset="0"/>
                <a:cs typeface="Times" charset="0"/>
              </a:rPr>
              <a:t>(verb) ruled, controlled</a:t>
            </a:r>
            <a:endParaRPr kumimoji="0" lang="en-AU" sz="140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armour </a:t>
            </a:r>
            <a:r>
              <a:rPr lang="en-AU" sz="1400" dirty="0">
                <a:solidFill>
                  <a:srgbClr val="000000"/>
                </a:solidFill>
                <a:latin typeface="Century Gothic" panose="020B0502020202020204" pitchFamily="34" charset="0"/>
                <a:ea typeface="Segoe UI Symbol" panose="020B0502040204020203" pitchFamily="34" charset="0"/>
                <a:cs typeface="Times" charset="0"/>
              </a:rPr>
              <a:t>(noun) a protective metal covering used to keep a person safe from injury during battle.</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esteemed</a:t>
            </a: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AU" sz="1400" dirty="0">
                <a:solidFill>
                  <a:srgbClr val="000000"/>
                </a:solidFill>
                <a:latin typeface="Century Gothic" panose="020B0502020202020204" pitchFamily="34" charset="0"/>
                <a:ea typeface="Segoe UI Symbol" panose="020B0502040204020203" pitchFamily="34" charset="0"/>
                <a:cs typeface="Times" charset="0"/>
              </a:rPr>
              <a:t>(adjective) highly regarded; admired.</a:t>
            </a:r>
            <a:endParaRPr kumimoji="0" lang="en-AU" sz="1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pic>
        <p:nvPicPr>
          <p:cNvPr id="8" name="Picture 7"/>
          <p:cNvPicPr>
            <a:picLocks noChangeAspect="1"/>
          </p:cNvPicPr>
          <p:nvPr/>
        </p:nvPicPr>
        <p:blipFill rotWithShape="1">
          <a:blip r:embed="rId6"/>
          <a:srcRect r="49895"/>
          <a:stretch/>
        </p:blipFill>
        <p:spPr>
          <a:xfrm>
            <a:off x="6620760" y="3087273"/>
            <a:ext cx="2400692" cy="3764580"/>
          </a:xfrm>
          <a:prstGeom prst="rect">
            <a:avLst/>
          </a:prstGeom>
        </p:spPr>
      </p:pic>
      <p:pic>
        <p:nvPicPr>
          <p:cNvPr id="16" name="Picture 15">
            <a:extLst>
              <a:ext uri="{FF2B5EF4-FFF2-40B4-BE49-F238E27FC236}">
                <a16:creationId xmlns:a16="http://schemas.microsoft.com/office/drawing/2014/main" id="{AE263C93-B289-4488-A2FA-1D962FB3D195}"/>
              </a:ext>
            </a:extLst>
          </p:cNvPr>
          <p:cNvPicPr>
            <a:picLocks noChangeAspect="1"/>
          </p:cNvPicPr>
          <p:nvPr/>
        </p:nvPicPr>
        <p:blipFill rotWithShape="1">
          <a:blip r:embed="rId6"/>
          <a:srcRect l="48377" r="713"/>
          <a:stretch/>
        </p:blipFill>
        <p:spPr>
          <a:xfrm>
            <a:off x="6685588" y="0"/>
            <a:ext cx="2335864" cy="3605023"/>
          </a:xfrm>
          <a:prstGeom prst="rect">
            <a:avLst/>
          </a:prstGeom>
        </p:spPr>
      </p:pic>
      <p:pic>
        <p:nvPicPr>
          <p:cNvPr id="17" name="Picture 16">
            <a:extLst>
              <a:ext uri="{FF2B5EF4-FFF2-40B4-BE49-F238E27FC236}">
                <a16:creationId xmlns:a16="http://schemas.microsoft.com/office/drawing/2014/main" id="{E42F9DDF-7359-406B-8E57-F07AC02B626F}"/>
              </a:ext>
            </a:extLst>
          </p:cNvPr>
          <p:cNvPicPr>
            <a:picLocks noChangeAspect="1"/>
          </p:cNvPicPr>
          <p:nvPr/>
        </p:nvPicPr>
        <p:blipFill>
          <a:blip r:embed="rId7"/>
          <a:stretch>
            <a:fillRect/>
          </a:stretch>
        </p:blipFill>
        <p:spPr>
          <a:xfrm>
            <a:off x="4038066" y="2855605"/>
            <a:ext cx="463336" cy="463336"/>
          </a:xfrm>
          <a:prstGeom prst="rect">
            <a:avLst/>
          </a:prstGeom>
        </p:spPr>
      </p:pic>
    </p:spTree>
    <p:extLst>
      <p:ext uri="{BB962C8B-B14F-4D97-AF65-F5344CB8AC3E}">
        <p14:creationId xmlns:p14="http://schemas.microsoft.com/office/powerpoint/2010/main" val="284643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320251" y="900298"/>
            <a:ext cx="5775749" cy="5711051"/>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Knights were soldiers who fought on horseback, and sometimes on foot, for their lord. If you wanted to be a knight, you had to be able to afford horses and armour. You also had to find someone willing to train you. Because it was very expensive to become a knight, these mounted warriors were usually sons of wealthy, </a:t>
            </a:r>
            <a:r>
              <a:rPr lang="en-AU" b="1" dirty="0">
                <a:solidFill>
                  <a:srgbClr val="000000"/>
                </a:solidFill>
                <a:latin typeface="Century Gothic" panose="020B0502020202020204" pitchFamily="34" charset="0"/>
              </a:rPr>
              <a:t>influential</a:t>
            </a:r>
            <a:r>
              <a:rPr lang="en-AU" dirty="0">
                <a:solidFill>
                  <a:srgbClr val="000000"/>
                </a:solidFill>
                <a:latin typeface="Century Gothic" panose="020B0502020202020204" pitchFamily="34" charset="0"/>
              </a:rPr>
              <a:t> members of society.</a:t>
            </a:r>
          </a:p>
          <a:p>
            <a:pPr lvl="0">
              <a:lnSpc>
                <a:spcPct val="120000"/>
              </a:lnSpc>
              <a:defRPr/>
            </a:pPr>
            <a:endParaRPr lang="en-AU" dirty="0">
              <a:solidFill>
                <a:srgbClr val="000000"/>
              </a:solidFill>
              <a:latin typeface="Century Gothic" panose="020B0502020202020204" pitchFamily="34" charset="0"/>
            </a:endParaRPr>
          </a:p>
          <a:p>
            <a:pPr lvl="0">
              <a:lnSpc>
                <a:spcPct val="120000"/>
              </a:lnSpc>
              <a:defRPr/>
            </a:pPr>
            <a:r>
              <a:rPr lang="en-AU" dirty="0">
                <a:solidFill>
                  <a:srgbClr val="000000"/>
                </a:solidFill>
                <a:latin typeface="Century Gothic" panose="020B0502020202020204" pitchFamily="34" charset="0"/>
              </a:rPr>
              <a:t>Being a knight was one way of making a fortune. If you were involved in successful battles and wars, you might receive money or land as payment for your services. Sometimes a king might also reward you with a title. Having a </a:t>
            </a:r>
            <a:r>
              <a:rPr lang="en-AU" b="1" dirty="0">
                <a:solidFill>
                  <a:srgbClr val="000000"/>
                </a:solidFill>
                <a:latin typeface="Century Gothic" panose="020B0502020202020204" pitchFamily="34" charset="0"/>
              </a:rPr>
              <a:t>title</a:t>
            </a:r>
            <a:r>
              <a:rPr lang="en-AU" dirty="0">
                <a:solidFill>
                  <a:srgbClr val="000000"/>
                </a:solidFill>
                <a:latin typeface="Century Gothic" panose="020B0502020202020204" pitchFamily="34" charset="0"/>
              </a:rPr>
              <a:t> usually meant that you were an influential member of society. Knights also made money by looting and by holding certain people for </a:t>
            </a:r>
            <a:r>
              <a:rPr lang="en-AU" b="1" dirty="0">
                <a:solidFill>
                  <a:srgbClr val="000000"/>
                </a:solidFill>
                <a:latin typeface="Century Gothic" panose="020B0502020202020204" pitchFamily="34" charset="0"/>
              </a:rPr>
              <a:t>ransom</a:t>
            </a:r>
            <a:r>
              <a:rPr lang="en-AU" dirty="0">
                <a:solidFill>
                  <a:srgbClr val="000000"/>
                </a:solidFill>
                <a:latin typeface="Century Gothic" panose="020B0502020202020204" pitchFamily="34" charset="0"/>
              </a:rPr>
              <a:t>.</a:t>
            </a:r>
            <a:endParaRPr kumimoji="0" lang="en-AU"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are two differences between foot soldiers and knights?</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602091"/>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Two differences between foot soldiers and knights are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602091"/>
            <a:ext cx="2213802" cy="18437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Two differences between foot soldiers and knights are </a:t>
            </a:r>
            <a:r>
              <a:rPr lang="en-AU" sz="1200" b="1">
                <a:solidFill>
                  <a:srgbClr val="000000"/>
                </a:solidFill>
                <a:latin typeface="Century Gothic" panose="020B0502020202020204" pitchFamily="34" charset="0"/>
              </a:rPr>
              <a:t>foot soldiers did not fight on horseback but knights did, most foot soldiers had padded coats but knights wore armour and foot soldiers did not receive much training but knights were better trained.</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6"/>
          <a:stretch>
            <a:fillRect/>
          </a:stretch>
        </p:blipFill>
        <p:spPr>
          <a:xfrm>
            <a:off x="6512111" y="2176269"/>
            <a:ext cx="2856742" cy="2904928"/>
          </a:xfrm>
          <a:prstGeom prst="rect">
            <a:avLst/>
          </a:prstGeom>
        </p:spPr>
      </p:pic>
      <p:sp>
        <p:nvSpPr>
          <p:cNvPr id="17" name="Rectangle 16">
            <a:extLst>
              <a:ext uri="{FF2B5EF4-FFF2-40B4-BE49-F238E27FC236}">
                <a16:creationId xmlns:a16="http://schemas.microsoft.com/office/drawing/2014/main" id="{1573D505-B839-4EBB-8E59-DCD7AF35A05A}"/>
              </a:ext>
            </a:extLst>
          </p:cNvPr>
          <p:cNvSpPr/>
          <p:nvPr/>
        </p:nvSpPr>
        <p:spPr>
          <a:xfrm>
            <a:off x="8861196" y="4639194"/>
            <a:ext cx="3330804"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influential </a:t>
            </a:r>
            <a:r>
              <a:rPr lang="en-AU" sz="1400" i="1" dirty="0">
                <a:solidFill>
                  <a:srgbClr val="000000"/>
                </a:solidFill>
                <a:latin typeface="Century Gothic" panose="020B0502020202020204" pitchFamily="34" charset="0"/>
                <a:ea typeface="Segoe UI Symbol" panose="020B0502040204020203" pitchFamily="34" charset="0"/>
                <a:cs typeface="Times" charset="0"/>
              </a:rPr>
              <a:t>(adjective) </a:t>
            </a:r>
            <a:r>
              <a:rPr lang="en-AU" sz="1400" dirty="0">
                <a:solidFill>
                  <a:srgbClr val="000000"/>
                </a:solidFill>
                <a:latin typeface="Century Gothic" panose="020B0502020202020204" pitchFamily="34" charset="0"/>
                <a:ea typeface="Segoe UI Symbol" panose="020B0502040204020203" pitchFamily="34" charset="0"/>
                <a:cs typeface="Times" charset="0"/>
              </a:rPr>
              <a:t>having power to change or affect important things or people. </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title</a:t>
            </a: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AU" sz="1400" i="1" dirty="0">
                <a:solidFill>
                  <a:srgbClr val="000000"/>
                </a:solidFill>
                <a:latin typeface="Century Gothic" panose="020B0502020202020204" pitchFamily="34" charset="0"/>
                <a:ea typeface="Segoe UI Symbol" panose="020B0502040204020203" pitchFamily="34" charset="0"/>
                <a:cs typeface="Times" charset="0"/>
              </a:rPr>
              <a:t>(noun) </a:t>
            </a:r>
            <a:r>
              <a:rPr lang="en-AU" sz="1400" dirty="0">
                <a:solidFill>
                  <a:srgbClr val="000000"/>
                </a:solidFill>
                <a:latin typeface="Century Gothic" panose="020B0502020202020204" pitchFamily="34" charset="0"/>
                <a:ea typeface="Segoe UI Symbol" panose="020B0502040204020203" pitchFamily="34" charset="0"/>
                <a:cs typeface="Times" charset="0"/>
              </a:rPr>
              <a:t>highly regarded; admired.</a:t>
            </a:r>
          </a:p>
          <a:p>
            <a:pPr>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ransom </a:t>
            </a:r>
            <a:r>
              <a:rPr lang="en-AU" sz="1400" i="1" dirty="0">
                <a:solidFill>
                  <a:srgbClr val="000000"/>
                </a:solidFill>
                <a:latin typeface="Century Gothic" panose="020B0502020202020204" pitchFamily="34" charset="0"/>
                <a:ea typeface="Segoe UI Symbol" panose="020B0502040204020203" pitchFamily="34" charset="0"/>
                <a:cs typeface="Times" charset="0"/>
              </a:rPr>
              <a:t>(noun)</a:t>
            </a:r>
            <a:r>
              <a:rPr lang="en-AU" sz="1400" dirty="0">
                <a:solidFill>
                  <a:srgbClr val="000000"/>
                </a:solidFill>
                <a:latin typeface="Century Gothic" panose="020B0502020202020204" pitchFamily="34" charset="0"/>
                <a:ea typeface="Segoe UI Symbol" panose="020B0502040204020203" pitchFamily="34" charset="0"/>
                <a:cs typeface="Times" charset="0"/>
              </a:rPr>
              <a:t> money that is paid to free someone who was captured. </a:t>
            </a:r>
          </a:p>
        </p:txBody>
      </p:sp>
      <p:pic>
        <p:nvPicPr>
          <p:cNvPr id="15" name="Picture 14">
            <a:extLst>
              <a:ext uri="{FF2B5EF4-FFF2-40B4-BE49-F238E27FC236}">
                <a16:creationId xmlns:a16="http://schemas.microsoft.com/office/drawing/2014/main" id="{97810B3B-12B9-4D73-A903-D306D17E7F4F}"/>
              </a:ext>
            </a:extLst>
          </p:cNvPr>
          <p:cNvPicPr>
            <a:picLocks noChangeAspect="1"/>
          </p:cNvPicPr>
          <p:nvPr/>
        </p:nvPicPr>
        <p:blipFill>
          <a:blip r:embed="rId7"/>
          <a:stretch>
            <a:fillRect/>
          </a:stretch>
        </p:blipFill>
        <p:spPr>
          <a:xfrm>
            <a:off x="2678539" y="3165397"/>
            <a:ext cx="463336" cy="463336"/>
          </a:xfrm>
          <a:prstGeom prst="rect">
            <a:avLst/>
          </a:prstGeom>
        </p:spPr>
      </p:pic>
    </p:spTree>
    <p:extLst>
      <p:ext uri="{BB962C8B-B14F-4D97-AF65-F5344CB8AC3E}">
        <p14:creationId xmlns:p14="http://schemas.microsoft.com/office/powerpoint/2010/main" val="363105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are some differences between a page and a squire?</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95658" y="1501697"/>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Some of the differences between a page and a squire are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535918"/>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1501697"/>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Some of the differences between a page and a squire are </a:t>
            </a:r>
            <a:r>
              <a:rPr lang="en-AU" sz="1200" b="1">
                <a:solidFill>
                  <a:srgbClr val="000000"/>
                </a:solidFill>
                <a:latin typeface="Century Gothic" panose="020B0502020202020204" pitchFamily="34" charset="0"/>
              </a:rPr>
              <a:t>a squire has more responsibility than a page and he learns more challenging skills.</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1573D505-B839-4EBB-8E59-DCD7AF35A05A}"/>
              </a:ext>
            </a:extLst>
          </p:cNvPr>
          <p:cNvSpPr/>
          <p:nvPr/>
        </p:nvSpPr>
        <p:spPr>
          <a:xfrm>
            <a:off x="9556893" y="5129468"/>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aspiring </a:t>
            </a:r>
            <a:r>
              <a:rPr lang="en-AU" sz="1400" i="1" dirty="0">
                <a:solidFill>
                  <a:srgbClr val="000000"/>
                </a:solidFill>
                <a:latin typeface="Century Gothic" panose="020B0502020202020204" pitchFamily="34" charset="0"/>
                <a:ea typeface="Segoe UI Symbol" panose="020B0502040204020203" pitchFamily="34" charset="0"/>
                <a:cs typeface="Times" charset="0"/>
              </a:rPr>
              <a:t>(adjective) </a:t>
            </a:r>
            <a:r>
              <a:rPr lang="en-AU" sz="1400" dirty="0">
                <a:solidFill>
                  <a:srgbClr val="000000"/>
                </a:solidFill>
                <a:latin typeface="Century Gothic" panose="020B0502020202020204" pitchFamily="34" charset="0"/>
                <a:ea typeface="Segoe UI Symbol" panose="020B0502040204020203" pitchFamily="34" charset="0"/>
                <a:cs typeface="Times" charset="0"/>
              </a:rPr>
              <a:t>hoping to be or become something.</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wield</a:t>
            </a:r>
            <a:r>
              <a:rPr lang="en-AU" sz="1400" dirty="0">
                <a:solidFill>
                  <a:srgbClr val="000000"/>
                </a:solidFill>
                <a:latin typeface="Century Gothic" panose="020B0502020202020204" pitchFamily="34" charset="0"/>
                <a:ea typeface="Segoe UI Symbol" panose="020B0502040204020203" pitchFamily="34" charset="0"/>
                <a:cs typeface="Times" charset="0"/>
              </a:rPr>
              <a:t> (verb) hold and use</a:t>
            </a:r>
          </a:p>
        </p:txBody>
      </p:sp>
      <p:pic>
        <p:nvPicPr>
          <p:cNvPr id="8" name="Picture 7"/>
          <p:cNvPicPr>
            <a:picLocks noChangeAspect="1"/>
          </p:cNvPicPr>
          <p:nvPr/>
        </p:nvPicPr>
        <p:blipFill>
          <a:blip r:embed="rId6"/>
          <a:stretch>
            <a:fillRect/>
          </a:stretch>
        </p:blipFill>
        <p:spPr>
          <a:xfrm>
            <a:off x="5186344" y="503495"/>
            <a:ext cx="3945957" cy="5918936"/>
          </a:xfrm>
          <a:prstGeom prst="rect">
            <a:avLst/>
          </a:prstGeom>
        </p:spPr>
      </p:pic>
      <p:sp>
        <p:nvSpPr>
          <p:cNvPr id="15" name="TextBox 14">
            <a:extLst>
              <a:ext uri="{FF2B5EF4-FFF2-40B4-BE49-F238E27FC236}">
                <a16:creationId xmlns:a16="http://schemas.microsoft.com/office/drawing/2014/main" id="{D1A97512-298F-47BF-9515-0B55A0A0C7B5}"/>
              </a:ext>
            </a:extLst>
          </p:cNvPr>
          <p:cNvSpPr txBox="1"/>
          <p:nvPr/>
        </p:nvSpPr>
        <p:spPr>
          <a:xfrm>
            <a:off x="320252" y="900298"/>
            <a:ext cx="4336300" cy="5046446"/>
          </a:xfrm>
          <a:prstGeom prst="rect">
            <a:avLst/>
          </a:prstGeom>
          <a:noFill/>
          <a:ln>
            <a:solidFill>
              <a:schemeClr val="tx1"/>
            </a:solidFill>
          </a:ln>
        </p:spPr>
        <p:txBody>
          <a:bodyPr wrap="square" rtlCol="0">
            <a:spAutoFit/>
          </a:bodyPr>
          <a:lstStyle/>
          <a:p>
            <a:pPr lvl="0">
              <a:lnSpc>
                <a:spcPct val="120000"/>
              </a:lnSpc>
              <a:defRPr/>
            </a:pPr>
            <a:r>
              <a:rPr lang="en-AU" b="1" dirty="0">
                <a:solidFill>
                  <a:srgbClr val="000000"/>
                </a:solidFill>
                <a:latin typeface="Century Gothic" panose="020B0502020202020204" pitchFamily="34" charset="0"/>
              </a:rPr>
              <a:t>If you were a Knight</a:t>
            </a:r>
          </a:p>
          <a:p>
            <a:pPr lvl="0">
              <a:lnSpc>
                <a:spcPct val="120000"/>
              </a:lnSpc>
              <a:defRPr/>
            </a:pPr>
            <a:r>
              <a:rPr lang="en-AU" dirty="0">
                <a:solidFill>
                  <a:srgbClr val="000000"/>
                </a:solidFill>
                <a:latin typeface="Century Gothic" panose="020B0502020202020204" pitchFamily="34" charset="0"/>
              </a:rPr>
              <a:t>Your training to become a knight begins at a young age. You leave home to live with a family friend or relative who has agreed to train you. In the first several years of your training, you help to dress and to serve the lord. You are known as a page. During these early years as an </a:t>
            </a:r>
            <a:r>
              <a:rPr lang="en-AU" b="1" dirty="0">
                <a:solidFill>
                  <a:srgbClr val="000000"/>
                </a:solidFill>
                <a:latin typeface="Century Gothic" panose="020B0502020202020204" pitchFamily="34" charset="0"/>
              </a:rPr>
              <a:t>aspiring</a:t>
            </a:r>
            <a:r>
              <a:rPr lang="en-AU" dirty="0">
                <a:solidFill>
                  <a:srgbClr val="000000"/>
                </a:solidFill>
                <a:latin typeface="Century Gothic" panose="020B0502020202020204" pitchFamily="34" charset="0"/>
              </a:rPr>
              <a:t> knight, you probably learn to use a sword, to ride a horse, and to </a:t>
            </a:r>
            <a:r>
              <a:rPr lang="en-AU" b="1" dirty="0">
                <a:solidFill>
                  <a:srgbClr val="000000"/>
                </a:solidFill>
                <a:latin typeface="Century Gothic" panose="020B0502020202020204" pitchFamily="34" charset="0"/>
              </a:rPr>
              <a:t>wield</a:t>
            </a:r>
            <a:r>
              <a:rPr lang="en-AU" dirty="0">
                <a:solidFill>
                  <a:srgbClr val="000000"/>
                </a:solidFill>
                <a:latin typeface="Century Gothic" panose="020B0502020202020204" pitchFamily="34" charset="0"/>
              </a:rPr>
              <a:t> a lance, or long wooden pole with a metal tip. Later, when you are ready to learn more challenging skills, you become a squire.</a:t>
            </a:r>
          </a:p>
        </p:txBody>
      </p:sp>
      <p:pic>
        <p:nvPicPr>
          <p:cNvPr id="16" name="Picture 15">
            <a:extLst>
              <a:ext uri="{FF2B5EF4-FFF2-40B4-BE49-F238E27FC236}">
                <a16:creationId xmlns:a16="http://schemas.microsoft.com/office/drawing/2014/main" id="{EE5E0969-1D69-473E-AD57-F989DEB8AB43}"/>
              </a:ext>
            </a:extLst>
          </p:cNvPr>
          <p:cNvPicPr>
            <a:picLocks noChangeAspect="1"/>
          </p:cNvPicPr>
          <p:nvPr/>
        </p:nvPicPr>
        <p:blipFill>
          <a:blip r:embed="rId7"/>
          <a:stretch>
            <a:fillRect/>
          </a:stretch>
        </p:blipFill>
        <p:spPr>
          <a:xfrm>
            <a:off x="2910207" y="5483408"/>
            <a:ext cx="463336" cy="463336"/>
          </a:xfrm>
          <a:prstGeom prst="rect">
            <a:avLst/>
          </a:prstGeom>
        </p:spPr>
      </p:pic>
    </p:spTree>
    <p:extLst>
      <p:ext uri="{BB962C8B-B14F-4D97-AF65-F5344CB8AC3E}">
        <p14:creationId xmlns:p14="http://schemas.microsoft.com/office/powerpoint/2010/main" val="9632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infamous</a:t>
            </a:r>
            <a:endPar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not infamous</a:t>
            </a:r>
            <a:endPar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picture an example/not an example of a infamous?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lang="en-AU" sz="1200">
                <a:solidFill>
                  <a:srgbClr val="000000"/>
                </a:solidFill>
                <a:latin typeface="Century Gothic"/>
              </a:rPr>
              <a:t>infamous </a:t>
            </a:r>
            <a:r>
              <a:rPr kumimoji="0" lang="en-AU" sz="1200" b="0" i="0" u="none" strike="noStrike" kern="1200" cap="none" spc="0" normalizeH="0" baseline="0" noProof="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3" name="Picture 2" descr="Handmade Set of TWO 5x5 Cruella de Vil Cartoon Craft Cotton Fabric Panels |  eBay">
            <a:extLst>
              <a:ext uri="{FF2B5EF4-FFF2-40B4-BE49-F238E27FC236}">
                <a16:creationId xmlns:a16="http://schemas.microsoft.com/office/drawing/2014/main" id="{C8A79080-9AA9-43B5-8AC1-4A3DB0F07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084" y="1841500"/>
            <a:ext cx="2916659" cy="3149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10 Things You May Not Know About Nemo - Celebrations Press">
            <a:extLst>
              <a:ext uri="{FF2B5EF4-FFF2-40B4-BE49-F238E27FC236}">
                <a16:creationId xmlns:a16="http://schemas.microsoft.com/office/drawing/2014/main" id="{A66DCF9D-D7F9-4FC6-854E-11F0979E71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28" r="10200"/>
          <a:stretch/>
        </p:blipFill>
        <p:spPr bwMode="auto">
          <a:xfrm>
            <a:off x="7118554" y="1797896"/>
            <a:ext cx="3824749" cy="328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8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was the purpose of the dubbing ceremony and what took place during it?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9995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purpose of the dubbing ceremony is</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535918"/>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99952"/>
            <a:ext cx="2213802" cy="18437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purpose of the dubbing ceremony is </a:t>
            </a:r>
            <a:r>
              <a:rPr lang="en-AU" sz="1200" b="1">
                <a:solidFill>
                  <a:srgbClr val="000000"/>
                </a:solidFill>
                <a:latin typeface="Century Gothic" panose="020B0502020202020204" pitchFamily="34" charset="0"/>
              </a:rPr>
              <a:t>a ceremony during which a young man became a knight. The lord would tap the knight on the shoulder with the flat part of his sword, and a priest might bless the knight with a prayer.</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a:blip r:embed="rId6"/>
          <a:stretch>
            <a:fillRect/>
          </a:stretch>
        </p:blipFill>
        <p:spPr>
          <a:xfrm>
            <a:off x="5779952" y="3911914"/>
            <a:ext cx="3422684" cy="2828869"/>
          </a:xfrm>
          <a:prstGeom prst="rect">
            <a:avLst/>
          </a:prstGeom>
        </p:spPr>
      </p:pic>
      <p:pic>
        <p:nvPicPr>
          <p:cNvPr id="15" name="Picture 14">
            <a:extLst>
              <a:ext uri="{FF2B5EF4-FFF2-40B4-BE49-F238E27FC236}">
                <a16:creationId xmlns:a16="http://schemas.microsoft.com/office/drawing/2014/main" id="{F804A1F4-BD5C-45AF-AEB3-D02937364049}"/>
              </a:ext>
            </a:extLst>
          </p:cNvPr>
          <p:cNvPicPr>
            <a:picLocks noChangeAspect="1"/>
          </p:cNvPicPr>
          <p:nvPr/>
        </p:nvPicPr>
        <p:blipFill>
          <a:blip r:embed="rId7"/>
          <a:stretch>
            <a:fillRect/>
          </a:stretch>
        </p:blipFill>
        <p:spPr>
          <a:xfrm>
            <a:off x="6138887" y="664728"/>
            <a:ext cx="2699208" cy="2898761"/>
          </a:xfrm>
          <a:prstGeom prst="rect">
            <a:avLst/>
          </a:prstGeom>
        </p:spPr>
      </p:pic>
      <p:sp>
        <p:nvSpPr>
          <p:cNvPr id="17" name="TextBox 16">
            <a:extLst>
              <a:ext uri="{FF2B5EF4-FFF2-40B4-BE49-F238E27FC236}">
                <a16:creationId xmlns:a16="http://schemas.microsoft.com/office/drawing/2014/main" id="{9A9516CA-7889-4C57-9367-33BC0E8ADC39}"/>
              </a:ext>
            </a:extLst>
          </p:cNvPr>
          <p:cNvSpPr txBox="1"/>
          <p:nvPr/>
        </p:nvSpPr>
        <p:spPr>
          <a:xfrm>
            <a:off x="284712" y="4289047"/>
            <a:ext cx="5250989" cy="1722459"/>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If you are a successful squire, you might be knighted by the lord. In what is called the dubbing ceremony, the lord taps you on the shoulder with the flat part of his sword. Then, a </a:t>
            </a:r>
            <a:r>
              <a:rPr lang="en-AU" b="1" dirty="0">
                <a:solidFill>
                  <a:srgbClr val="000000"/>
                </a:solidFill>
                <a:latin typeface="Century Gothic" panose="020B0502020202020204" pitchFamily="34" charset="0"/>
              </a:rPr>
              <a:t>priest</a:t>
            </a:r>
            <a:r>
              <a:rPr lang="en-AU" dirty="0">
                <a:solidFill>
                  <a:srgbClr val="000000"/>
                </a:solidFill>
                <a:latin typeface="Century Gothic" panose="020B0502020202020204" pitchFamily="34" charset="0"/>
              </a:rPr>
              <a:t> might bless you with a </a:t>
            </a:r>
            <a:r>
              <a:rPr lang="en-AU" b="1" dirty="0">
                <a:solidFill>
                  <a:srgbClr val="000000"/>
                </a:solidFill>
                <a:latin typeface="Century Gothic" panose="020B0502020202020204" pitchFamily="34" charset="0"/>
              </a:rPr>
              <a:t>prayer</a:t>
            </a:r>
            <a:r>
              <a:rPr lang="en-AU" dirty="0">
                <a:solidFill>
                  <a:srgbClr val="000000"/>
                </a:solidFill>
                <a:latin typeface="Century Gothic" panose="020B0502020202020204" pitchFamily="34" charset="0"/>
              </a:rPr>
              <a:t>.</a:t>
            </a:r>
          </a:p>
        </p:txBody>
      </p:sp>
      <p:sp>
        <p:nvSpPr>
          <p:cNvPr id="21" name="TextBox 20">
            <a:extLst>
              <a:ext uri="{FF2B5EF4-FFF2-40B4-BE49-F238E27FC236}">
                <a16:creationId xmlns:a16="http://schemas.microsoft.com/office/drawing/2014/main" id="{19221A3A-5508-49F5-BEAE-A348FA7D448C}"/>
              </a:ext>
            </a:extLst>
          </p:cNvPr>
          <p:cNvSpPr txBox="1"/>
          <p:nvPr/>
        </p:nvSpPr>
        <p:spPr>
          <a:xfrm>
            <a:off x="336893" y="958807"/>
            <a:ext cx="5250989" cy="2719655"/>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Although you are still a servant, as a squire you are now responsible for grooming and saddling the lord’s horses. You are also responsible for cleaning and polishing his armour. You learn how to fight while riding a horse. You learn to use other weapons, including a heavier lance. This part of your training lasts for several years.</a:t>
            </a:r>
          </a:p>
        </p:txBody>
      </p:sp>
      <p:pic>
        <p:nvPicPr>
          <p:cNvPr id="22" name="Picture 21">
            <a:extLst>
              <a:ext uri="{FF2B5EF4-FFF2-40B4-BE49-F238E27FC236}">
                <a16:creationId xmlns:a16="http://schemas.microsoft.com/office/drawing/2014/main" id="{3C28863D-343F-429F-A5E9-DCCBE4CABD99}"/>
              </a:ext>
            </a:extLst>
          </p:cNvPr>
          <p:cNvPicPr>
            <a:picLocks noChangeAspect="1"/>
          </p:cNvPicPr>
          <p:nvPr/>
        </p:nvPicPr>
        <p:blipFill>
          <a:blip r:embed="rId8"/>
          <a:stretch>
            <a:fillRect/>
          </a:stretch>
        </p:blipFill>
        <p:spPr>
          <a:xfrm>
            <a:off x="4516766" y="5592947"/>
            <a:ext cx="463336" cy="463336"/>
          </a:xfrm>
          <a:prstGeom prst="rect">
            <a:avLst/>
          </a:prstGeom>
        </p:spPr>
      </p:pic>
      <p:sp>
        <p:nvSpPr>
          <p:cNvPr id="23" name="Rectangle 22">
            <a:extLst>
              <a:ext uri="{FF2B5EF4-FFF2-40B4-BE49-F238E27FC236}">
                <a16:creationId xmlns:a16="http://schemas.microsoft.com/office/drawing/2014/main" id="{9612CC4F-FC4E-45AD-B83C-BB39C069F0AB}"/>
              </a:ext>
            </a:extLst>
          </p:cNvPr>
          <p:cNvSpPr/>
          <p:nvPr/>
        </p:nvSpPr>
        <p:spPr>
          <a:xfrm>
            <a:off x="9556893" y="5129468"/>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priest </a:t>
            </a:r>
            <a:r>
              <a:rPr lang="en-AU" sz="1400" i="1" dirty="0">
                <a:solidFill>
                  <a:srgbClr val="000000"/>
                </a:solidFill>
                <a:latin typeface="Century Gothic" panose="020B0502020202020204" pitchFamily="34" charset="0"/>
                <a:ea typeface="Segoe UI Symbol" panose="020B0502040204020203" pitchFamily="34" charset="0"/>
                <a:cs typeface="Times" charset="0"/>
              </a:rPr>
              <a:t>(noun) </a:t>
            </a:r>
            <a:r>
              <a:rPr lang="en-AU" sz="1400" dirty="0">
                <a:solidFill>
                  <a:srgbClr val="000000"/>
                </a:solidFill>
                <a:latin typeface="Century Gothic" panose="020B0502020202020204" pitchFamily="34" charset="0"/>
                <a:ea typeface="Segoe UI Symbol" panose="020B0502040204020203" pitchFamily="34" charset="0"/>
                <a:cs typeface="Times" charset="0"/>
              </a:rPr>
              <a:t>minister of the church</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prayer</a:t>
            </a:r>
            <a:r>
              <a:rPr lang="en-AU" sz="1400" dirty="0">
                <a:solidFill>
                  <a:srgbClr val="000000"/>
                </a:solidFill>
                <a:latin typeface="Century Gothic" panose="020B0502020202020204" pitchFamily="34" charset="0"/>
                <a:ea typeface="Segoe UI Symbol" panose="020B0502040204020203" pitchFamily="34" charset="0"/>
                <a:cs typeface="Times" charset="0"/>
              </a:rPr>
              <a:t> (noun) a request for help or expression of thanks to God or another deity </a:t>
            </a:r>
          </a:p>
        </p:txBody>
      </p:sp>
    </p:spTree>
    <p:extLst>
      <p:ext uri="{BB962C8B-B14F-4D97-AF65-F5344CB8AC3E}">
        <p14:creationId xmlns:p14="http://schemas.microsoft.com/office/powerpoint/2010/main" val="134336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What was the purpose of a jousting match?</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59995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purpose of a jousting match was to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535918"/>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599952"/>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purpose of a jousting match was to </a:t>
            </a:r>
            <a:r>
              <a:rPr lang="en-AU" sz="1200" b="1">
                <a:solidFill>
                  <a:srgbClr val="000000"/>
                </a:solidFill>
                <a:latin typeface="Century Gothic" panose="020B0502020202020204" pitchFamily="34" charset="0"/>
              </a:rPr>
              <a:t>knock the opposing knight off their horse. </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59BBF76-CB8A-48FD-B35E-CBF076D32922}"/>
              </a:ext>
            </a:extLst>
          </p:cNvPr>
          <p:cNvPicPr>
            <a:picLocks noChangeAspect="1"/>
          </p:cNvPicPr>
          <p:nvPr/>
        </p:nvPicPr>
        <p:blipFill>
          <a:blip r:embed="rId6"/>
          <a:stretch>
            <a:fillRect/>
          </a:stretch>
        </p:blipFill>
        <p:spPr>
          <a:xfrm>
            <a:off x="642727" y="4062666"/>
            <a:ext cx="4639322" cy="2734057"/>
          </a:xfrm>
          <a:prstGeom prst="rect">
            <a:avLst/>
          </a:prstGeom>
        </p:spPr>
      </p:pic>
      <p:pic>
        <p:nvPicPr>
          <p:cNvPr id="13" name="Picture 12">
            <a:extLst>
              <a:ext uri="{FF2B5EF4-FFF2-40B4-BE49-F238E27FC236}">
                <a16:creationId xmlns:a16="http://schemas.microsoft.com/office/drawing/2014/main" id="{71EF9315-CA74-4014-B6A1-21CBC03DDD05}"/>
              </a:ext>
            </a:extLst>
          </p:cNvPr>
          <p:cNvPicPr>
            <a:picLocks noChangeAspect="1"/>
          </p:cNvPicPr>
          <p:nvPr/>
        </p:nvPicPr>
        <p:blipFill>
          <a:blip r:embed="rId7"/>
          <a:stretch>
            <a:fillRect/>
          </a:stretch>
        </p:blipFill>
        <p:spPr>
          <a:xfrm>
            <a:off x="6096000" y="4015034"/>
            <a:ext cx="2305372" cy="2829320"/>
          </a:xfrm>
          <a:prstGeom prst="rect">
            <a:avLst/>
          </a:prstGeom>
        </p:spPr>
      </p:pic>
      <p:sp>
        <p:nvSpPr>
          <p:cNvPr id="15" name="TextBox 14">
            <a:extLst>
              <a:ext uri="{FF2B5EF4-FFF2-40B4-BE49-F238E27FC236}">
                <a16:creationId xmlns:a16="http://schemas.microsoft.com/office/drawing/2014/main" id="{57994E82-1DD8-4E0F-95E1-05F13D5CC8F5}"/>
              </a:ext>
            </a:extLst>
          </p:cNvPr>
          <p:cNvSpPr txBox="1"/>
          <p:nvPr/>
        </p:nvSpPr>
        <p:spPr>
          <a:xfrm>
            <a:off x="363725" y="920480"/>
            <a:ext cx="8801057" cy="3052054"/>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Knights could prove their strength and abilities by taking part in jousting matches. Jousting matches were mock, or pretend, battles between two or more knights. Knights rode horses, wore full armour, and carried lances. Those who took part in jousts did so to gain respect and possibly a generous prize. For the privileged, attending the jousting matches was considered to be a day of excitement and entertainment. It was very much like watching a football or baseball game today. When the joust began, the knights charged at each other. With the aid of a lance, each knight attempted to knock his opponent off his horse. </a:t>
            </a:r>
          </a:p>
        </p:txBody>
      </p:sp>
    </p:spTree>
    <p:extLst>
      <p:ext uri="{BB962C8B-B14F-4D97-AF65-F5344CB8AC3E}">
        <p14:creationId xmlns:p14="http://schemas.microsoft.com/office/powerpoint/2010/main" val="100322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was the purpose of knights in the Middle Ages?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19" name="Picture 18">
            <a:extLst>
              <a:ext uri="{FF2B5EF4-FFF2-40B4-BE49-F238E27FC236}">
                <a16:creationId xmlns:a16="http://schemas.microsoft.com/office/drawing/2014/main" id="{D14FB46D-289E-4823-B9C0-45F6FB3713DF}"/>
              </a:ext>
            </a:extLst>
          </p:cNvPr>
          <p:cNvPicPr>
            <a:picLocks noChangeAspect="1"/>
          </p:cNvPicPr>
          <p:nvPr/>
        </p:nvPicPr>
        <p:blipFill>
          <a:blip r:embed="rId9"/>
          <a:stretch>
            <a:fillRect/>
          </a:stretch>
        </p:blipFill>
        <p:spPr>
          <a:xfrm>
            <a:off x="856027" y="1145713"/>
            <a:ext cx="5090071" cy="5175928"/>
          </a:xfrm>
          <a:prstGeom prst="rect">
            <a:avLst/>
          </a:prstGeom>
        </p:spPr>
      </p:pic>
    </p:spTree>
    <p:extLst>
      <p:ext uri="{BB962C8B-B14F-4D97-AF65-F5344CB8AC3E}">
        <p14:creationId xmlns:p14="http://schemas.microsoft.com/office/powerpoint/2010/main" val="274880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3" name="Picture 2">
            <a:extLst>
              <a:ext uri="{FF2B5EF4-FFF2-40B4-BE49-F238E27FC236}">
                <a16:creationId xmlns:a16="http://schemas.microsoft.com/office/drawing/2014/main" id="{557F99C1-DC39-4594-A1D8-DE0C8416EA38}"/>
              </a:ext>
            </a:extLst>
          </p:cNvPr>
          <p:cNvPicPr>
            <a:picLocks noChangeAspect="1"/>
          </p:cNvPicPr>
          <p:nvPr/>
        </p:nvPicPr>
        <p:blipFill>
          <a:blip r:embed="rId4"/>
          <a:stretch>
            <a:fillRect/>
          </a:stretch>
        </p:blipFill>
        <p:spPr>
          <a:xfrm>
            <a:off x="3752523" y="56679"/>
            <a:ext cx="4686954" cy="6744641"/>
          </a:xfrm>
          <a:prstGeom prst="rect">
            <a:avLst/>
          </a:prstGeom>
        </p:spPr>
      </p:pic>
    </p:spTree>
    <p:extLst>
      <p:ext uri="{BB962C8B-B14F-4D97-AF65-F5344CB8AC3E}">
        <p14:creationId xmlns:p14="http://schemas.microsoft.com/office/powerpoint/2010/main" val="109621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0787" y="2104629"/>
            <a:ext cx="1095061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1BA0"/>
                </a:solidFill>
                <a:effectLst/>
                <a:uLnTx/>
                <a:uFillTx/>
                <a:latin typeface="Century Gothic" panose="020B0502020202020204" pitchFamily="34" charset="0"/>
                <a:ea typeface="+mn-ea"/>
                <a:cs typeface="+mn-cs"/>
              </a:rPr>
              <a:t>Tells WHO or WHAT the sentence is about</a:t>
            </a:r>
            <a:r>
              <a:rPr kumimoji="0" lang="en-AU" sz="4000" b="0" i="0" u="none" strike="noStrike" kern="1200" cap="none" spc="0" normalizeH="0" baseline="0" noProof="0" dirty="0">
                <a:ln>
                  <a:noFill/>
                </a:ln>
                <a:solidFill>
                  <a:srgbClr val="001BA0"/>
                </a:solidFill>
                <a:effectLst/>
                <a:uLnTx/>
                <a:uFillTx/>
                <a:latin typeface="Century Gothic" panose="020B0502020202020204" pitchFamily="34" charset="0"/>
                <a:ea typeface="+mn-ea"/>
                <a:cs typeface="+mn-cs"/>
              </a:rPr>
              <a:t>.</a:t>
            </a:r>
            <a:endParaRPr kumimoji="0" lang="en-AU" sz="4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Predicate: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Tells what the subject DOES or IS and contains the verb. </a:t>
            </a:r>
          </a:p>
        </p:txBody>
      </p:sp>
      <p:sp>
        <p:nvSpPr>
          <p:cNvPr id="5" name="TextBox 4"/>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Concept Development</a:t>
            </a:r>
          </a:p>
        </p:txBody>
      </p:sp>
      <p:sp>
        <p:nvSpPr>
          <p:cNvPr id="12" name="Content Placeholder 3">
            <a:extLst>
              <a:ext uri="{FF2B5EF4-FFF2-40B4-BE49-F238E27FC236}">
                <a16:creationId xmlns:a16="http://schemas.microsoft.com/office/drawing/2014/main" id="{05ECB126-5402-49D0-A7AC-AE7D948BABE0}"/>
              </a:ext>
            </a:extLst>
          </p:cNvPr>
          <p:cNvSpPr txBox="1">
            <a:spLocks/>
          </p:cNvSpPr>
          <p:nvPr/>
        </p:nvSpPr>
        <p:spPr>
          <a:xfrm>
            <a:off x="49750" y="571519"/>
            <a:ext cx="8005283" cy="874896"/>
          </a:xfrm>
          <a:prstGeom prst="rect">
            <a:avLst/>
          </a:prstGeom>
          <a:solidFill>
            <a:srgbClr val="F5D327"/>
          </a:solidFill>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rPr>
              <a:t>A sentence must contain at least one clause.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rPr>
              <a:t>A clause must contain a subject and a verb. </a:t>
            </a:r>
          </a:p>
          <a:p>
            <a:pPr marL="0" marR="0" lvl="0" indent="0" algn="l" defTabSz="914400" rtl="0" eaLnBrk="1" fontAlgn="auto" latinLnBrk="0" hangingPunct="1">
              <a:lnSpc>
                <a:spcPct val="90000"/>
              </a:lnSpc>
              <a:spcBef>
                <a:spcPts val="0"/>
              </a:spcBef>
              <a:spcAft>
                <a:spcPts val="0"/>
              </a:spcAft>
              <a:buClr>
                <a:prstClr val="black"/>
              </a:buClr>
              <a:buSzPts val="1100"/>
              <a:buFont typeface="Calibri" panose="020F0502020204030204" pitchFamily="34" charset="0"/>
              <a:buNone/>
              <a:tabLst/>
              <a:defRPr/>
            </a:pPr>
            <a:endPar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endParaRPr>
          </a:p>
        </p:txBody>
      </p:sp>
      <p:pic>
        <p:nvPicPr>
          <p:cNvPr id="15"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10698109" y="103469"/>
            <a:ext cx="674079" cy="674079"/>
          </a:xfrm>
          <a:prstGeom prst="rect">
            <a:avLst/>
          </a:prstGeom>
        </p:spPr>
      </p:pic>
      <p:pic>
        <p:nvPicPr>
          <p:cNvPr id="16" name="Picture 15" descr="Icon&#10;&#10;Description automatically generated">
            <a:extLst>
              <a:ext uri="{FF2B5EF4-FFF2-40B4-BE49-F238E27FC236}">
                <a16:creationId xmlns:a16="http://schemas.microsoft.com/office/drawing/2014/main" id="{4B441482-545B-4748-A51D-8CA911413B94}"/>
              </a:ext>
            </a:extLst>
          </p:cNvPr>
          <p:cNvPicPr>
            <a:picLocks noChangeAspect="1"/>
          </p:cNvPicPr>
          <p:nvPr/>
        </p:nvPicPr>
        <p:blipFill>
          <a:blip r:embed="rId3"/>
          <a:stretch>
            <a:fillRect/>
          </a:stretch>
        </p:blipFill>
        <p:spPr>
          <a:xfrm>
            <a:off x="9858562" y="118035"/>
            <a:ext cx="693813" cy="679158"/>
          </a:xfrm>
          <a:prstGeom prst="rect">
            <a:avLst/>
          </a:prstGeom>
        </p:spPr>
      </p:pic>
      <p:pic>
        <p:nvPicPr>
          <p:cNvPr id="17" name="Picture 16"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4"/>
          <a:stretch>
            <a:fillRect/>
          </a:stretch>
        </p:blipFill>
        <p:spPr>
          <a:xfrm>
            <a:off x="11517922" y="92276"/>
            <a:ext cx="674078" cy="674078"/>
          </a:xfrm>
          <a:prstGeom prst="rect">
            <a:avLst/>
          </a:prstGeom>
        </p:spPr>
      </p:pic>
    </p:spTree>
    <p:extLst>
      <p:ext uri="{BB962C8B-B14F-4D97-AF65-F5344CB8AC3E}">
        <p14:creationId xmlns:p14="http://schemas.microsoft.com/office/powerpoint/2010/main" val="5412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948" y="1616732"/>
            <a:ext cx="10851142" cy="77251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dirty="0">
                <a:ln>
                  <a:noFill/>
                </a:ln>
                <a:solidFill>
                  <a:prstClr val="black"/>
                </a:solidFill>
                <a:effectLst/>
                <a:uLnTx/>
                <a:uFillTx/>
                <a:latin typeface="Century Gothic" panose="020B0502020202020204" pitchFamily="34" charset="0"/>
              </a:rPr>
              <a:t>foot soldiers</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dirty="0">
              <a:ln>
                <a:noFill/>
              </a:ln>
              <a:solidFill>
                <a:prstClr val="black"/>
              </a:solidFill>
              <a:effectLst/>
              <a:uLnTx/>
              <a:uFillTx/>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AU" sz="2800" dirty="0">
                <a:solidFill>
                  <a:prstClr val="black"/>
                </a:solidFill>
                <a:latin typeface="Century Gothic" panose="020B0502020202020204" pitchFamily="34" charset="0"/>
              </a:rPr>
              <a:t>needed horse and armour</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AU" sz="2800" dirty="0">
                <a:solidFill>
                  <a:prstClr val="black"/>
                </a:solidFill>
                <a:latin typeface="Century Gothic" panose="020B0502020202020204" pitchFamily="34" charset="0"/>
              </a:rPr>
              <a:t>to ride a horse</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AU" sz="2800" dirty="0">
                <a:solidFill>
                  <a:prstClr val="black"/>
                </a:solidFill>
                <a:latin typeface="Century Gothic" panose="020B0502020202020204" pitchFamily="34" charset="0"/>
              </a:rPr>
              <a:t>as a squire</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AU" sz="2800" dirty="0">
                <a:solidFill>
                  <a:prstClr val="black"/>
                </a:solidFill>
                <a:latin typeface="Century Gothic" panose="020B0502020202020204" pitchFamily="34" charset="0"/>
              </a:rPr>
              <a:t>dubbing ceremony</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AU" sz="2800" dirty="0">
                <a:solidFill>
                  <a:prstClr val="black"/>
                </a:solidFill>
                <a:latin typeface="Century Gothic" panose="020B0502020202020204" pitchFamily="34" charset="0"/>
              </a:rPr>
              <a:t>jousting matches</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28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lang="en-AU" sz="4400" dirty="0">
              <a:solidFill>
                <a:prstClr val="black"/>
              </a:solidFill>
              <a:latin typeface="Century Gothic" panose="020B0502020202020204" pitchFamily="34" charset="0"/>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4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4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0" y="0"/>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Skill development: You </a:t>
            </a:r>
          </a:p>
        </p:txBody>
      </p:sp>
      <p:sp>
        <p:nvSpPr>
          <p:cNvPr id="9" name="TextBox 8"/>
          <p:cNvSpPr txBox="1"/>
          <p:nvPr/>
        </p:nvSpPr>
        <p:spPr>
          <a:xfrm>
            <a:off x="10203336" y="881699"/>
            <a:ext cx="1988664" cy="954107"/>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Why is it a fragment? What’s missing?</a:t>
            </a:r>
          </a:p>
        </p:txBody>
      </p:sp>
      <p:pic>
        <p:nvPicPr>
          <p:cNvPr id="8"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9021426" y="39504"/>
            <a:ext cx="674079" cy="674079"/>
          </a:xfrm>
          <a:prstGeom prst="rect">
            <a:avLst/>
          </a:prstGeom>
        </p:spPr>
      </p:pic>
      <p:pic>
        <p:nvPicPr>
          <p:cNvPr id="10" name="Picture 9"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3"/>
          <a:stretch>
            <a:fillRect/>
          </a:stretch>
        </p:blipFill>
        <p:spPr>
          <a:xfrm>
            <a:off x="10544284" y="8490"/>
            <a:ext cx="674078" cy="674078"/>
          </a:xfrm>
          <a:prstGeom prst="rect">
            <a:avLst/>
          </a:prstGeom>
        </p:spPr>
      </p:pic>
      <p:pic>
        <p:nvPicPr>
          <p:cNvPr id="11" name="Picture 10"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4"/>
          <a:stretch>
            <a:fillRect/>
          </a:stretch>
        </p:blipFill>
        <p:spPr>
          <a:xfrm>
            <a:off x="9780518" y="41974"/>
            <a:ext cx="674078" cy="674078"/>
          </a:xfrm>
          <a:prstGeom prst="rect">
            <a:avLst/>
          </a:prstGeom>
        </p:spPr>
      </p:pic>
      <p:pic>
        <p:nvPicPr>
          <p:cNvPr id="12" name="Picture 11"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5"/>
          <a:stretch>
            <a:fillRect/>
          </a:stretch>
        </p:blipFill>
        <p:spPr>
          <a:xfrm>
            <a:off x="11313622" y="8489"/>
            <a:ext cx="674079" cy="674079"/>
          </a:xfrm>
          <a:prstGeom prst="rect">
            <a:avLst/>
          </a:prstGeom>
        </p:spPr>
      </p:pic>
      <p:sp>
        <p:nvSpPr>
          <p:cNvPr id="14" name="Content Placeholder 3">
            <a:extLst>
              <a:ext uri="{FF2B5EF4-FFF2-40B4-BE49-F238E27FC236}">
                <a16:creationId xmlns:a16="http://schemas.microsoft.com/office/drawing/2014/main" id="{05ECB126-5402-49D0-A7AC-AE7D948BABE0}"/>
              </a:ext>
            </a:extLst>
          </p:cNvPr>
          <p:cNvSpPr txBox="1">
            <a:spLocks/>
          </p:cNvSpPr>
          <p:nvPr/>
        </p:nvSpPr>
        <p:spPr>
          <a:xfrm>
            <a:off x="49751" y="571519"/>
            <a:ext cx="8728490" cy="701907"/>
          </a:xfrm>
          <a:prstGeom prst="rect">
            <a:avLst/>
          </a:prstGeom>
          <a:solidFill>
            <a:schemeClr val="bg1"/>
          </a:solidFill>
          <a:ln w="19050">
            <a:solidFill>
              <a:srgbClr val="00B050"/>
            </a:solidFill>
          </a:ln>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Calibri" panose="020F0502020204030204" pitchFamily="34" charset="0"/>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rPr>
              <a:t>Convert the fragment into a complete sentence.</a:t>
            </a:r>
          </a:p>
          <a:p>
            <a:pPr marL="457200" marR="0" lvl="0" indent="-457200" algn="l" defTabSz="914400" rtl="0" eaLnBrk="1" fontAlgn="auto" latinLnBrk="0" hangingPunct="1">
              <a:lnSpc>
                <a:spcPct val="90000"/>
              </a:lnSpc>
              <a:spcBef>
                <a:spcPts val="1000"/>
              </a:spcBef>
              <a:spcAft>
                <a:spcPts val="0"/>
              </a:spcAft>
              <a:buClrTx/>
              <a:buSzTx/>
              <a:buFont typeface="Calibri" panose="020F0502020204030204" pitchFamily="34" charset="0"/>
              <a:buAutoNum type="arabicPeriod"/>
              <a:tabLst/>
              <a:defRPr/>
            </a:pPr>
            <a:r>
              <a:rPr kumimoji="0" lang="en-AU" sz="20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mn-cs"/>
              </a:rPr>
              <a:t>Edit for correct punctuation </a:t>
            </a:r>
          </a:p>
        </p:txBody>
      </p:sp>
    </p:spTree>
    <p:extLst>
      <p:ext uri="{BB962C8B-B14F-4D97-AF65-F5344CB8AC3E}">
        <p14:creationId xmlns:p14="http://schemas.microsoft.com/office/powerpoint/2010/main" val="31282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Gloomy Castles</a:t>
            </a: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5</a:t>
            </a:r>
          </a:p>
        </p:txBody>
      </p:sp>
      <p:sp>
        <p:nvSpPr>
          <p:cNvPr id="6" name="Title 1">
            <a:extLst>
              <a:ext uri="{FF2B5EF4-FFF2-40B4-BE49-F238E27FC236}">
                <a16:creationId xmlns:a16="http://schemas.microsoft.com/office/drawing/2014/main" id="{46ACA3B1-3F03-4DBA-B3D3-1638CED06E96}"/>
              </a:ext>
            </a:extLst>
          </p:cNvPr>
          <p:cNvSpPr txBox="1">
            <a:spLocks/>
          </p:cNvSpPr>
          <p:nvPr/>
        </p:nvSpPr>
        <p:spPr>
          <a:xfrm>
            <a:off x="0" y="5211735"/>
            <a:ext cx="12192000" cy="1428617"/>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were the features of castles in the Middle Ages?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Tree>
    <p:extLst>
      <p:ext uri="{BB962C8B-B14F-4D97-AF65-F5344CB8AC3E}">
        <p14:creationId xmlns:p14="http://schemas.microsoft.com/office/powerpoint/2010/main" val="2099450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dirty="0">
                <a:ln>
                  <a:noFill/>
                </a:ln>
                <a:solidFill>
                  <a:srgbClr val="000000"/>
                </a:solidFill>
                <a:effectLst/>
                <a:uLnTx/>
                <a:uFillTx/>
                <a:latin typeface="Century Gothic"/>
                <a:ea typeface="+mn-ea"/>
                <a:cs typeface="+mn-cs"/>
              </a:rPr>
              <a:t>siege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27207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CA58422-3FB0-51D6-5158-3BE835804F7C}"/>
              </a:ext>
            </a:extLst>
          </p:cNvPr>
          <p:cNvSpPr/>
          <p:nvPr/>
        </p:nvSpPr>
        <p:spPr>
          <a:xfrm>
            <a:off x="4679584" y="4413337"/>
            <a:ext cx="1416416"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1C48988-CD0E-6C6A-AF10-047FBD8DA10F}"/>
              </a:ext>
            </a:extLst>
          </p:cNvPr>
          <p:cNvSpPr/>
          <p:nvPr/>
        </p:nvSpPr>
        <p:spPr>
          <a:xfrm>
            <a:off x="6248400" y="4399409"/>
            <a:ext cx="2252461"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303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18748" y="1511703"/>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4934047" cy="11079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dirty="0">
                <a:solidFill>
                  <a:srgbClr val="920001"/>
                </a:solidFill>
                <a:latin typeface="Arial Rounded MT Bold"/>
                <a:cs typeface="Manjari" panose="02000503000000000000" pitchFamily="2" charset="0"/>
              </a:rPr>
              <a:t>siege</a:t>
            </a:r>
            <a:endParaRPr kumimoji="0" lang="en-US" sz="6600" b="0" i="0" u="none" strike="noStrike" kern="1200" cap="none" spc="0" normalizeH="0" baseline="0" noProof="0" dirty="0">
              <a:ln>
                <a:noFill/>
              </a:ln>
              <a:solidFill>
                <a:srgbClr val="920001"/>
              </a:solidFill>
              <a:effectLst/>
              <a:uLnTx/>
              <a:uFillTx/>
              <a:latin typeface="Arial Rounded MT Bold" panose="020F0704030504030204" pitchFamily="34" charset="77"/>
              <a:ea typeface="+mn-ea"/>
              <a:cs typeface="Manjari" panose="02000503000000000000" pitchFamily="2" charset="0"/>
            </a:endParaRP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2"/>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B7A646C9-CB5C-23DA-A42D-AECD4790A895}"/>
              </a:ext>
            </a:extLst>
          </p:cNvPr>
          <p:cNvSpPr txBox="1"/>
          <p:nvPr/>
        </p:nvSpPr>
        <p:spPr>
          <a:xfrm>
            <a:off x="518556" y="2844140"/>
            <a:ext cx="1125384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AU" sz="4400" dirty="0">
                <a:solidFill>
                  <a:srgbClr val="003A47"/>
                </a:solidFill>
                <a:latin typeface="Century Gothic" panose="020B0502020202020204" pitchFamily="34" charset="0"/>
                <a:cs typeface="Manjari" panose="02000503000000000000" pitchFamily="2" charset="0"/>
              </a:rPr>
              <a:t>a situation in which soldiers or police officers surround a city or building to try to take control of it</a:t>
            </a:r>
            <a:endParaRPr kumimoji="0" lang="en-US" sz="44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4" name="TextBox 3">
            <a:extLst>
              <a:ext uri="{FF2B5EF4-FFF2-40B4-BE49-F238E27FC236}">
                <a16:creationId xmlns:a16="http://schemas.microsoft.com/office/drawing/2014/main" id="{D7CD68B4-D68E-0D9A-C936-30D441B1F798}"/>
              </a:ext>
            </a:extLst>
          </p:cNvPr>
          <p:cNvSpPr txBox="1"/>
          <p:nvPr/>
        </p:nvSpPr>
        <p:spPr>
          <a:xfrm>
            <a:off x="2098720" y="24138"/>
            <a:ext cx="4934047"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3A47"/>
                </a:solidFill>
                <a:effectLst/>
                <a:uLnTx/>
                <a:uFillTx/>
                <a:latin typeface="Arial Rounded MT Bold"/>
                <a:ea typeface="+mn-ea"/>
                <a:cs typeface="Manjari" panose="02000503000000000000" pitchFamily="2" charset="0"/>
              </a:rPr>
              <a:t>definition: </a:t>
            </a:r>
            <a:endParaRPr kumimoji="0" lang="en-US" sz="44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endParaRPr>
          </a:p>
        </p:txBody>
      </p:sp>
    </p:spTree>
    <p:extLst>
      <p:ext uri="{BB962C8B-B14F-4D97-AF65-F5344CB8AC3E}">
        <p14:creationId xmlns:p14="http://schemas.microsoft.com/office/powerpoint/2010/main" val="4057521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4800" dirty="0">
                <a:solidFill>
                  <a:srgbClr val="000000"/>
                </a:solidFill>
                <a:latin typeface="Century Gothic"/>
              </a:rPr>
              <a:t>siege</a:t>
            </a:r>
            <a:endParaRPr lang="en-US" dirty="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dirty="0">
                <a:ln>
                  <a:noFill/>
                </a:ln>
                <a:solidFill>
                  <a:srgbClr val="000000"/>
                </a:solidFill>
                <a:effectLst/>
                <a:uLnTx/>
                <a:uFillTx/>
                <a:latin typeface="Century Gothic"/>
                <a:ea typeface="+mn-ea"/>
                <a:cs typeface="+mn-cs"/>
              </a:rPr>
              <a:t>not </a:t>
            </a:r>
            <a:r>
              <a:rPr lang="en-AU" sz="4800" dirty="0">
                <a:solidFill>
                  <a:srgbClr val="000000"/>
                </a:solidFill>
                <a:latin typeface="Century Gothic"/>
              </a:rPr>
              <a:t>siege</a:t>
            </a:r>
            <a:endParaRPr kumimoji="0" lang="en-AU" sz="4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 siege?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siege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2290" name="Picture 2" descr="Castle Under Siege | Castle Defenses | DK Find Out">
            <a:extLst>
              <a:ext uri="{FF2B5EF4-FFF2-40B4-BE49-F238E27FC236}">
                <a16:creationId xmlns:a16="http://schemas.microsoft.com/office/drawing/2014/main" id="{4DD0F9E7-3819-4178-8DDC-9D9D6C15C5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206" y="1803703"/>
            <a:ext cx="5396302" cy="322078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eaceful Castle | Ivano-Frankivsk">
            <a:extLst>
              <a:ext uri="{FF2B5EF4-FFF2-40B4-BE49-F238E27FC236}">
                <a16:creationId xmlns:a16="http://schemas.microsoft.com/office/drawing/2014/main" id="{6AC75ED6-F3F4-4D8D-BE60-556B5E278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8210" y="1756154"/>
            <a:ext cx="5012114" cy="333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72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picture an example/not an example of </a:t>
            </a:r>
            <a:r>
              <a:rPr lang="en-AU" sz="1100">
                <a:solidFill>
                  <a:srgbClr val="FFFFFF"/>
                </a:solidFill>
                <a:latin typeface="Century Gothic"/>
              </a:rPr>
              <a:t>infamous</a:t>
            </a:r>
            <a:r>
              <a:rPr kumimoji="0" lang="en-AU" sz="1100" b="0" i="0" u="none" strike="noStrike" kern="1200" cap="none" spc="0" normalizeH="0" baseline="0" noProof="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lang="en-AU" sz="1200">
                <a:solidFill>
                  <a:srgbClr val="000000"/>
                </a:solidFill>
                <a:latin typeface="Century Gothic"/>
              </a:rPr>
              <a:t>infamous </a:t>
            </a:r>
            <a:r>
              <a:rPr kumimoji="0" lang="en-AU" sz="1200" b="0" i="0" u="none" strike="noStrike" kern="1200" cap="none" spc="0" normalizeH="0" baseline="0" noProof="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050" name="Picture 2" descr="Top 10 Super Cute Cartoon Characters List of All Time - Agree?">
            <a:extLst>
              <a:ext uri="{FF2B5EF4-FFF2-40B4-BE49-F238E27FC236}">
                <a16:creationId xmlns:a16="http://schemas.microsoft.com/office/drawing/2014/main" id="{034CB026-15F1-48CF-9AD2-3FAAD4F2EA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797" r="14092"/>
          <a:stretch/>
        </p:blipFill>
        <p:spPr bwMode="auto">
          <a:xfrm>
            <a:off x="3915738" y="2350022"/>
            <a:ext cx="4217647" cy="318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30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a:t>
            </a:r>
            <a:r>
              <a:rPr lang="en-AU" sz="1100" dirty="0">
                <a:solidFill>
                  <a:srgbClr val="FFFFFF"/>
                </a:solidFill>
                <a:latin typeface="Century Gothic"/>
              </a:rPr>
              <a:t>siege</a:t>
            </a:r>
            <a:r>
              <a:rPr kumimoji="0" lang="en-AU" sz="11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lang="en-AU" sz="1200" dirty="0">
                <a:solidFill>
                  <a:srgbClr val="000000"/>
                </a:solidFill>
                <a:latin typeface="Century Gothic"/>
              </a:rPr>
              <a:t>siege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026" name="Picture 2" descr="Wanted man remains on the run after unsuccessful siege in West Wollongong |  Illawarra Mercury | Wollongong, NSW">
            <a:extLst>
              <a:ext uri="{FF2B5EF4-FFF2-40B4-BE49-F238E27FC236}">
                <a16:creationId xmlns:a16="http://schemas.microsoft.com/office/drawing/2014/main" id="{EBCDE10E-C1C3-47FA-949E-419769AC5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059" y="2366839"/>
            <a:ext cx="4735005" cy="315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9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673059"/>
            <a:ext cx="11594211"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During a </a:t>
            </a:r>
            <a:r>
              <a:rPr kumimoji="0" lang="en-AU" sz="36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siege</a:t>
            </a:r>
            <a:r>
              <a:rPr kumimoji="0" lang="en-AU" sz="3600" b="0" i="0" u="none" strike="noStrike" kern="1200" cap="none" spc="0" normalizeH="0" baseline="0" noProof="0" dirty="0">
                <a:ln>
                  <a:noFill/>
                </a:ln>
                <a:effectLst/>
                <a:uLnTx/>
                <a:uFillTx/>
                <a:latin typeface="Century Gothic"/>
                <a:ea typeface="+mn-ea"/>
                <a:cs typeface="Manjari" panose="02000503000000000000" pitchFamily="2" charset="0"/>
              </a:rPr>
              <a:t>, people inside a castle stay safe and protect themselves from the bad guys outside.</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69304"/>
            <a:ext cx="11594212"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The castle was like a big fortress, and it was built strong so it could withstand a long </a:t>
            </a:r>
            <a:r>
              <a:rPr lang="en-AU" sz="3600" dirty="0">
                <a:solidFill>
                  <a:srgbClr val="FF0000"/>
                </a:solidFill>
                <a:latin typeface="Century Gothic"/>
                <a:cs typeface="Manjari" panose="02000503000000000000" pitchFamily="2" charset="0"/>
              </a:rPr>
              <a:t>siege.</a:t>
            </a:r>
            <a:endParaRPr kumimoji="0" lang="en-US" sz="3600" b="0" i="0" u="none" strike="noStrike" kern="1200" cap="none" spc="0" normalizeH="0" baseline="0" noProof="0" dirty="0">
              <a:ln>
                <a:noFill/>
              </a:ln>
              <a:solidFill>
                <a:srgbClr val="FF0000"/>
              </a:solidFill>
              <a:effectLst/>
              <a:uLnTx/>
              <a:uFillTx/>
              <a:latin typeface="Century Gothic"/>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0602793" cy="1200329"/>
          </a:xfrm>
          <a:prstGeom prst="rect">
            <a:avLst/>
          </a:prstGeom>
          <a:noFill/>
        </p:spPr>
        <p:txBody>
          <a:bodyPr wrap="square" lIns="91440" tIns="45720" rIns="91440" bIns="45720" rtlCol="0" anchor="t">
            <a:spAutoFit/>
          </a:bodyPr>
          <a:lstStyle/>
          <a:p>
            <a:pPr lvl="0">
              <a:defRPr/>
            </a:pPr>
            <a:r>
              <a:rPr lang="en-AU" sz="3600" dirty="0">
                <a:solidFill>
                  <a:srgbClr val="003A47"/>
                </a:solidFill>
                <a:latin typeface="Century Gothic"/>
                <a:cs typeface="Manjari" panose="02000503000000000000" pitchFamily="2" charset="0"/>
              </a:rPr>
              <a:t>Once upon a time, there was a brave knight who defended his castle during a great </a:t>
            </a:r>
            <a:r>
              <a:rPr lang="en-AU" sz="3600" dirty="0">
                <a:solidFill>
                  <a:srgbClr val="FF0000"/>
                </a:solidFill>
                <a:latin typeface="Century Gothic"/>
                <a:cs typeface="Manjari" panose="02000503000000000000" pitchFamily="2" charset="0"/>
              </a:rPr>
              <a:t>siege</a:t>
            </a:r>
            <a:r>
              <a:rPr lang="en-AU" sz="3600" dirty="0">
                <a:solidFill>
                  <a:srgbClr val="003A47"/>
                </a:solidFill>
                <a:latin typeface="Century Gothic"/>
                <a:cs typeface="Manjari" panose="02000503000000000000" pitchFamily="2" charset="0"/>
              </a:rPr>
              <a:t>.</a:t>
            </a:r>
            <a:endParaRPr kumimoji="0" lang="en-US" sz="3600" b="0" i="0" u="none" strike="noStrike" kern="1200" cap="none" spc="0" normalizeH="0" baseline="0" noProof="0" dirty="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5983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FFFFFF"/>
                </a:solidFill>
                <a:effectLst/>
                <a:uLnTx/>
                <a:uFillTx/>
                <a:latin typeface="Century Gothic"/>
                <a:ea typeface="+mn-ea"/>
                <a:cs typeface="+mn-cs"/>
              </a:rPr>
              <a:t>Why is this picture an example/not an example of siege?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dirty="0">
                <a:ln>
                  <a:noFill/>
                </a:ln>
                <a:solidFill>
                  <a:srgbClr val="000000"/>
                </a:solidFill>
                <a:effectLst/>
                <a:uLnTx/>
                <a:uFillTx/>
                <a:latin typeface="Century Gothic"/>
                <a:ea typeface="+mn-ea"/>
                <a:cs typeface="+mn-cs"/>
              </a:rPr>
              <a:t>siege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050" name="Picture 2" descr="ArtStation - Castle Siege">
            <a:extLst>
              <a:ext uri="{FF2B5EF4-FFF2-40B4-BE49-F238E27FC236}">
                <a16:creationId xmlns:a16="http://schemas.microsoft.com/office/drawing/2014/main" id="{ED7C15CB-821E-43D7-936B-841EE9055E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9530" y="3952414"/>
            <a:ext cx="3348544" cy="18835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stle Siege by Christian Sell (Illustration) - World History Encyclopedia">
            <a:extLst>
              <a:ext uri="{FF2B5EF4-FFF2-40B4-BE49-F238E27FC236}">
                <a16:creationId xmlns:a16="http://schemas.microsoft.com/office/drawing/2014/main" id="{947D706F-5ED2-4FA5-83DA-3D31981E8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0664" y="887639"/>
            <a:ext cx="2886008" cy="21340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VA Online | Secrets of Lost Empires | Medieval Siege | Medieval Arms Race">
            <a:extLst>
              <a:ext uri="{FF2B5EF4-FFF2-40B4-BE49-F238E27FC236}">
                <a16:creationId xmlns:a16="http://schemas.microsoft.com/office/drawing/2014/main" id="{EB964FCF-08EB-4B26-97EE-605480FF8D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268" y="887639"/>
            <a:ext cx="3348544" cy="20792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bandoned Castles Around the World and Their History">
            <a:extLst>
              <a:ext uri="{FF2B5EF4-FFF2-40B4-BE49-F238E27FC236}">
                <a16:creationId xmlns:a16="http://schemas.microsoft.com/office/drawing/2014/main" id="{4C644F43-0A47-4B14-BF1E-2E90798BDE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0511" y="3827282"/>
            <a:ext cx="2833824" cy="214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9342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a:ea typeface="+mn-ea"/>
                <a:cs typeface="+mn-cs"/>
              </a:rPr>
              <a:t>Which sentence is a correct example of </a:t>
            </a:r>
            <a:r>
              <a:rPr kumimoji="0" lang="en-AU" sz="1200" b="0" i="0" u="dotted" strike="noStrike" kern="1200" cap="none" spc="0" normalizeH="0" baseline="0" noProof="0" dirty="0">
                <a:ln>
                  <a:noFill/>
                </a:ln>
                <a:solidFill>
                  <a:srgbClr val="FFFFFF"/>
                </a:solidFill>
                <a:effectLst/>
                <a:uLnTx/>
                <a:uFillTx/>
                <a:latin typeface="Century Gothic"/>
                <a:ea typeface="+mn-ea"/>
                <a:cs typeface="+mn-cs"/>
              </a:rPr>
              <a:t>siege</a:t>
            </a:r>
            <a:r>
              <a:rPr kumimoji="0" lang="en-AU" sz="1200" b="0" i="0" u="none" strike="noStrike" kern="1200" cap="none" spc="0" normalizeH="0" baseline="0" noProof="0" dirty="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4702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 is an example of siege because  </a:t>
            </a:r>
            <a:r>
              <a:rPr kumimoji="0" lang="en-AU" sz="1200" b="0" i="0" u="sng" strike="noStrike" kern="1200" cap="none" spc="0" normalizeH="0" baseline="0" noProof="0" dirty="0">
                <a:ln>
                  <a:noFill/>
                </a:ln>
                <a:solidFill>
                  <a:srgbClr val="000000"/>
                </a:solidFill>
                <a:effectLst/>
                <a:uLnTx/>
                <a:uFillTx/>
                <a:latin typeface="Century Gothic"/>
                <a:ea typeface="+mn-ea"/>
                <a:cs typeface="+mn-cs"/>
              </a:rPr>
              <a:t>	               </a:t>
            </a:r>
            <a:r>
              <a:rPr kumimoji="0" lang="en-AU" sz="1200" b="0" i="0" u="none" strike="noStrike" kern="1200" cap="none" spc="0" normalizeH="0" baseline="0" noProof="0" dirty="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528724"/>
            <a:ext cx="8198098"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The princess and her friends hid in the castle's secret rooms to stay safe during the </a:t>
            </a:r>
            <a:r>
              <a:rPr kumimoji="0" lang="en-AU" sz="2800" b="0" i="0" u="none" strike="noStrike" kern="1200" cap="none" spc="0" normalizeH="0" baseline="0" noProof="0" dirty="0">
                <a:ln>
                  <a:noFill/>
                </a:ln>
                <a:solidFill>
                  <a:srgbClr val="FF0000"/>
                </a:solidFill>
                <a:effectLst/>
                <a:uLnTx/>
                <a:uFillTx/>
                <a:latin typeface="Century Gothic"/>
                <a:ea typeface="+mn-ea"/>
                <a:cs typeface="Manjari" panose="02000503000000000000" pitchFamily="2" charset="0"/>
              </a:rPr>
              <a:t>siege</a:t>
            </a:r>
            <a:r>
              <a:rPr kumimoji="0" lang="en-AU"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rPr>
              <a:t>.</a:t>
            </a:r>
            <a:endParaRPr kumimoji="0" lang="en-US" sz="2800" b="0" i="0" u="none" strike="noStrike" kern="1200" cap="none" spc="0" normalizeH="0" baseline="0" noProof="0" dirty="0">
              <a:ln>
                <a:noFill/>
              </a:ln>
              <a:solidFill>
                <a:srgbClr val="003A47"/>
              </a:solidFill>
              <a:effectLst/>
              <a:uLnTx/>
              <a:uFillTx/>
              <a:latin typeface="Century Gothic"/>
              <a:ea typeface="+mn-ea"/>
              <a:cs typeface="Manjari" panose="02000503000000000000" pitchFamily="2" charset="0"/>
            </a:endParaRPr>
          </a:p>
        </p:txBody>
      </p:sp>
      <p:sp>
        <p:nvSpPr>
          <p:cNvPr id="18" name="TextBox 17"/>
          <p:cNvSpPr txBox="1"/>
          <p:nvPr/>
        </p:nvSpPr>
        <p:spPr>
          <a:xfrm>
            <a:off x="2014538" y="3372867"/>
            <a:ext cx="8783170"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ea typeface="+mn-ea"/>
                <a:cs typeface="+mn-cs"/>
              </a:rPr>
              <a:t>After many days, the </a:t>
            </a:r>
            <a:r>
              <a:rPr kumimoji="0" lang="en-AU" sz="2800" b="0" i="0" u="none" strike="noStrike" kern="1200" cap="none" spc="0" normalizeH="0" baseline="0" noProof="0" dirty="0">
                <a:ln>
                  <a:noFill/>
                </a:ln>
                <a:solidFill>
                  <a:srgbClr val="FF0000"/>
                </a:solidFill>
                <a:effectLst/>
                <a:uLnTx/>
                <a:uFillTx/>
                <a:latin typeface="Century Gothic"/>
                <a:ea typeface="+mn-ea"/>
                <a:cs typeface="+mn-cs"/>
              </a:rPr>
              <a:t>siege</a:t>
            </a:r>
            <a:r>
              <a:rPr kumimoji="0" lang="en-AU" sz="2800" b="0" i="0" u="none" strike="noStrike" kern="1200" cap="none" spc="0" normalizeH="0" baseline="0" noProof="0" dirty="0">
                <a:ln>
                  <a:noFill/>
                </a:ln>
                <a:solidFill>
                  <a:srgbClr val="000000"/>
                </a:solidFill>
                <a:effectLst/>
                <a:uLnTx/>
                <a:uFillTx/>
                <a:latin typeface="Century Gothic"/>
                <a:ea typeface="+mn-ea"/>
                <a:cs typeface="+mn-cs"/>
              </a:rPr>
              <a:t> was finally over, and the castle's defenders celebrated their victory.</a:t>
            </a:r>
            <a:endParaRPr kumimoji="0" lang="en-AU" sz="28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7" y="5067890"/>
            <a:ext cx="8065809"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dirty="0">
                <a:solidFill>
                  <a:srgbClr val="000000"/>
                </a:solidFill>
                <a:latin typeface="Century Gothic"/>
              </a:rPr>
              <a:t>I needed to use a </a:t>
            </a:r>
            <a:r>
              <a:rPr lang="en-AU" sz="2800" dirty="0">
                <a:solidFill>
                  <a:srgbClr val="FF0000"/>
                </a:solidFill>
                <a:latin typeface="Century Gothic"/>
              </a:rPr>
              <a:t>siege</a:t>
            </a:r>
            <a:r>
              <a:rPr lang="en-AU" sz="2800" dirty="0">
                <a:solidFill>
                  <a:srgbClr val="000000"/>
                </a:solidFill>
                <a:latin typeface="Century Gothic"/>
              </a:rPr>
              <a:t> to sift the flour when I made a sponge cake.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6757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348792" y="4712137"/>
            <a:ext cx="1177221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lang="en-AU" altLang="en-US" sz="4000" b="1" i="1" dirty="0">
                <a:solidFill>
                  <a:srgbClr val="000000"/>
                </a:solidFill>
              </a:rPr>
              <a:t>Noun</a:t>
            </a:r>
            <a:r>
              <a:rPr kumimoji="0" lang="en-AU" altLang="en-US" sz="4000" b="1" i="1" u="none" strike="noStrike" kern="1200" cap="none" spc="0" normalizeH="0" baseline="0" noProof="0" dirty="0">
                <a:ln>
                  <a:noFill/>
                </a:ln>
                <a:solidFill>
                  <a:srgbClr val="000000"/>
                </a:solidFill>
                <a:effectLst/>
                <a:uLnTx/>
                <a:uFillTx/>
                <a:latin typeface="Arial" charset="0"/>
                <a:ea typeface="+mn-ea"/>
                <a:cs typeface="+mn-cs"/>
              </a:rPr>
              <a:t> </a:t>
            </a:r>
            <a:r>
              <a:rPr lang="en-AU" altLang="en-US" sz="3600" dirty="0">
                <a:solidFill>
                  <a:srgbClr val="000000"/>
                </a:solidFill>
              </a:rPr>
              <a:t>a situation in which soldiers or police officers surround a city or building to try to take control of it</a:t>
            </a:r>
          </a:p>
          <a:p>
            <a:pPr marL="742950" marR="0" lvl="0" indent="-742950" algn="l" defTabSz="914400" rtl="0" eaLnBrk="1" fontAlgn="auto" latinLnBrk="0" hangingPunct="1">
              <a:lnSpc>
                <a:spcPct val="100000"/>
              </a:lnSpc>
              <a:spcBef>
                <a:spcPts val="0"/>
              </a:spcBef>
              <a:spcAft>
                <a:spcPts val="0"/>
              </a:spcAft>
              <a:buClrTx/>
              <a:buSzTx/>
              <a:buFontTx/>
              <a:buNone/>
              <a:tabLst/>
              <a:defRPr/>
            </a:pPr>
            <a:endParaRPr kumimoji="0" lang="en-AU" altLang="en-US" sz="400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47611" y="3106647"/>
            <a:ext cx="479526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siege</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3" y="5992951"/>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dirty="0">
                <a:ln>
                  <a:noFill/>
                </a:ln>
                <a:solidFill>
                  <a:srgbClr val="000000"/>
                </a:solidFill>
                <a:effectLst/>
                <a:uLnTx/>
                <a:uFillTx/>
                <a:latin typeface="Arial" charset="0"/>
                <a:ea typeface="+mn-ea"/>
                <a:cs typeface="+mn-cs"/>
              </a:rPr>
              <a:t>Synonyms: </a:t>
            </a:r>
            <a:r>
              <a:rPr lang="en-AU" altLang="en-US" sz="4000" dirty="0">
                <a:solidFill>
                  <a:srgbClr val="000000"/>
                </a:solidFill>
              </a:rPr>
              <a:t>barricade, blockage</a:t>
            </a:r>
            <a:endParaRPr kumimoji="0" lang="en-AU" altLang="en-US" sz="4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558377" y="2085104"/>
            <a:ext cx="63895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400" dirty="0">
                <a:solidFill>
                  <a:srgbClr val="000000"/>
                </a:solidFill>
                <a:latin typeface="Century Gothic" panose="020B0502020202020204" pitchFamily="34" charset="0"/>
              </a:rPr>
              <a:t>siege</a:t>
            </a: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7064359" y="3498886"/>
            <a:ext cx="30731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from c. 1300; the notion is of an army "sitting down" before a place.</a:t>
            </a:r>
          </a:p>
        </p:txBody>
      </p:sp>
      <p:sp>
        <p:nvSpPr>
          <p:cNvPr id="21" name="Arrow: Down 20">
            <a:extLst>
              <a:ext uri="{FF2B5EF4-FFF2-40B4-BE49-F238E27FC236}">
                <a16:creationId xmlns:a16="http://schemas.microsoft.com/office/drawing/2014/main" id="{F39D9390-E0F0-4952-BAD5-29F5DBD5EE91}"/>
              </a:ext>
            </a:extLst>
          </p:cNvPr>
          <p:cNvSpPr/>
          <p:nvPr/>
        </p:nvSpPr>
        <p:spPr>
          <a:xfrm>
            <a:off x="8392193" y="3082973"/>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siege </a:t>
              </a: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A9945DC8-EE7D-4240-8403-F13BBB6FE3B3}"/>
              </a:ext>
            </a:extLst>
          </p:cNvPr>
          <p:cNvPicPr>
            <a:picLocks noChangeAspect="1"/>
          </p:cNvPicPr>
          <p:nvPr/>
        </p:nvPicPr>
        <p:blipFill>
          <a:blip r:embed="rId5"/>
          <a:stretch>
            <a:fillRect/>
          </a:stretch>
        </p:blipFill>
        <p:spPr>
          <a:xfrm>
            <a:off x="819380" y="922655"/>
            <a:ext cx="3698192" cy="2174537"/>
          </a:xfrm>
          <a:prstGeom prst="rect">
            <a:avLst/>
          </a:prstGeom>
        </p:spPr>
      </p:pic>
    </p:spTree>
    <p:extLst>
      <p:ext uri="{BB962C8B-B14F-4D97-AF65-F5344CB8AC3E}">
        <p14:creationId xmlns:p14="http://schemas.microsoft.com/office/powerpoint/2010/main" val="304345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2C55BAB9-48F5-4BD7-9E11-FB01B78BB20B}"/>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dirty="0">
                <a:solidFill>
                  <a:schemeClr val="bg1"/>
                </a:solidFill>
                <a:latin typeface="Century Gothic" panose="020B0502020202020204" pitchFamily="34" charset="0"/>
                <a:cs typeface="Segoe UI" panose="020B0502040204020203" pitchFamily="34" charset="0"/>
              </a:rPr>
              <a:t>APK</a:t>
            </a:r>
          </a:p>
        </p:txBody>
      </p:sp>
      <p:sp>
        <p:nvSpPr>
          <p:cNvPr id="5" name="TextBox 4">
            <a:extLst>
              <a:ext uri="{FF2B5EF4-FFF2-40B4-BE49-F238E27FC236}">
                <a16:creationId xmlns:a16="http://schemas.microsoft.com/office/drawing/2014/main" id="{6F20DA2E-5E71-4C47-82EC-6E3C4041F7F4}"/>
              </a:ext>
            </a:extLst>
          </p:cNvPr>
          <p:cNvSpPr txBox="1"/>
          <p:nvPr/>
        </p:nvSpPr>
        <p:spPr>
          <a:xfrm>
            <a:off x="461353" y="1313618"/>
            <a:ext cx="6269084" cy="537865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Knights were soldiers who fought on horseback, and sometimes on foot, for their lord. If you wanted to be a knight, you had to be able to afford horses and armour. You also had to find someone willing to train you. Because it was very expensive to become a knight, these mounted warriors were usually sons of wealthy, </a:t>
            </a:r>
            <a:r>
              <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influential</a:t>
            </a: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members of society.</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Being a knight was one way of making a fortune. If you were involved in successful battles and wars, you might receive money or land as payment for your services. Sometimes a king might also reward you with a title. Having a </a:t>
            </a:r>
            <a:r>
              <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title</a:t>
            </a: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usually meant that you were an influential member of society. Knights also made money by looting and by holding certain people for </a:t>
            </a:r>
            <a:r>
              <a:rPr kumimoji="0" lang="en-AU"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ransom</a:t>
            </a:r>
            <a:r>
              <a:rPr kumimoji="0" lang="en-AU"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7C85A632-87AA-425C-826C-83E22BBE3C74}"/>
              </a:ext>
            </a:extLst>
          </p:cNvPr>
          <p:cNvSpPr txBox="1"/>
          <p:nvPr/>
        </p:nvSpPr>
        <p:spPr>
          <a:xfrm>
            <a:off x="2554104" y="83225"/>
            <a:ext cx="101626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3A47"/>
                </a:solidFill>
                <a:effectLst/>
                <a:uLnTx/>
                <a:uFillTx/>
                <a:latin typeface="Arial Rounded MT Bold" panose="020F0704030504030204" pitchFamily="34" charset="77"/>
                <a:ea typeface="+mn-ea"/>
                <a:cs typeface="Manjari" panose="02000503000000000000" pitchFamily="2" charset="0"/>
              </a:rPr>
              <a:t>What do knights do?</a:t>
            </a:r>
          </a:p>
        </p:txBody>
      </p:sp>
      <p:pic>
        <p:nvPicPr>
          <p:cNvPr id="7" name="Picture 6">
            <a:extLst>
              <a:ext uri="{FF2B5EF4-FFF2-40B4-BE49-F238E27FC236}">
                <a16:creationId xmlns:a16="http://schemas.microsoft.com/office/drawing/2014/main" id="{B657FF24-BD8E-4780-8F87-2896DED06C7D}"/>
              </a:ext>
            </a:extLst>
          </p:cNvPr>
          <p:cNvPicPr>
            <a:picLocks noChangeAspect="1"/>
          </p:cNvPicPr>
          <p:nvPr/>
        </p:nvPicPr>
        <p:blipFill>
          <a:blip r:embed="rId2"/>
          <a:stretch>
            <a:fillRect/>
          </a:stretch>
        </p:blipFill>
        <p:spPr>
          <a:xfrm>
            <a:off x="7795945" y="1191221"/>
            <a:ext cx="3149845" cy="3202975"/>
          </a:xfrm>
          <a:prstGeom prst="rect">
            <a:avLst/>
          </a:prstGeom>
        </p:spPr>
      </p:pic>
      <p:pic>
        <p:nvPicPr>
          <p:cNvPr id="9" name="Picture 8">
            <a:extLst>
              <a:ext uri="{FF2B5EF4-FFF2-40B4-BE49-F238E27FC236}">
                <a16:creationId xmlns:a16="http://schemas.microsoft.com/office/drawing/2014/main" id="{9BB6BD88-97CC-4F0D-A8D0-51B82516AA65}"/>
              </a:ext>
            </a:extLst>
          </p:cNvPr>
          <p:cNvPicPr>
            <a:picLocks noChangeAspect="1"/>
          </p:cNvPicPr>
          <p:nvPr/>
        </p:nvPicPr>
        <p:blipFill>
          <a:blip r:embed="rId3"/>
          <a:stretch>
            <a:fillRect/>
          </a:stretch>
        </p:blipFill>
        <p:spPr>
          <a:xfrm>
            <a:off x="7503715" y="4574054"/>
            <a:ext cx="3734323" cy="2200721"/>
          </a:xfrm>
          <a:prstGeom prst="rect">
            <a:avLst/>
          </a:prstGeom>
        </p:spPr>
      </p:pic>
    </p:spTree>
    <p:extLst>
      <p:ext uri="{BB962C8B-B14F-4D97-AF65-F5344CB8AC3E}">
        <p14:creationId xmlns:p14="http://schemas.microsoft.com/office/powerpoint/2010/main" val="18002607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1773242" cy="230832"/>
          </a:xfrm>
          <a:solidFill>
            <a:srgbClr val="047792"/>
          </a:solidFill>
        </p:spPr>
        <p:txBody>
          <a:bodyPr/>
          <a:lstStyle/>
          <a:p>
            <a:r>
              <a:rPr lang="en-US">
                <a:latin typeface="Century Gothic" panose="020B0502020202020204" pitchFamily="34" charset="0"/>
              </a:rPr>
              <a:t>TODAY’S LEARNING GOAL</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199" y="2253344"/>
            <a:ext cx="7765973" cy="2721428"/>
          </a:xfrm>
        </p:spPr>
        <p:txBody>
          <a:bodyPr>
            <a:normAutofit/>
          </a:bodyPr>
          <a:lstStyle/>
          <a:p>
            <a:pPr>
              <a:lnSpc>
                <a:spcPct val="150000"/>
              </a:lnSpc>
            </a:pPr>
            <a:r>
              <a:rPr lang="en-AU" sz="3600" b="0">
                <a:latin typeface="Century Gothic" panose="020B0502020202020204" pitchFamily="34" charset="0"/>
              </a:rPr>
              <a:t>I can describe the features of castles in the Middle Ages</a:t>
            </a:r>
          </a:p>
        </p:txBody>
      </p:sp>
    </p:spTree>
    <p:extLst>
      <p:ext uri="{BB962C8B-B14F-4D97-AF65-F5344CB8AC3E}">
        <p14:creationId xmlns:p14="http://schemas.microsoft.com/office/powerpoint/2010/main" val="12473683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083" y="8006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883968" y="0"/>
            <a:ext cx="230803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883968" y="671832"/>
            <a:ext cx="2325492"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Find three pieces of evidence from the text that demonstrate how a castle might protect its inhabitants from an enemy siege.</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229083" y="835981"/>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883968" y="1836091"/>
            <a:ext cx="230803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Evidence that shows how a castle might protect its inhabitants from an enemy siege is </a:t>
            </a:r>
            <a:r>
              <a:rPr lang="en-AU" sz="1200" u="sng">
                <a:solidFill>
                  <a:srgbClr val="000000"/>
                </a:solidFill>
                <a:latin typeface="Century Gothic" panose="020B0502020202020204" pitchFamily="34" charset="0"/>
              </a:rPr>
              <a:t>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229083" y="1868300"/>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881869" y="1860962"/>
            <a:ext cx="2310131" cy="20099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Evidence that shows how a castle might protect its inhabitants from an enemy siege is </a:t>
            </a:r>
            <a:r>
              <a:rPr lang="en-AU" sz="1200" b="1">
                <a:solidFill>
                  <a:srgbClr val="000000"/>
                </a:solidFill>
                <a:latin typeface="Century Gothic" panose="020B0502020202020204" pitchFamily="34" charset="0"/>
              </a:rPr>
              <a:t>a castle had its own water supply; a drawbridge could be raised to prevent enemies from entering the castle, and a moat, often filled with water, would be difficult to cross to reach the castle.</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1573D505-B839-4EBB-8E59-DCD7AF35A05A}"/>
              </a:ext>
            </a:extLst>
          </p:cNvPr>
          <p:cNvSpPr/>
          <p:nvPr/>
        </p:nvSpPr>
        <p:spPr>
          <a:xfrm>
            <a:off x="10030120" y="5515494"/>
            <a:ext cx="2161880" cy="13439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enclose </a:t>
            </a:r>
            <a:r>
              <a:rPr lang="en-AU" sz="1400" i="1" dirty="0">
                <a:solidFill>
                  <a:srgbClr val="000000"/>
                </a:solidFill>
                <a:latin typeface="Century Gothic" panose="020B0502020202020204" pitchFamily="34" charset="0"/>
                <a:ea typeface="Segoe UI Symbol" panose="020B0502040204020203" pitchFamily="34" charset="0"/>
                <a:cs typeface="Times" charset="0"/>
              </a:rPr>
              <a:t>(verb) </a:t>
            </a:r>
            <a:r>
              <a:rPr lang="en-AU" sz="1400" dirty="0">
                <a:solidFill>
                  <a:srgbClr val="000000"/>
                </a:solidFill>
                <a:latin typeface="Century Gothic" panose="020B0502020202020204" pitchFamily="34" charset="0"/>
                <a:ea typeface="Segoe UI Symbol" panose="020B0502040204020203" pitchFamily="34" charset="0"/>
                <a:cs typeface="Times" charset="0"/>
              </a:rPr>
              <a:t>to surround; close in </a:t>
            </a:r>
            <a:r>
              <a:rPr lang="en-AU" sz="1400" b="1" dirty="0">
                <a:solidFill>
                  <a:srgbClr val="000000"/>
                </a:solidFill>
                <a:latin typeface="Century Gothic" panose="020B0502020202020204" pitchFamily="34" charset="0"/>
                <a:ea typeface="Segoe UI Symbol" panose="020B0502040204020203" pitchFamily="34" charset="0"/>
                <a:cs typeface="Times" charset="0"/>
              </a:rPr>
              <a:t>(enclosed)</a:t>
            </a:r>
          </a:p>
          <a:p>
            <a:pPr lvl="0">
              <a:spcAft>
                <a:spcPts val="800"/>
              </a:spcAft>
            </a:pPr>
            <a:r>
              <a:rPr lang="en-AU" sz="1200" dirty="0">
                <a:solidFill>
                  <a:srgbClr val="000000"/>
                </a:solidFill>
                <a:latin typeface="Century Gothic" panose="020B0502020202020204" pitchFamily="34" charset="0"/>
                <a:ea typeface="Segoe UI Symbol" panose="020B0502040204020203" pitchFamily="34" charset="0"/>
                <a:cs typeface="Times" charset="0"/>
              </a:rPr>
              <a:t> </a:t>
            </a:r>
          </a:p>
        </p:txBody>
      </p:sp>
      <p:pic>
        <p:nvPicPr>
          <p:cNvPr id="7" name="Picture 6"/>
          <p:cNvPicPr>
            <a:picLocks noChangeAspect="1"/>
          </p:cNvPicPr>
          <p:nvPr/>
        </p:nvPicPr>
        <p:blipFill>
          <a:blip r:embed="rId6"/>
          <a:stretch>
            <a:fillRect/>
          </a:stretch>
        </p:blipFill>
        <p:spPr>
          <a:xfrm>
            <a:off x="5218068" y="458757"/>
            <a:ext cx="3240348" cy="3109304"/>
          </a:xfrm>
          <a:prstGeom prst="rect">
            <a:avLst/>
          </a:prstGeom>
        </p:spPr>
      </p:pic>
      <p:pic>
        <p:nvPicPr>
          <p:cNvPr id="8" name="Picture 7"/>
          <p:cNvPicPr>
            <a:picLocks noChangeAspect="1"/>
          </p:cNvPicPr>
          <p:nvPr/>
        </p:nvPicPr>
        <p:blipFill>
          <a:blip r:embed="rId7"/>
          <a:stretch>
            <a:fillRect/>
          </a:stretch>
        </p:blipFill>
        <p:spPr>
          <a:xfrm>
            <a:off x="67950" y="4461378"/>
            <a:ext cx="2171143" cy="1925503"/>
          </a:xfrm>
          <a:prstGeom prst="rect">
            <a:avLst/>
          </a:prstGeom>
        </p:spPr>
      </p:pic>
      <p:sp>
        <p:nvSpPr>
          <p:cNvPr id="18" name="TextBox 17">
            <a:extLst>
              <a:ext uri="{FF2B5EF4-FFF2-40B4-BE49-F238E27FC236}">
                <a16:creationId xmlns:a16="http://schemas.microsoft.com/office/drawing/2014/main" id="{C07D8292-E539-427B-A37B-09FC041DA20F}"/>
              </a:ext>
            </a:extLst>
          </p:cNvPr>
          <p:cNvSpPr txBox="1"/>
          <p:nvPr/>
        </p:nvSpPr>
        <p:spPr>
          <a:xfrm>
            <a:off x="107634" y="764515"/>
            <a:ext cx="4923550" cy="3052054"/>
          </a:xfrm>
          <a:prstGeom prst="rect">
            <a:avLst/>
          </a:prstGeom>
          <a:noFill/>
          <a:ln>
            <a:solidFill>
              <a:schemeClr val="tx1"/>
            </a:solidFill>
          </a:ln>
        </p:spPr>
        <p:txBody>
          <a:bodyPr wrap="square" rtlCol="0">
            <a:spAutoFit/>
          </a:bodyPr>
          <a:lstStyle/>
          <a:p>
            <a:pPr lvl="0">
              <a:lnSpc>
                <a:spcPct val="120000"/>
              </a:lnSpc>
              <a:defRPr/>
            </a:pPr>
            <a:r>
              <a:rPr lang="en-AU" b="1" dirty="0">
                <a:solidFill>
                  <a:srgbClr val="000000"/>
                </a:solidFill>
                <a:latin typeface="Century Gothic" panose="020B0502020202020204" pitchFamily="34" charset="0"/>
              </a:rPr>
              <a:t>Cold, Dark and Gloomy</a:t>
            </a:r>
          </a:p>
          <a:p>
            <a:pPr lvl="0">
              <a:lnSpc>
                <a:spcPct val="120000"/>
              </a:lnSpc>
              <a:defRPr/>
            </a:pPr>
            <a:r>
              <a:rPr lang="en-AU" dirty="0">
                <a:solidFill>
                  <a:srgbClr val="000000"/>
                </a:solidFill>
                <a:latin typeface="Century Gothic" panose="020B0502020202020204" pitchFamily="34" charset="0"/>
              </a:rPr>
              <a:t>Many kings and nobles lived in castles. Castles provided the inhabitants, or people who lived there, with a certain amount of protection from the enemy. They were also fairly safe places to store weapons and food supplies. The first castles were wooden forts. Later, people built stronger castles made of stone.</a:t>
            </a:r>
          </a:p>
        </p:txBody>
      </p:sp>
      <p:sp>
        <p:nvSpPr>
          <p:cNvPr id="21" name="TextBox 20">
            <a:extLst>
              <a:ext uri="{FF2B5EF4-FFF2-40B4-BE49-F238E27FC236}">
                <a16:creationId xmlns:a16="http://schemas.microsoft.com/office/drawing/2014/main" id="{02E52E9D-BAF1-49F1-9960-36C889BDBF84}"/>
              </a:ext>
            </a:extLst>
          </p:cNvPr>
          <p:cNvSpPr txBox="1"/>
          <p:nvPr/>
        </p:nvSpPr>
        <p:spPr>
          <a:xfrm>
            <a:off x="2332462" y="3951399"/>
            <a:ext cx="7527076" cy="2719655"/>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Castle walls sometimes </a:t>
            </a:r>
            <a:r>
              <a:rPr lang="en-AU" b="1" dirty="0">
                <a:solidFill>
                  <a:srgbClr val="000000"/>
                </a:solidFill>
                <a:latin typeface="Century Gothic" panose="020B0502020202020204" pitchFamily="34" charset="0"/>
              </a:rPr>
              <a:t>enclosed</a:t>
            </a:r>
            <a:r>
              <a:rPr lang="en-AU" dirty="0">
                <a:solidFill>
                  <a:srgbClr val="000000"/>
                </a:solidFill>
                <a:latin typeface="Century Gothic" panose="020B0502020202020204" pitchFamily="34" charset="0"/>
              </a:rPr>
              <a:t> a series of small buildings, like a little town. The castle had a water supply within the walls. Residents also needed a good supply of food inside so they could withstand a siege. For added protection, some castles were surrounded by moats. The moat was a deep trench, often filled with water. Sometimes there was a drawbridge that could be raised or lowered. Over time, castles became more elaborate with interior courtyards, living quarters for soldiers, and stables.</a:t>
            </a:r>
          </a:p>
        </p:txBody>
      </p:sp>
    </p:spTree>
    <p:extLst>
      <p:ext uri="{BB962C8B-B14F-4D97-AF65-F5344CB8AC3E}">
        <p14:creationId xmlns:p14="http://schemas.microsoft.com/office/powerpoint/2010/main" val="25385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671832"/>
            <a:ext cx="2231262"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FFFFFF"/>
                </a:solidFill>
                <a:latin typeface="Century Gothic" panose="020B0502020202020204" pitchFamily="34" charset="0"/>
              </a:rPr>
              <a:t>Do you think castles were built more for comfort or for protection? Cite evidence from the text to support your response.</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827086"/>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771140"/>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think castles were built more for </a:t>
            </a:r>
            <a:r>
              <a:rPr lang="en-AU" sz="1200" u="sng">
                <a:solidFill>
                  <a:srgbClr val="000000"/>
                </a:solidFill>
                <a:latin typeface="Century Gothic" panose="020B0502020202020204" pitchFamily="34" charset="0"/>
              </a:rPr>
              <a:t>	</a:t>
            </a:r>
            <a:r>
              <a:rPr lang="en-AU" sz="1200">
                <a:solidFill>
                  <a:srgbClr val="000000"/>
                </a:solidFill>
                <a:latin typeface="Century Gothic" panose="020B0502020202020204" pitchFamily="34" charset="0"/>
              </a:rPr>
              <a:t> because </a:t>
            </a:r>
            <a:r>
              <a:rPr lang="en-AU" sz="1200" u="sng">
                <a:solidFill>
                  <a:srgbClr val="000000"/>
                </a:solidFill>
                <a:latin typeface="Century Gothic" panose="020B0502020202020204" pitchFamily="34" charset="0"/>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5968" y="1708269"/>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1784693"/>
            <a:ext cx="2213802" cy="16775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think castles were built more for </a:t>
            </a:r>
            <a:r>
              <a:rPr lang="en-AU" sz="1200" b="1">
                <a:solidFill>
                  <a:srgbClr val="000000"/>
                </a:solidFill>
                <a:latin typeface="Century Gothic" panose="020B0502020202020204" pitchFamily="34" charset="0"/>
              </a:rPr>
              <a:t>protection</a:t>
            </a:r>
            <a:r>
              <a:rPr lang="en-AU" sz="1200">
                <a:solidFill>
                  <a:srgbClr val="000000"/>
                </a:solidFill>
                <a:latin typeface="Century Gothic" panose="020B0502020202020204" pitchFamily="34" charset="0"/>
              </a:rPr>
              <a:t> because </a:t>
            </a:r>
            <a:r>
              <a:rPr lang="en-AU" sz="1200" b="1">
                <a:solidFill>
                  <a:srgbClr val="000000"/>
                </a:solidFill>
                <a:latin typeface="Century Gothic" panose="020B0502020202020204" pitchFamily="34" charset="0"/>
              </a:rPr>
              <a:t>they were often made of stone, which was strong but not comfortable, and many of the features of a castle were meant for protection, including a moat and a drawbridge.</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ndParaRPr>
          </a:p>
        </p:txBody>
      </p:sp>
      <p:pic>
        <p:nvPicPr>
          <p:cNvPr id="7" name="Picture 6"/>
          <p:cNvPicPr>
            <a:picLocks noChangeAspect="1"/>
          </p:cNvPicPr>
          <p:nvPr/>
        </p:nvPicPr>
        <p:blipFill>
          <a:blip r:embed="rId6"/>
          <a:stretch>
            <a:fillRect/>
          </a:stretch>
        </p:blipFill>
        <p:spPr>
          <a:xfrm>
            <a:off x="2910207" y="3448343"/>
            <a:ext cx="4219745" cy="3284992"/>
          </a:xfrm>
          <a:prstGeom prst="rect">
            <a:avLst/>
          </a:prstGeom>
        </p:spPr>
      </p:pic>
      <p:sp>
        <p:nvSpPr>
          <p:cNvPr id="16" name="TextBox 15">
            <a:extLst>
              <a:ext uri="{FF2B5EF4-FFF2-40B4-BE49-F238E27FC236}">
                <a16:creationId xmlns:a16="http://schemas.microsoft.com/office/drawing/2014/main" id="{AD18037D-14F7-4E5D-868A-EFA5DBC2CA0E}"/>
              </a:ext>
            </a:extLst>
          </p:cNvPr>
          <p:cNvSpPr txBox="1"/>
          <p:nvPr/>
        </p:nvSpPr>
        <p:spPr>
          <a:xfrm>
            <a:off x="299858" y="1061086"/>
            <a:ext cx="8938409" cy="2387257"/>
          </a:xfrm>
          <a:prstGeom prst="rect">
            <a:avLst/>
          </a:prstGeom>
          <a:noFill/>
          <a:ln>
            <a:solidFill>
              <a:schemeClr val="tx1"/>
            </a:solidFill>
          </a:ln>
        </p:spPr>
        <p:txBody>
          <a:bodyPr wrap="square" rtlCol="0">
            <a:spAutoFit/>
          </a:bodyPr>
          <a:lstStyle/>
          <a:p>
            <a:pPr lvl="0">
              <a:lnSpc>
                <a:spcPct val="120000"/>
              </a:lnSpc>
              <a:defRPr/>
            </a:pPr>
            <a:r>
              <a:rPr lang="en-AU" dirty="0">
                <a:solidFill>
                  <a:srgbClr val="000000"/>
                </a:solidFill>
                <a:latin typeface="Century Gothic" panose="020B0502020202020204" pitchFamily="34" charset="0"/>
              </a:rPr>
              <a:t>By today’s standards, life in a castle was not very pleasant. Castles were cold and gloomy. They were designed for protection, not comfort. Most castles had only a few rooms. There was typically a Great Hall, a kitchen, and two or three private chambers, or rooms, for the lord and his family. There was no bathroom, just a tiny </a:t>
            </a:r>
            <a:r>
              <a:rPr lang="en-AU" b="1" dirty="0">
                <a:solidFill>
                  <a:srgbClr val="000000"/>
                </a:solidFill>
                <a:latin typeface="Century Gothic" panose="020B0502020202020204" pitchFamily="34" charset="0"/>
              </a:rPr>
              <a:t>alcove</a:t>
            </a:r>
            <a:r>
              <a:rPr lang="en-AU" dirty="0">
                <a:solidFill>
                  <a:srgbClr val="000000"/>
                </a:solidFill>
                <a:latin typeface="Century Gothic" panose="020B0502020202020204" pitchFamily="34" charset="0"/>
              </a:rPr>
              <a:t> that </a:t>
            </a:r>
            <a:r>
              <a:rPr lang="en-AU" b="1" dirty="0">
                <a:solidFill>
                  <a:srgbClr val="000000"/>
                </a:solidFill>
                <a:latin typeface="Century Gothic" panose="020B0502020202020204" pitchFamily="34" charset="0"/>
              </a:rPr>
              <a:t>jutted</a:t>
            </a:r>
            <a:r>
              <a:rPr lang="en-AU" dirty="0">
                <a:solidFill>
                  <a:srgbClr val="000000"/>
                </a:solidFill>
                <a:latin typeface="Century Gothic" panose="020B0502020202020204" pitchFamily="34" charset="0"/>
              </a:rPr>
              <a:t> out of the castle wall. The contents of the toilet emptied into the moat or a pit directly below. Can you imagine the smell?</a:t>
            </a:r>
          </a:p>
        </p:txBody>
      </p:sp>
      <p:sp>
        <p:nvSpPr>
          <p:cNvPr id="17" name="Rectangle 16">
            <a:extLst>
              <a:ext uri="{FF2B5EF4-FFF2-40B4-BE49-F238E27FC236}">
                <a16:creationId xmlns:a16="http://schemas.microsoft.com/office/drawing/2014/main" id="{D8747DB2-7E19-4E77-BE24-E78DAC5D8DC3}"/>
              </a:ext>
            </a:extLst>
          </p:cNvPr>
          <p:cNvSpPr/>
          <p:nvPr/>
        </p:nvSpPr>
        <p:spPr>
          <a:xfrm>
            <a:off x="9878634" y="4914025"/>
            <a:ext cx="2161880" cy="18056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dirty="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dirty="0">
              <a:ln>
                <a:noFill/>
              </a:ln>
              <a:solidFill>
                <a:srgbClr val="F6BD24">
                  <a:lumMod val="75000"/>
                </a:srgbClr>
              </a:solidFill>
              <a:effectLst/>
              <a:uLnTx/>
              <a:uFillTx/>
              <a:latin typeface="Century Gothic" panose="020B0502020202020204" pitchFamily="34" charset="0"/>
              <a:ea typeface="Segoe UI Symbol" panose="020B0502040204020203" pitchFamily="34" charset="0"/>
            </a:endParaRPr>
          </a:p>
          <a:p>
            <a:pPr lvl="0">
              <a:spcAft>
                <a:spcPts val="800"/>
              </a:spcAft>
            </a:pPr>
            <a:r>
              <a:rPr kumimoji="0" lang="en-AU" sz="1400" b="1"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Times" charset="0"/>
              </a:rPr>
              <a:t>alcove </a:t>
            </a:r>
            <a:r>
              <a:rPr lang="en-AU" sz="1400" dirty="0">
                <a:solidFill>
                  <a:srgbClr val="000000"/>
                </a:solidFill>
                <a:latin typeface="Century Gothic" panose="020B0502020202020204" pitchFamily="34" charset="0"/>
                <a:ea typeface="Segoe UI Symbol" panose="020B0502040204020203" pitchFamily="34" charset="0"/>
                <a:cs typeface="Times" charset="0"/>
              </a:rPr>
              <a:t>(noun) a small section of a room set back from the rest of it.</a:t>
            </a:r>
          </a:p>
          <a:p>
            <a:pPr lvl="0">
              <a:spcAft>
                <a:spcPts val="800"/>
              </a:spcAft>
            </a:pPr>
            <a:r>
              <a:rPr lang="en-AU" sz="1400" b="1" dirty="0">
                <a:solidFill>
                  <a:srgbClr val="000000"/>
                </a:solidFill>
                <a:latin typeface="Century Gothic" panose="020B0502020202020204" pitchFamily="34" charset="0"/>
                <a:ea typeface="Segoe UI Symbol" panose="020B0502040204020203" pitchFamily="34" charset="0"/>
                <a:cs typeface="Times" charset="0"/>
              </a:rPr>
              <a:t>jutted </a:t>
            </a:r>
            <a:r>
              <a:rPr lang="en-AU" sz="1400" dirty="0">
                <a:solidFill>
                  <a:srgbClr val="000000"/>
                </a:solidFill>
                <a:latin typeface="Century Gothic" panose="020B0502020202020204" pitchFamily="34" charset="0"/>
                <a:ea typeface="Segoe UI Symbol" panose="020B0502040204020203" pitchFamily="34" charset="0"/>
                <a:cs typeface="Times" charset="0"/>
              </a:rPr>
              <a:t>(verb) stick out, up or forward</a:t>
            </a:r>
            <a:r>
              <a:rPr lang="en-AU" sz="1200" dirty="0">
                <a:solidFill>
                  <a:srgbClr val="000000"/>
                </a:solidFill>
                <a:latin typeface="Century Gothic" panose="020B0502020202020204" pitchFamily="34" charset="0"/>
                <a:ea typeface="Segoe UI Symbol" panose="020B0502040204020203" pitchFamily="34" charset="0"/>
                <a:cs typeface="Times" charset="0"/>
              </a:rPr>
              <a:t> </a:t>
            </a:r>
          </a:p>
        </p:txBody>
      </p:sp>
    </p:spTree>
    <p:extLst>
      <p:ext uri="{BB962C8B-B14F-4D97-AF65-F5344CB8AC3E}">
        <p14:creationId xmlns:p14="http://schemas.microsoft.com/office/powerpoint/2010/main" val="9892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6800" y="-17773"/>
            <a:ext cx="4795242" cy="6858000"/>
          </a:xfrm>
          <a:prstGeom prst="rect">
            <a:avLst/>
          </a:prstGeom>
        </p:spPr>
      </p:pic>
      <p:pic>
        <p:nvPicPr>
          <p:cNvPr id="3" name="Picture 2"/>
          <p:cNvPicPr>
            <a:picLocks noChangeAspect="1"/>
          </p:cNvPicPr>
          <p:nvPr/>
        </p:nvPicPr>
        <p:blipFill>
          <a:blip r:embed="rId3"/>
          <a:stretch>
            <a:fillRect/>
          </a:stretch>
        </p:blipFill>
        <p:spPr>
          <a:xfrm>
            <a:off x="1397000" y="-17773"/>
            <a:ext cx="4749800" cy="6875773"/>
          </a:xfrm>
          <a:prstGeom prst="rect">
            <a:avLst/>
          </a:prstGeom>
        </p:spPr>
      </p:pic>
    </p:spTree>
    <p:extLst>
      <p:ext uri="{BB962C8B-B14F-4D97-AF65-F5344CB8AC3E}">
        <p14:creationId xmlns:p14="http://schemas.microsoft.com/office/powerpoint/2010/main" val="369660300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5161F"/>
      </a:dk2>
      <a:lt2>
        <a:srgbClr val="E7E6E6"/>
      </a:lt2>
      <a:accent1>
        <a:srgbClr val="F6BD24"/>
      </a:accent1>
      <a:accent2>
        <a:srgbClr val="F68802"/>
      </a:accent2>
      <a:accent3>
        <a:srgbClr val="246867"/>
      </a:accent3>
      <a:accent4>
        <a:srgbClr val="05161F"/>
      </a:accent4>
      <a:accent5>
        <a:srgbClr val="920001"/>
      </a:accent5>
      <a:accent6>
        <a:srgbClr val="E05500"/>
      </a:accent6>
      <a:hlink>
        <a:srgbClr val="887800"/>
      </a:hlink>
      <a:folHlink>
        <a:srgbClr val="3300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5">
      <a:dk1>
        <a:srgbClr val="000000"/>
      </a:dk1>
      <a:lt1>
        <a:srgbClr val="FFFFFF"/>
      </a:lt1>
      <a:dk2>
        <a:srgbClr val="44546A"/>
      </a:dk2>
      <a:lt2>
        <a:srgbClr val="E7E6E6"/>
      </a:lt2>
      <a:accent1>
        <a:srgbClr val="6E2F9D"/>
      </a:accent1>
      <a:accent2>
        <a:srgbClr val="ED7D31"/>
      </a:accent2>
      <a:accent3>
        <a:srgbClr val="A5A5A5"/>
      </a:accent3>
      <a:accent4>
        <a:srgbClr val="FFC000"/>
      </a:accent4>
      <a:accent5>
        <a:srgbClr val="5B9BD5"/>
      </a:accent5>
      <a:accent6>
        <a:srgbClr val="6F309F"/>
      </a:accent6>
      <a:hlink>
        <a:srgbClr val="6F309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E21CDE99D0843B99E5CC617A1DCDE" ma:contentTypeVersion="9" ma:contentTypeDescription="Create a new document." ma:contentTypeScope="" ma:versionID="c02f5f9a44c20a875bed9c0664cdfd2b">
  <xsd:schema xmlns:xsd="http://www.w3.org/2001/XMLSchema" xmlns:xs="http://www.w3.org/2001/XMLSchema" xmlns:p="http://schemas.microsoft.com/office/2006/metadata/properties" xmlns:ns2="4d17f8db-6187-415e-9396-351ded7ddd1e" xmlns:ns3="8c1a6a4e-7714-49a3-bd26-7667b9a2ad50" targetNamespace="http://schemas.microsoft.com/office/2006/metadata/properties" ma:root="true" ma:fieldsID="fdad1c617f61b12e884d2fb35d32e241" ns2:_="" ns3:_="">
    <xsd:import namespace="4d17f8db-6187-415e-9396-351ded7ddd1e"/>
    <xsd:import namespace="8c1a6a4e-7714-49a3-bd26-7667b9a2ad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7f8db-6187-415e-9396-351ded7dd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1a6a4e-7714-49a3-bd26-7667b9a2ad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9BF23A-1C53-40F3-8C53-1FDFF8D59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17f8db-6187-415e-9396-351ded7ddd1e"/>
    <ds:schemaRef ds:uri="8c1a6a4e-7714-49a3-bd26-7667b9a2ad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6487E5-B1C0-4D42-9745-9FDB6F2C0142}">
  <ds:schemaRefs>
    <ds:schemaRef ds:uri="http://schemas.microsoft.com/sharepoint/v3/contenttype/forms"/>
  </ds:schemaRefs>
</ds:datastoreItem>
</file>

<file path=customXml/itemProps3.xml><?xml version="1.0" encoding="utf-8"?>
<ds:datastoreItem xmlns:ds="http://schemas.openxmlformats.org/officeDocument/2006/customXml" ds:itemID="{0ABE9D70-347C-43B0-A28F-9F9FB7074506}">
  <ds:schemaRef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8c1a6a4e-7714-49a3-bd26-7667b9a2ad50"/>
    <ds:schemaRef ds:uri="4d17f8db-6187-415e-9396-351ded7ddd1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1540</TotalTime>
  <Words>30444</Words>
  <Application>Microsoft Office PowerPoint</Application>
  <PresentationFormat>Widescreen</PresentationFormat>
  <Paragraphs>3701</Paragraphs>
  <Slides>304</Slides>
  <Notes>144</Notes>
  <HiddenSlides>15</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304</vt:i4>
      </vt:variant>
    </vt:vector>
  </HeadingPairs>
  <TitlesOfParts>
    <vt:vector size="320" baseType="lpstr">
      <vt:lpstr>Arial</vt:lpstr>
      <vt:lpstr>Arial Rounded MT Bold</vt:lpstr>
      <vt:lpstr>Calibri</vt:lpstr>
      <vt:lpstr>Calibri Light</vt:lpstr>
      <vt:lpstr>Century Gothic</vt:lpstr>
      <vt:lpstr>Comic Sans MS</vt:lpstr>
      <vt:lpstr>Quattrocento Sans</vt:lpstr>
      <vt:lpstr>Segoe UI Symbol</vt:lpstr>
      <vt:lpstr>Verdana</vt:lpstr>
      <vt:lpstr>Wingdings</vt:lpstr>
      <vt:lpstr>Office Theme</vt:lpstr>
      <vt:lpstr>1_Office Theme</vt:lpstr>
      <vt:lpstr>2_Office Theme</vt:lpstr>
      <vt:lpstr>3_Office Theme</vt:lpstr>
      <vt:lpstr>6_Office Theme</vt:lpstr>
      <vt:lpstr>4_Office Theme</vt:lpstr>
      <vt:lpstr>The Middle Ages  Core Knowledge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what happened when the Roman Empire broke apart into the eastern and western parts.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compare and contrast some features of life in the Middle Ages to life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differences between the lives of serfs and the lives of lords.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the purpose of knights in the Middle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the features of castles in the Middle Ages</vt:lpstr>
      <vt:lpstr>PowerPoint Presentation</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features of castles in the Middle 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explain how trade contributed to the development of the middle class and medieval towns.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features of medieval towns.</vt:lpstr>
      <vt:lpstr>PowerPoint Presentation</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features of medieval towns.</vt:lpstr>
      <vt:lpstr>PowerPoint Presentation</vt:lpstr>
      <vt:lpstr>PowerPoint Presentation</vt:lpstr>
      <vt:lpstr>PowerPoint Presentation</vt:lpstr>
      <vt:lpstr>PowerPoint Presentation</vt:lpstr>
      <vt:lpstr>PowerPoint Presentation</vt:lpstr>
      <vt:lpstr>Up to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give examples of how the Christian Church influenced the daily lives of people in medieval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the who won the Battle of Hastings and how they won.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important changes that King Henry II made to the laws of England.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reasons why King John and his nobles ended up in conflict. </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reasons King John and his nobles ended up in conflict.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explain what the Magma Carter is and what it changed.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key details of The Hundred Years’ War and identify how Joan of Arc was involved.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key developments in the Middle Ages that effect our lives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key developments in the Middle Ages that effect our lives today. </vt:lpstr>
      <vt:lpstr>PowerPoint Presentation</vt:lpstr>
      <vt:lpstr>PowerPoint Presentation</vt:lpstr>
      <vt:lpstr>PowerPoint Presentation</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Insects Core Knowledge Unit</dc:title>
  <dc:creator>WINNING Rebekah [Serpentine Primary School]</dc:creator>
  <cp:lastModifiedBy>LE LIEVRE Stephanie [Serpentine Primary School]</cp:lastModifiedBy>
  <cp:revision>2</cp:revision>
  <dcterms:created xsi:type="dcterms:W3CDTF">2022-02-24T05:13:30Z</dcterms:created>
  <dcterms:modified xsi:type="dcterms:W3CDTF">2024-01-23T08:58:46Z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0x010100D7BE21CDE99D0843B99E5CC617A1DCDE</vt:lpwstr>
  </property>
</Properties>
</file>